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402" r:id="rId3"/>
    <p:sldId id="506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464" r:id="rId45"/>
    <p:sldId id="507" r:id="rId46"/>
    <p:sldId id="400" r:id="rId47"/>
    <p:sldId id="399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6"/>
            <p14:sldId id="466"/>
          </p14:sldIdLst>
        </p14:section>
        <p14:section name="Associative Arrays" id="{697A854C-EA58-49C2-998D-BD09593E3F8B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LINQ" id="{725F0D68-7844-478C-AC48-EF4B03D2AC15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Conclusion" id="{10E03AB1-9AA8-4E86-9A64-D741901E50A2}">
          <p14:sldIdLst>
            <p14:sldId id="464"/>
            <p14:sldId id="507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84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427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7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3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6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811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9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4.png"/><Relationship Id="rId18" Type="http://schemas.openxmlformats.org/officeDocument/2006/relationships/image" Target="../media/image27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Dictionaries,</a:t>
            </a:r>
            <a:r>
              <a:rPr lang="bg-BG" dirty="0"/>
              <a:t> </a:t>
            </a: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7"/>
            <a:ext cx="7910298" cy="881182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79224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79224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loop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SortedDictionary</a:t>
            </a:r>
            <a:r>
              <a:rPr lang="en-US" dirty="0"/>
              <a:t> Example –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Associative Arrays</a:t>
            </a:r>
          </a:p>
          <a:p>
            <a:pPr lvl="1"/>
            <a:r>
              <a:rPr lang="en-GB" sz="3400" dirty="0"/>
              <a:t>Dictionary &lt;key, value&gt;</a:t>
            </a:r>
          </a:p>
          <a:p>
            <a:r>
              <a:rPr lang="en-GB" sz="3600" dirty="0"/>
              <a:t>2. Lambda Functions and LINQ</a:t>
            </a:r>
          </a:p>
          <a:p>
            <a:pPr lvl="1"/>
            <a:r>
              <a:rPr lang="en-GB" sz="3400" dirty="0"/>
              <a:t>Filtering, Mapping, Ordering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495800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4623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2101011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573980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681857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7526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623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5720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182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short version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long version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/ </a:t>
            </a:r>
            <a:r>
              <a:rPr lang="en-US"/>
              <a:t>Skip Elements </a:t>
            </a:r>
            <a:r>
              <a:rPr lang="en-US" dirty="0"/>
              <a:t>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81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67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parameters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8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6959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takes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 from a collection: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26054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noProof="1"/>
              <a:t> hold {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noProof="1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noProof="1">
                <a:sym typeface="Wingdings" panose="05000000000000000000" pitchFamily="2" charset="2"/>
              </a:rPr>
              <a:t>Iterating over dictionary takes the entries 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200" noProof="1">
                <a:sym typeface="Wingdings" panose="05000000000000000000" pitchFamily="2" charset="2"/>
              </a:rPr>
              <a:t> vs.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endParaRPr lang="en-US" sz="3200" noProof="1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noProof="1">
                <a:sym typeface="Wingdings" panose="05000000000000000000" pitchFamily="2" charset="2"/>
              </a:rPr>
              <a:t> and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noProof="1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13356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>
              <a:spcBef>
                <a:spcPts val="1200"/>
              </a:spcBef>
            </a:pPr>
            <a:r>
              <a:rPr lang="en-US" dirty="0"/>
              <a:t>Sorted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in their natural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812" y="4069025"/>
            <a:ext cx="58674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473</TotalTime>
  <Words>3506</Words>
  <Application>Microsoft Office PowerPoint</Application>
  <PresentationFormat>Custom</PresentationFormat>
  <Paragraphs>556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Dictionaries, Lambda and LINQ</vt:lpstr>
      <vt:lpstr>Table of Contents</vt:lpstr>
      <vt:lpstr>Have a Question?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SortedDictionary&lt;K, V&gt; – Example</vt:lpstr>
      <vt:lpstr>Iterating through Dictionaries</vt:lpstr>
      <vt:lpstr>Problem: Odd Occurrences</vt:lpstr>
      <vt:lpstr>Solution: Odd Occurrences</vt:lpstr>
      <vt:lpstr>SortedDictionary Example – Events</vt:lpstr>
      <vt:lpstr>Problem: Count Real Numbers </vt:lpstr>
      <vt:lpstr>Solution: Count Real Numbers</vt:lpstr>
      <vt:lpstr>Associative Arrays</vt:lpstr>
      <vt:lpstr>Lambda Functions and LINQ</vt:lpstr>
      <vt:lpstr>Processing Sequences with LINQ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 by Multiple Criteria</vt:lpstr>
      <vt:lpstr>Take / Skip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Programming Fundamentals – Dictionaries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Dictionaries-Lambda-LINQ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135</cp:revision>
  <dcterms:created xsi:type="dcterms:W3CDTF">2014-01-02T17:00:34Z</dcterms:created>
  <dcterms:modified xsi:type="dcterms:W3CDTF">2018-02-11T23:28:10Z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