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9" r:id="rId3"/>
  </p:sldMasterIdLst>
  <p:notesMasterIdLst>
    <p:notesMasterId r:id="rId37"/>
  </p:notesMasterIdLst>
  <p:handoutMasterIdLst>
    <p:handoutMasterId r:id="rId38"/>
  </p:handoutMasterIdLst>
  <p:sldIdLst>
    <p:sldId id="479" r:id="rId4"/>
    <p:sldId id="276" r:id="rId5"/>
    <p:sldId id="480" r:id="rId6"/>
    <p:sldId id="449" r:id="rId7"/>
    <p:sldId id="451" r:id="rId8"/>
    <p:sldId id="481" r:id="rId9"/>
    <p:sldId id="395" r:id="rId10"/>
    <p:sldId id="452" r:id="rId11"/>
    <p:sldId id="478" r:id="rId12"/>
    <p:sldId id="482" r:id="rId13"/>
    <p:sldId id="483" r:id="rId14"/>
    <p:sldId id="484" r:id="rId15"/>
    <p:sldId id="485" r:id="rId16"/>
    <p:sldId id="486" r:id="rId17"/>
    <p:sldId id="473" r:id="rId18"/>
    <p:sldId id="487" r:id="rId19"/>
    <p:sldId id="488" r:id="rId20"/>
    <p:sldId id="489" r:id="rId21"/>
    <p:sldId id="460" r:id="rId22"/>
    <p:sldId id="446" r:id="rId23"/>
    <p:sldId id="456" r:id="rId24"/>
    <p:sldId id="458" r:id="rId25"/>
    <p:sldId id="457" r:id="rId26"/>
    <p:sldId id="448" r:id="rId27"/>
    <p:sldId id="455" r:id="rId28"/>
    <p:sldId id="474" r:id="rId29"/>
    <p:sldId id="475" r:id="rId30"/>
    <p:sldId id="476" r:id="rId31"/>
    <p:sldId id="459" r:id="rId32"/>
    <p:sldId id="349" r:id="rId33"/>
    <p:sldId id="490" r:id="rId34"/>
    <p:sldId id="413" r:id="rId35"/>
    <p:sldId id="49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0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hyperlink" Target="http://softuni.foundation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hlinkClick r:id="rId1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" y="6211888"/>
            <a:ext cx="107600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1012" y="1524000"/>
            <a:ext cx="8335964" cy="3636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int.Parse(Cosnole.ReadLine());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1012" y="3657600"/>
            <a:ext cx="83058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12" y="4205904"/>
            <a:ext cx="973137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753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</a:t>
            </a:r>
            <a:r>
              <a:rPr lang="it-IT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10934" y="584555"/>
            <a:ext cx="5200622" cy="1219200"/>
          </a:xfrm>
          <a:prstGeom prst="wedgeRoundRectCallout">
            <a:avLst>
              <a:gd name="adj1" fmla="val -60077"/>
              <a:gd name="adj2" fmla="val 136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58044" y="5552625"/>
            <a:ext cx="5250568" cy="1219200"/>
          </a:xfrm>
          <a:prstGeom prst="wedgeRoundRectCallout">
            <a:avLst>
              <a:gd name="adj1" fmla="val 57528"/>
              <a:gd name="adj2" fmla="val -118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 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1691602"/>
            <a:ext cx="5250568" cy="713797"/>
          </a:xfrm>
          <a:prstGeom prst="wedgeRoundRectCallout">
            <a:avLst>
              <a:gd name="adj1" fmla="val -61600"/>
              <a:gd name="adj2" fmla="val 255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</a:t>
            </a:r>
            <a:r>
              <a:rPr lang="bg-BG" dirty="0" smtClean="0"/>
              <a:t>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048204"/>
            <a:ext cx="11277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bg-BG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24" y="2602947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1024" y="3669498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4" y="472440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here…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3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Живот </a:t>
            </a:r>
            <a:r>
              <a:rPr lang="bg-BG" sz="3200" dirty="0"/>
              <a:t>на </a:t>
            </a:r>
            <a:r>
              <a:rPr lang="bg-BG" sz="3200" dirty="0" smtClean="0"/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Серия от проверки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Дебъгване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noProof="1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987422" y="5105400"/>
            <a:ext cx="80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73133" y="4102080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  <a:endParaRPr lang="pt-BR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701" y="3458984"/>
            <a:ext cx="71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701" y="2384372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952500"/>
            <a:ext cx="10363202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224" y="3961841"/>
            <a:ext cx="94488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224" y="4944344"/>
            <a:ext cx="80264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2908857"/>
            <a:ext cx="1125220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</a:t>
            </a:r>
            <a:r>
              <a:rPr lang="bg-BG" dirty="0" smtClean="0"/>
              <a:t>единици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3050" y="1262023"/>
            <a:ext cx="10363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472" y="2540218"/>
            <a:ext cx="112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760" y="3810000"/>
            <a:ext cx="1112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06472" y="5176883"/>
            <a:ext cx="1095534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2" y="157820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0925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/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924" y="4077125"/>
            <a:ext cx="97424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5521569"/>
            <a:ext cx="5200622" cy="1219200"/>
          </a:xfrm>
          <a:prstGeom prst="wedgeRoundRectCallout">
            <a:avLst>
              <a:gd name="adj1" fmla="val 1648"/>
              <a:gd name="adj2" fmla="val -74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61589" y="2289624"/>
            <a:ext cx="1466823" cy="54748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1789</Words>
  <Application>Microsoft Office PowerPoint</Application>
  <PresentationFormat>Custom</PresentationFormat>
  <Paragraphs>409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Прости проверки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2017-10-19T19:26:03Z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