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465" r:id="rId4"/>
    <p:sldId id="420" r:id="rId5"/>
    <p:sldId id="415" r:id="rId6"/>
    <p:sldId id="466" r:id="rId7"/>
    <p:sldId id="467" r:id="rId8"/>
    <p:sldId id="426" r:id="rId9"/>
    <p:sldId id="468" r:id="rId10"/>
    <p:sldId id="469" r:id="rId11"/>
    <p:sldId id="460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8" r:id="rId20"/>
    <p:sldId id="477" r:id="rId21"/>
    <p:sldId id="479" r:id="rId22"/>
    <p:sldId id="453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56" r:id="rId36"/>
    <p:sldId id="492" r:id="rId37"/>
    <p:sldId id="493" r:id="rId38"/>
    <p:sldId id="457" r:id="rId39"/>
    <p:sldId id="494" r:id="rId40"/>
    <p:sldId id="349" r:id="rId41"/>
    <p:sldId id="495" r:id="rId42"/>
    <p:sldId id="496" r:id="rId43"/>
    <p:sldId id="413" r:id="rId44"/>
    <p:sldId id="497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65"/>
            <p14:sldId id="420"/>
            <p14:sldId id="415"/>
            <p14:sldId id="466"/>
            <p14:sldId id="467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70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349"/>
            <p14:sldId id="495"/>
            <p14:sldId id="496"/>
            <p14:sldId id="413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3" autoAdjust="0"/>
    <p:restoredTop sz="94533" autoAdjust="0"/>
  </p:normalViewPr>
  <p:slideViewPr>
    <p:cSldViewPr>
      <p:cViewPr varScale="1">
        <p:scale>
          <a:sx n="73" d="100"/>
          <a:sy n="73" d="100"/>
        </p:scale>
        <p:origin x="46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8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softuni.bg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1" y="3586025"/>
            <a:ext cx="3810000" cy="285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1825" y="416670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Console.ReadLine();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"Sofia")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(productName == "coffee") quanity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finish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checks for all the products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other towns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568599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412181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1483230"/>
            <a:ext cx="1930033" cy="785962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&amp;&amp;,  || , 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5012" y="210721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двете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243" y="1600200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double.Parse(Console.ReadLine());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Cosnole.WriteLine("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"Demo")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623" y="914400"/>
            <a:ext cx="11506200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kiwi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cherry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cucumber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pepper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Console.Writeline("unknown");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8" y="4276841"/>
            <a:ext cx="1077718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&gt;= 100 &amp;&amp; a &lt;= 200)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a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dirty="0"/>
              <a:t>Switch-case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019" y="4506455"/>
            <a:ext cx="11285610" cy="1488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7847012" y="147661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73115" y="4289932"/>
            <a:ext cx="1676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92393" y="504764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5143" y="4289932"/>
            <a:ext cx="12668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50128" y="507262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3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Inside/Outside");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2971982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8660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190696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54643"/>
            <a:ext cx="113538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endParaRPr lang="bg-BG" sz="29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1812" y="5257800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118" y="5254388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47294" y="55731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5821" y="1151121"/>
            <a:ext cx="10944000" cy="46597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Console.WriteLine("{0:f2}",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C50EC66-6928-4EEF-9BCA-F00AB295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59" y="1200133"/>
            <a:ext cx="1961554" cy="139642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(…)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 …?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8812" y="163172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874716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13" y="2409360"/>
            <a:ext cx="2286000" cy="1396426"/>
          </a:xfrm>
          <a:prstGeom prst="wedgeRoundRectCallout">
            <a:avLst>
              <a:gd name="adj1" fmla="val 83795"/>
              <a:gd name="adj2" fmla="val -5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33" y="2027036"/>
            <a:ext cx="2286000" cy="1396426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029267" y="23622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36" y="4135317"/>
            <a:ext cx="3276600" cy="1301021"/>
          </a:xfrm>
          <a:prstGeom prst="wedgeRoundRectCallout">
            <a:avLst>
              <a:gd name="adj1" fmla="val -70546"/>
              <a:gd name="adj2" fmla="val 35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който ще се изпълни, ако няма дефинирано условие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037012" y="4604170"/>
            <a:ext cx="1976737" cy="113125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"Error!"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42989-7416-427F-AAB4-62437175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972" y="4512132"/>
            <a:ext cx="1295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Monday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CED7B-B963-40CF-8EFD-ABB585F5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78" y="45087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06DF8F33-BAC3-486E-BDA0-0082CD82057E}"/>
              </a:ext>
            </a:extLst>
          </p:cNvPr>
          <p:cNvSpPr/>
          <p:nvPr/>
        </p:nvSpPr>
        <p:spPr>
          <a:xfrm>
            <a:off x="2919454" y="482746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7AF4B-2F12-48A3-A961-811B93CB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506" y="5704996"/>
            <a:ext cx="173277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Thursday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7C465-2064-468E-B146-AE8387E1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5701584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B2D39940-DDE1-48EA-8B5B-4FC71BC332F0}"/>
              </a:ext>
            </a:extLst>
          </p:cNvPr>
          <p:cNvSpPr/>
          <p:nvPr/>
        </p:nvSpPr>
        <p:spPr>
          <a:xfrm>
            <a:off x="2897988" y="602032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67511" y="17526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switch-case,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5" y="26670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98" y="1752600"/>
            <a:ext cx="2994110" cy="1553301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"snake":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400" dirty="0"/>
              <a:t>Бозайник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mammal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Влечуго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reptile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Други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sz="24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15011-B621-45E1-A6DB-BFDA2034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601" y="5898525"/>
            <a:ext cx="129540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mammal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D00C6-C169-4D4C-AD18-ADB20738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dog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55CCAA47-3946-450E-B499-C47FA0E5AF43}"/>
              </a:ext>
            </a:extLst>
          </p:cNvPr>
          <p:cNvSpPr/>
          <p:nvPr/>
        </p:nvSpPr>
        <p:spPr>
          <a:xfrm>
            <a:off x="2305059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D6B4D-B904-47EC-90A2-6B945C5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039" y="5898525"/>
            <a:ext cx="150841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unknown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8AFB3-978C-4ED5-A72E-4E09C419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650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car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014ADF2A-FA74-4941-BA67-4ECF3EB6A862}"/>
              </a:ext>
            </a:extLst>
          </p:cNvPr>
          <p:cNvSpPr/>
          <p:nvPr/>
        </p:nvSpPr>
        <p:spPr>
          <a:xfrm>
            <a:off x="6024497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</a:t>
            </a:r>
            <a:r>
              <a:rPr lang="bg-BG" dirty="0"/>
              <a:t>случаи </a:t>
            </a:r>
            <a:r>
              <a:rPr lang="bg-BG" dirty="0" smtClean="0"/>
              <a:t>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38042" y="1524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37612" y="172212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/>
              <a:t>Само при изпълнение на първото условие се преминава към вложената проверка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7717" y="1752600"/>
            <a:ext cx="998378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 {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("condition1 valid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5412" y="1600200"/>
            <a:ext cx="4724399" cy="600270"/>
          </a:xfrm>
          <a:prstGeom prst="wedgeRoundRectCallout">
            <a:avLst>
              <a:gd name="adj1" fmla="val 32713"/>
              <a:gd name="adj2" fmla="val 148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193700" y="2801949"/>
            <a:ext cx="9191823" cy="211763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Switch-case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3034" y="16002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87109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въведеното,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4152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38014" y="5498534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7530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08612" y="5486400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11B7E4F-124B-4711-8422-6143EC966B7F}"/>
              </a:ext>
            </a:extLst>
          </p:cNvPr>
          <p:cNvSpPr/>
          <p:nvPr/>
        </p:nvSpPr>
        <p:spPr>
          <a:xfrm>
            <a:off x="2428844" y="5828472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67F42F2-67B8-4696-93ED-3A17F3EA5FE9}"/>
              </a:ext>
            </a:extLst>
          </p:cNvPr>
          <p:cNvSpPr/>
          <p:nvPr/>
        </p:nvSpPr>
        <p:spPr>
          <a:xfrm>
            <a:off x="5094161" y="5798408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391478" y="1162326"/>
            <a:ext cx="2698205" cy="1091077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age</a:t>
            </a:r>
          </a:p>
          <a:p>
            <a:pPr algn="ctr"/>
            <a:r>
              <a:rPr lang="en-US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4016534" y="2937824"/>
            <a:ext cx="3447209" cy="75346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97467" y="3611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495608" y="4375711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927913" y="492585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78868" y="4893044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811980" y="5639027"/>
            <a:ext cx="2158232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812094" y="5647221"/>
            <a:ext cx="2053718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08012" y="3640670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20419" y="4460827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915930" y="494624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102369" y="5003336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27972" y="5639026"/>
            <a:ext cx="2581040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8855" y="5639026"/>
            <a:ext cx="2100400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467331" y="3801200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 smtClean="0"/>
              <a:t>Количество</a:t>
            </a:r>
            <a:endParaRPr lang="bg-BG" sz="2600" dirty="0"/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3175610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0041" y="3176525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2218" y="3197719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695" y="3206400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49470" y="3177060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40616" y="3175610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2796192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CAA61-4B18-40EE-85DE-1642EDDADCB8}"/>
              </a:ext>
            </a:extLst>
          </p:cNvPr>
          <p:cNvSpPr/>
          <p:nvPr/>
        </p:nvSpPr>
        <p:spPr>
          <a:xfrm>
            <a:off x="6365339" y="373915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CAEA1-095F-4BB3-BDB5-8A77CD051BE2}"/>
              </a:ext>
            </a:extLst>
          </p:cNvPr>
          <p:cNvSpPr/>
          <p:nvPr/>
        </p:nvSpPr>
        <p:spPr>
          <a:xfrm>
            <a:off x="9399556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2349</Words>
  <Application>Microsoft Office PowerPoint</Application>
  <PresentationFormat>Custom</PresentationFormat>
  <Paragraphs>578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Решение: Обръщение според възраст и пол</vt:lpstr>
      <vt:lpstr>Квартално магазинче – условие</vt:lpstr>
      <vt:lpstr>Квартално магазинче – условие (2)</vt:lpstr>
      <vt:lpstr>Решение: Обръщение според възраст и пол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Множество случаи в switch-case</vt:lpstr>
      <vt:lpstr>По-сложни проверки</vt:lpstr>
      <vt:lpstr>Какво научихме днес?</vt:lpstr>
      <vt:lpstr>Какво научихме днес? (2)</vt:lpstr>
      <vt:lpstr>По-сложни проверки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2017-10-19T19:27:13Z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