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402" r:id="rId3"/>
    <p:sldId id="493" r:id="rId4"/>
    <p:sldId id="508" r:id="rId5"/>
    <p:sldId id="467" r:id="rId6"/>
    <p:sldId id="468" r:id="rId7"/>
    <p:sldId id="543" r:id="rId8"/>
    <p:sldId id="544" r:id="rId9"/>
    <p:sldId id="545" r:id="rId10"/>
    <p:sldId id="546" r:id="rId11"/>
    <p:sldId id="547" r:id="rId12"/>
    <p:sldId id="565" r:id="rId13"/>
    <p:sldId id="550" r:id="rId14"/>
    <p:sldId id="551" r:id="rId15"/>
    <p:sldId id="566" r:id="rId16"/>
    <p:sldId id="553" r:id="rId17"/>
    <p:sldId id="554" r:id="rId18"/>
    <p:sldId id="573" r:id="rId19"/>
    <p:sldId id="567" r:id="rId20"/>
    <p:sldId id="572" r:id="rId21"/>
    <p:sldId id="473" r:id="rId22"/>
    <p:sldId id="474" r:id="rId23"/>
    <p:sldId id="556" r:id="rId24"/>
    <p:sldId id="557" r:id="rId25"/>
    <p:sldId id="558" r:id="rId26"/>
    <p:sldId id="569" r:id="rId27"/>
    <p:sldId id="560" r:id="rId28"/>
    <p:sldId id="568" r:id="rId29"/>
    <p:sldId id="570" r:id="rId30"/>
    <p:sldId id="563" r:id="rId31"/>
    <p:sldId id="349" r:id="rId32"/>
    <p:sldId id="528" r:id="rId33"/>
    <p:sldId id="574" r:id="rId34"/>
    <p:sldId id="575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Stacks" id="{434EBAE8-1691-433D-9596-8AE3E67F67B5}">
          <p14:sldIdLst>
            <p14:sldId id="467"/>
            <p14:sldId id="468"/>
            <p14:sldId id="543"/>
            <p14:sldId id="544"/>
            <p14:sldId id="545"/>
            <p14:sldId id="546"/>
            <p14:sldId id="547"/>
            <p14:sldId id="565"/>
            <p14:sldId id="550"/>
            <p14:sldId id="551"/>
            <p14:sldId id="566"/>
            <p14:sldId id="553"/>
            <p14:sldId id="554"/>
            <p14:sldId id="573"/>
            <p14:sldId id="567"/>
            <p14:sldId id="572"/>
          </p14:sldIdLst>
        </p14:section>
        <p14:section name="Queues" id="{6F66BED0-FBED-470B-BAD5-ACFC36FA0673}">
          <p14:sldIdLst>
            <p14:sldId id="473"/>
            <p14:sldId id="474"/>
            <p14:sldId id="556"/>
            <p14:sldId id="557"/>
            <p14:sldId id="558"/>
            <p14:sldId id="569"/>
            <p14:sldId id="560"/>
            <p14:sldId id="568"/>
            <p14:sldId id="570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574"/>
            <p14:sldId id="575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342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005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0901" y="1143000"/>
            <a:ext cx="7778751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D686-1821-4D6E-BD76-0B602704264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39591" y="1764291"/>
            <a:ext cx="7309641" cy="3814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49" y="2835107"/>
            <a:ext cx="2057400" cy="807733"/>
          </a:xfrm>
          <a:prstGeom prst="wedgeRoundRectCallout">
            <a:avLst>
              <a:gd name="adj1" fmla="val -68147"/>
              <a:gd name="adj2" fmla="val -3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4631682"/>
            <a:ext cx="3028479" cy="394405"/>
          </a:xfrm>
          <a:prstGeom prst="wedgeRoundRectCallout">
            <a:avLst>
              <a:gd name="adj1" fmla="val -61269"/>
              <a:gd name="adj2" fmla="val -7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2" y="5449812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59752" y="2534209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2363" y="2542389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2868" y="265502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7692" y="3327686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69355" y="3321636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2868" y="3440908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115113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109063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2868" y="4228335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92" y="4902540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355" y="4896490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2868" y="5015762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43000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0335C-A1C0-4DAB-945F-32EFEAC6411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Simple Calculator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3764" y="1390029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5B6DF-BE96-41A9-A302-21B644E21E2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algn="ctr"/>
            <a:fld id="{C014DD1E-5D91-48A3-AD6D-45FBA980D106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3362" y="1150938"/>
            <a:ext cx="11804650" cy="5570537"/>
          </a:xfrm>
        </p:spPr>
        <p:txBody>
          <a:bodyPr/>
          <a:lstStyle/>
          <a:p>
            <a:r>
              <a:rPr lang="en-US" dirty="0"/>
              <a:t>Calculate the sum in the stack</a:t>
            </a:r>
          </a:p>
          <a:p>
            <a:r>
              <a:rPr lang="en-US" dirty="0"/>
              <a:t>Before that you will receive commands</a:t>
            </a:r>
          </a:p>
          <a:p>
            <a:pPr lvl="1"/>
            <a:r>
              <a:rPr lang="en-US" dirty="0"/>
              <a:t>Add – adds the two numbers</a:t>
            </a:r>
          </a:p>
          <a:p>
            <a:pPr lvl="1"/>
            <a:r>
              <a:rPr lang="en-US" dirty="0"/>
              <a:t>Remove –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6517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1272" y="4592596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597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4412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18612" y="4592596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3319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Stack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algn="ctr"/>
            <a:fld id="{C014DD1E-5D91-48A3-AD6D-45FBA980D106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43000"/>
            <a:ext cx="107711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numbers and add them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Stack Sum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3813" y="1152500"/>
            <a:ext cx="9601199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else if(command == "remove") </a:t>
            </a:r>
            <a:r>
              <a:rPr lang="en-US" sz="2600" b="1" dirty="0" smtClean="0"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latin typeface="Consolas" panose="020B0609020204030204" pitchFamily="49" charset="0"/>
              </a:rPr>
              <a:t>var</a:t>
            </a:r>
            <a:r>
              <a:rPr lang="en-US" sz="2600" b="1" dirty="0" smtClean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  if </a:t>
            </a:r>
            <a:r>
              <a:rPr lang="en-US" sz="2600" b="1" dirty="0">
                <a:latin typeface="Consolas" panose="020B0609020204030204" pitchFamily="49" charset="0"/>
              </a:rPr>
              <a:t>(stack.Count &lt; countOfRemovedNums) 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   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 smtClean="0">
                <a:latin typeface="Consolas" panose="020B0609020204030204" pitchFamily="49" charset="0"/>
              </a:rPr>
              <a:t>;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for </a:t>
            </a:r>
            <a:r>
              <a:rPr lang="en-US" sz="2600" b="1" dirty="0">
                <a:latin typeface="Consolas" panose="020B0609020204030204" pitchFamily="49" charset="0"/>
              </a:rPr>
              <a:t>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 smtClean="0">
                <a:latin typeface="Consolas" panose="020B0609020204030204" pitchFamily="49" charset="0"/>
              </a:rPr>
              <a:t>  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  }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latin typeface="Consolas" panose="020B0609020204030204" pitchFamily="49" charset="0"/>
              </a:rPr>
              <a:t>commandInfo </a:t>
            </a:r>
            <a:r>
              <a:rPr lang="en-US" sz="2600" b="1" dirty="0">
                <a:latin typeface="Consolas" panose="020B0609020204030204" pitchFamily="49" charset="0"/>
              </a:rPr>
              <a:t>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58B6F-93E8-41D3-BB95-F57630F9588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491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1BEE-5A20-481E-859F-19D3C55B57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95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724400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3912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3813" y="1143000"/>
            <a:ext cx="9906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Stack&lt;T&gt; (LIFO –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–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b="1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b="1" dirty="0"/>
              <a:t>Getting the first element of the queue </a:t>
            </a:r>
            <a:br>
              <a:rPr lang="en-US" b="1" dirty="0"/>
            </a:br>
            <a:r>
              <a:rPr lang="en-US" b="1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4012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4012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4012" y="3691254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6688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Enqueue()</a:t>
            </a:r>
            <a:r>
              <a:rPr lang="en-US" sz="4000" dirty="0"/>
              <a:t> </a:t>
            </a: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– Adds an element to the front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Dequeue() – Returns and removes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843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 latinLnBrk="0">
              <a:lnSpc>
                <a:spcPct val="90000"/>
              </a:lnSpc>
            </a:pPr>
            <a:r>
              <a:rPr lang="en-US" sz="3800" dirty="0">
                <a:solidFill>
                  <a:schemeClr val="bg2"/>
                </a:solidFill>
                <a:ea typeface="+mn-ea"/>
                <a:cs typeface="Consolas" panose="020B0609020204030204" pitchFamily="49" charset="0"/>
              </a:rPr>
              <a:t>Peek() – Returns the first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0708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EBFB-FF79-4DF8-AC11-CC0EB7F77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352403"/>
            <a:ext cx="381476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40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3377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Hot Potato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1807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5512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0227-6568-4673-B07A-D85E3DBCF00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79613" y="1844491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&gt;();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2819400"/>
            <a:ext cx="1981200" cy="762000"/>
          </a:xfrm>
          <a:prstGeom prst="wedgeRoundRectCallout">
            <a:avLst>
              <a:gd name="adj1" fmla="val -67898"/>
              <a:gd name="adj2" fmla="val -23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6BD7-CCE3-4CA4-A489-923069E8C0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39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3</a:t>
            </a:r>
            <a:endParaRPr lang="en-US" sz="2300" b="1" dirty="0"/>
          </a:p>
          <a:p>
            <a:r>
              <a:rPr lang="en-GB" sz="2300" b="1" dirty="0"/>
              <a:t>Pesho's car</a:t>
            </a:r>
            <a:endParaRPr lang="en-US" sz="2300" b="1" dirty="0"/>
          </a:p>
          <a:p>
            <a:r>
              <a:rPr lang="en-GB" sz="2300" b="1" dirty="0"/>
              <a:t>Gosho's car</a:t>
            </a:r>
            <a:endParaRPr lang="en-US" sz="2300" b="1" dirty="0"/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Nekva troshka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927" y="3442605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Pesho's car passed!</a:t>
            </a:r>
            <a:endParaRPr lang="en-US" sz="2300" b="1" dirty="0"/>
          </a:p>
          <a:p>
            <a:r>
              <a:rPr lang="en-GB" sz="2300" b="1" dirty="0"/>
              <a:t>Gosho's car passed!</a:t>
            </a:r>
            <a:endParaRPr lang="en-US" sz="2300" b="1" dirty="0"/>
          </a:p>
          <a:p>
            <a:r>
              <a:rPr lang="en-GB" sz="2300" b="1" dirty="0"/>
              <a:t>Mercedes CLS passed!</a:t>
            </a:r>
            <a:endParaRPr lang="en-US" sz="2300" b="1" dirty="0"/>
          </a:p>
          <a:p>
            <a:r>
              <a:rPr lang="en-GB" sz="2300" b="1" dirty="0"/>
              <a:t>Nekva troshka passed!</a:t>
            </a:r>
            <a:endParaRPr lang="en-US" sz="2300" b="1" dirty="0"/>
          </a:p>
          <a:p>
            <a:r>
              <a:rPr lang="en-GB" sz="2300" b="1" dirty="0"/>
              <a:t>BMW X5 passed!</a:t>
            </a:r>
            <a:endParaRPr lang="en-US" sz="2300" b="1" dirty="0"/>
          </a:p>
          <a:p>
            <a:r>
              <a:rPr lang="en-GB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84612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Traffic Jam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18825" y="10668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E8A77-6F48-49E7-8C08-DE2D6F7D146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7917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23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3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7812" y="3733800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1025" y="3733800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012" y="3733800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</a:t>
            </a:r>
            <a:r>
              <a:rPr lang="en-US" sz="38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4409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800" b="1" kern="1200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879" y="1150938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3812" y="3534056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2777" y="348964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89364" y="3653353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3812" y="4584627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7245" y="4584626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6086" y="4708917"/>
            <a:ext cx="473861" cy="3462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3317</TotalTime>
  <Words>1557</Words>
  <Application>Microsoft Office PowerPoint</Application>
  <PresentationFormat>Custom</PresentationFormat>
  <Paragraphs>409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Stacks and Queues</vt:lpstr>
      <vt:lpstr>Table of Contents</vt:lpstr>
      <vt:lpstr>Have a Question?</vt:lpstr>
      <vt:lpstr>PowerPoint Presentation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Stack Sum</vt:lpstr>
      <vt:lpstr>Solution: Stack Sum</vt:lpstr>
      <vt:lpstr>Solution: Stack Sum</vt:lpstr>
      <vt:lpstr>Problem: Matching Brackets</vt:lpstr>
      <vt:lpstr>Solution: Matching Brackets </vt:lpstr>
      <vt:lpstr>PowerPoint Presentation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 Foundation</dc:creator>
  <cp:keywords># Advanced, C#, Advanced, Software University, SoftUni, programming, coding, software development, education, training, course</cp:keywords>
  <dc:description>C# Advanced Course @ SoftUni – https://softuni.bg/courses/csharp-advanced</dc:description>
  <cp:lastModifiedBy>Mariela</cp:lastModifiedBy>
  <cp:revision>423</cp:revision>
  <dcterms:created xsi:type="dcterms:W3CDTF">2014-01-02T17:00:34Z</dcterms:created>
  <dcterms:modified xsi:type="dcterms:W3CDTF">2019-05-13T14:55:46Z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