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0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82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8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7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4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6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36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9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596C-D5B9-4181-B150-839B01D13DDD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ED7CF3-1604-45A4-B779-0D45CD4A2822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4B4D7-60C8-4191-B8C9-316CE8228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Project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5F6ED0-6A80-487D-B011-CE14F1F20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Receptes</a:t>
            </a:r>
            <a:r>
              <a:rPr lang="hu-HU" dirty="0"/>
              <a:t> oldal elkészítése, megtervezése.</a:t>
            </a:r>
          </a:p>
        </p:txBody>
      </p:sp>
    </p:spTree>
    <p:extLst>
      <p:ext uri="{BB962C8B-B14F-4D97-AF65-F5344CB8AC3E}">
        <p14:creationId xmlns:p14="http://schemas.microsoft.com/office/powerpoint/2010/main" val="302201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7A5671-A6C8-4EAE-995F-50D26BB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a tervek szerint.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B134E7B-0FDB-4F3C-AE49-5E6831B55C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4151" y="2011363"/>
            <a:ext cx="3432323" cy="3448050"/>
          </a:xfrm>
          <a:prstGeom prst="rect">
            <a:avLst/>
          </a:prstGeom>
        </p:spPr>
      </p:pic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80C774BB-2817-4BA7-9838-D362B68EC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9100" y="2017713"/>
            <a:ext cx="3433824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2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84B5CE-908A-4DE3-B6F0-F9016B84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oldal elkészítésében részt vesz: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BD4CBF-0493-4EEB-A02D-76E5E729A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hu-HU" sz="1600" b="1" i="1" dirty="0"/>
              <a:t>Süli Szilveszter: HTML főoldal elkészítése, Szöveg keresés/formázás, fogalmazás.</a:t>
            </a:r>
          </a:p>
          <a:p>
            <a:br>
              <a:rPr lang="hu-HU" sz="1600" b="1" i="1" dirty="0"/>
            </a:br>
            <a:r>
              <a:rPr lang="hu-HU" sz="1600" b="1" i="1" dirty="0" err="1"/>
              <a:t>Pinczési</a:t>
            </a:r>
            <a:r>
              <a:rPr lang="hu-HU" sz="1600" b="1" i="1" dirty="0"/>
              <a:t> Márk: </a:t>
            </a:r>
            <a:r>
              <a:rPr lang="hu-HU" sz="1600" b="1" i="1" dirty="0" err="1"/>
              <a:t>Javascript</a:t>
            </a:r>
            <a:r>
              <a:rPr lang="hu-HU" sz="1600" b="1" i="1" dirty="0"/>
              <a:t>, Kiegészíteni </a:t>
            </a:r>
            <a:r>
              <a:rPr lang="hu-HU" sz="1600" b="1" i="1" dirty="0" err="1"/>
              <a:t>bootstrappel</a:t>
            </a:r>
            <a:r>
              <a:rPr lang="hu-HU" sz="1600" b="1" i="1" dirty="0"/>
              <a:t> a főoldalt, MYSQL</a:t>
            </a:r>
          </a:p>
          <a:p>
            <a:endParaRPr lang="hu-HU" sz="1600" b="1" i="1" dirty="0"/>
          </a:p>
          <a:p>
            <a:r>
              <a:rPr lang="hu-HU" sz="1600" b="1" i="1" dirty="0"/>
              <a:t>Szabó Bálint Róbert (</a:t>
            </a:r>
            <a:r>
              <a:rPr lang="hu-HU" sz="1600" b="1" i="1" dirty="0" err="1"/>
              <a:t>Jr</a:t>
            </a:r>
            <a:r>
              <a:rPr lang="hu-HU" sz="1600" b="1" i="1" dirty="0"/>
              <a:t>): Képek, barátságos stílusok keresése, </a:t>
            </a:r>
            <a:r>
              <a:rPr lang="hu-HU" sz="1600" b="1" i="1"/>
              <a:t>CSS elkészítése.</a:t>
            </a:r>
            <a:endParaRPr lang="hu-HU" sz="1600" b="1" i="1" dirty="0"/>
          </a:p>
        </p:txBody>
      </p:sp>
    </p:spTree>
    <p:extLst>
      <p:ext uri="{BB962C8B-B14F-4D97-AF65-F5344CB8AC3E}">
        <p14:creationId xmlns:p14="http://schemas.microsoft.com/office/powerpoint/2010/main" val="28268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3A6EED-B055-4088-9286-F1D3FA92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célja: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9707F1-5ACE-4E49-B58C-47386B058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Egy </a:t>
            </a:r>
            <a:r>
              <a:rPr lang="hu-HU" dirty="0" err="1"/>
              <a:t>receptes</a:t>
            </a:r>
            <a:r>
              <a:rPr lang="hu-HU" dirty="0"/>
              <a:t> oldal segít könnyedén új ételeket felfedezni és elkészíteni, így inspirációt ad a mindennapi főzéshez. Az egyszerűen kereshető receptek és részletes instrukciók megkönnyítik a konyhai kalandokat, és lehetőséget adnak az étkezési szokások változatosabbá tételére.</a:t>
            </a:r>
          </a:p>
        </p:txBody>
      </p:sp>
    </p:spTree>
    <p:extLst>
      <p:ext uri="{BB962C8B-B14F-4D97-AF65-F5344CB8AC3E}">
        <p14:creationId xmlns:p14="http://schemas.microsoft.com/office/powerpoint/2010/main" val="412089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468E8C-EAE4-43EA-991F-2B26FC32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BA237D-BBF9-4B0A-A7B2-A4A0E27C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1. Keresés szűrőkkel: Lehetővé teszi a receptek keresését étkezési preferenciák (pl. vegetáriánus, gluténmentes) vagy hozzávalók alapján.</a:t>
            </a:r>
          </a:p>
          <a:p>
            <a:r>
              <a:rPr lang="hu-HU" dirty="0"/>
              <a:t>2. Hozzávaló lista: Az adott recepthez szükséges összes hozzávalót könnyen áttekinthető formában listázza.</a:t>
            </a:r>
          </a:p>
          <a:p>
            <a:r>
              <a:rPr lang="hu-HU" dirty="0"/>
              <a:t>3. Lépésről lépésre útmutató: Részletes, érthető leírásokkal segíti a főzést, hogy bárki sikeresen el tudja készíteni az ételt.</a:t>
            </a:r>
          </a:p>
          <a:p>
            <a:r>
              <a:rPr lang="hu-HU" dirty="0"/>
              <a:t>4. Felhasználói értékelések: Mások véleményei segítenek eldönteni, érdemes-e kipróbálni a receptet, illetve javíthatják a készítési folyamatot.</a:t>
            </a:r>
          </a:p>
          <a:p>
            <a:r>
              <a:rPr lang="hu-HU" dirty="0"/>
              <a:t>5. Személyre szabott ajánlások: Az oldal javaslatokat ad a felhasználó korábbi keresései vagy kedvenc receptjei alapján.</a:t>
            </a:r>
          </a:p>
        </p:txBody>
      </p:sp>
    </p:spTree>
    <p:extLst>
      <p:ext uri="{BB962C8B-B14F-4D97-AF65-F5344CB8AC3E}">
        <p14:creationId xmlns:p14="http://schemas.microsoft.com/office/powerpoint/2010/main" val="147226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206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Galéria</vt:lpstr>
      <vt:lpstr>Project </vt:lpstr>
      <vt:lpstr>Megvalósítás a tervek szerint.</vt:lpstr>
      <vt:lpstr>Az oldal elkészítésében részt vesz:</vt:lpstr>
      <vt:lpstr>A projekt célja:</vt:lpstr>
      <vt:lpstr>Funkciói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suli.szilveszter@szbiszeged.local</dc:creator>
  <cp:lastModifiedBy>suli.szilveszter@szbiszeged.local</cp:lastModifiedBy>
  <cp:revision>4</cp:revision>
  <dcterms:created xsi:type="dcterms:W3CDTF">2024-11-05T08:15:24Z</dcterms:created>
  <dcterms:modified xsi:type="dcterms:W3CDTF">2024-11-06T07:40:24Z</dcterms:modified>
</cp:coreProperties>
</file>