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8" y="-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596C-D5B9-4181-B150-839B01D13DDD}" type="datetimeFigureOut">
              <a:rPr lang="hu-HU" smtClean="0"/>
              <a:t>2024. 11. 05.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DED7CF3-1604-45A4-B779-0D45CD4A2822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63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596C-D5B9-4181-B150-839B01D13DDD}" type="datetimeFigureOut">
              <a:rPr lang="hu-HU" smtClean="0"/>
              <a:t>2024. 11. 05.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CF3-1604-45A4-B779-0D45CD4A2822}" type="slidenum">
              <a:rPr lang="hu-HU" smtClean="0"/>
              <a:t>‹#›</a:t>
            </a:fld>
            <a:endParaRPr lang="hu-H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00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596C-D5B9-4181-B150-839B01D13DDD}" type="datetimeFigureOut">
              <a:rPr lang="hu-HU" smtClean="0"/>
              <a:t>2024. 11. 05.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CF3-1604-45A4-B779-0D45CD4A2822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82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596C-D5B9-4181-B150-839B01D13DDD}" type="datetimeFigureOut">
              <a:rPr lang="hu-HU" smtClean="0"/>
              <a:t>2024. 11. 05.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CF3-1604-45A4-B779-0D45CD4A2822}" type="slidenum">
              <a:rPr lang="hu-HU" smtClean="0"/>
              <a:t>‹#›</a:t>
            </a:fld>
            <a:endParaRPr lang="hu-H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98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596C-D5B9-4181-B150-839B01D13DDD}" type="datetimeFigureOut">
              <a:rPr lang="hu-HU" smtClean="0"/>
              <a:t>2024. 11. 05.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CF3-1604-45A4-B779-0D45CD4A2822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67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596C-D5B9-4181-B150-839B01D13DDD}" type="datetimeFigureOut">
              <a:rPr lang="hu-HU" smtClean="0"/>
              <a:t>2024. 11. 05.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CF3-1604-45A4-B779-0D45CD4A2822}" type="slidenum">
              <a:rPr lang="hu-HU" smtClean="0"/>
              <a:t>‹#›</a:t>
            </a:fld>
            <a:endParaRPr lang="hu-H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74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596C-D5B9-4181-B150-839B01D13DDD}" type="datetimeFigureOut">
              <a:rPr lang="hu-HU" smtClean="0"/>
              <a:t>2024. 11. 05.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CF3-1604-45A4-B779-0D45CD4A2822}" type="slidenum">
              <a:rPr lang="hu-HU" smtClean="0"/>
              <a:t>‹#›</a:t>
            </a:fld>
            <a:endParaRPr lang="hu-H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96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596C-D5B9-4181-B150-839B01D13DDD}" type="datetimeFigureOut">
              <a:rPr lang="hu-HU" smtClean="0"/>
              <a:t>2024. 11. 05.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CF3-1604-45A4-B779-0D45CD4A2822}" type="slidenum">
              <a:rPr lang="hu-HU" smtClean="0"/>
              <a:t>‹#›</a:t>
            </a:fld>
            <a:endParaRPr lang="hu-H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06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596C-D5B9-4181-B150-839B01D13DDD}" type="datetimeFigureOut">
              <a:rPr lang="hu-HU" smtClean="0"/>
              <a:t>2024. 11. 05.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CF3-1604-45A4-B779-0D45CD4A28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236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596C-D5B9-4181-B150-839B01D13DDD}" type="datetimeFigureOut">
              <a:rPr lang="hu-HU" smtClean="0"/>
              <a:t>2024. 11. 05.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CF3-1604-45A4-B779-0D45CD4A2822}" type="slidenum">
              <a:rPr lang="hu-HU" smtClean="0"/>
              <a:t>‹#›</a:t>
            </a:fld>
            <a:endParaRPr lang="hu-H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33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033596C-D5B9-4181-B150-839B01D13DDD}" type="datetimeFigureOut">
              <a:rPr lang="hu-HU" smtClean="0"/>
              <a:t>2024. 11. 05.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CF3-1604-45A4-B779-0D45CD4A2822}" type="slidenum">
              <a:rPr lang="hu-HU" smtClean="0"/>
              <a:t>‹#›</a:t>
            </a:fld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49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3596C-D5B9-4181-B150-839B01D13DDD}" type="datetimeFigureOut">
              <a:rPr lang="hu-HU" smtClean="0"/>
              <a:t>2024. 11. 05.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DED7CF3-1604-45A4-B779-0D45CD4A2822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08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C4B4D7-60C8-4191-B8C9-316CE82286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Project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C5F6ED0-6A80-487D-B011-CE14F1F20A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Receptes</a:t>
            </a:r>
            <a:r>
              <a:rPr lang="hu-HU" dirty="0"/>
              <a:t> oldal elkészítése, megtervezése.</a:t>
            </a:r>
          </a:p>
        </p:txBody>
      </p:sp>
    </p:spTree>
    <p:extLst>
      <p:ext uri="{BB962C8B-B14F-4D97-AF65-F5344CB8AC3E}">
        <p14:creationId xmlns:p14="http://schemas.microsoft.com/office/powerpoint/2010/main" val="302201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7A5671-A6C8-4EAE-995F-50D26BB2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Megvalósítás a tervek szerint.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AB134E7B-0FDB-4F3C-AE49-5E6831B55C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54151" y="2011363"/>
            <a:ext cx="3432323" cy="3448050"/>
          </a:xfrm>
          <a:prstGeom prst="rect">
            <a:avLst/>
          </a:prstGeom>
        </p:spPr>
      </p:pic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80C774BB-2817-4BA7-9838-D362B68ECF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19100" y="2017713"/>
            <a:ext cx="3433824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2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84B5CE-908A-4DE3-B6F0-F9016B84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oldal elkészítésében részt vesz: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4BD4CBF-0493-4EEB-A02D-76E5E729A0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hu-HU" sz="1600" b="1" i="1" dirty="0"/>
              <a:t>Süli Szilveszter</a:t>
            </a:r>
          </a:p>
          <a:p>
            <a:br>
              <a:rPr lang="hu-HU" sz="1600" b="1" i="1" dirty="0"/>
            </a:br>
            <a:r>
              <a:rPr lang="hu-HU" sz="1600" b="1" i="1" dirty="0" err="1"/>
              <a:t>Pinczési</a:t>
            </a:r>
            <a:r>
              <a:rPr lang="hu-HU" sz="1600" b="1" i="1" dirty="0"/>
              <a:t> Márk</a:t>
            </a:r>
          </a:p>
          <a:p>
            <a:endParaRPr lang="hu-HU" sz="1600" b="1" i="1" dirty="0"/>
          </a:p>
          <a:p>
            <a:r>
              <a:rPr lang="hu-HU" sz="1600" b="1" i="1" dirty="0"/>
              <a:t>Szabó Bálint Róbert (</a:t>
            </a:r>
            <a:r>
              <a:rPr lang="hu-HU" sz="1600" b="1" i="1" dirty="0" err="1"/>
              <a:t>Jr</a:t>
            </a:r>
            <a:r>
              <a:rPr lang="hu-HU" sz="1600" b="1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688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3A6EED-B055-4088-9286-F1D3FA92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projekt célja: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C9707F1-5ACE-4E49-B58C-47386B0586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Egy </a:t>
            </a:r>
            <a:r>
              <a:rPr lang="hu-HU" dirty="0" err="1"/>
              <a:t>receptes</a:t>
            </a:r>
            <a:r>
              <a:rPr lang="hu-HU" dirty="0"/>
              <a:t> oldal segít könnyedén új ételeket felfedezni és elkészíteni, így inspirációt ad a mindennapi főzéshez. Az egyszerűen kereshető receptek és részletes instrukciók megkönnyítik a konyhai kalandokat, és lehetőséget adnak az étkezési szokások változatosabbá tételére.</a:t>
            </a:r>
          </a:p>
        </p:txBody>
      </p:sp>
    </p:spTree>
    <p:extLst>
      <p:ext uri="{BB962C8B-B14F-4D97-AF65-F5344CB8AC3E}">
        <p14:creationId xmlns:p14="http://schemas.microsoft.com/office/powerpoint/2010/main" val="412089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468E8C-EAE4-43EA-991F-2B26FC321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BA237D-BBF9-4B0A-A7B2-A4A0E27CF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u-HU" dirty="0"/>
              <a:t>1. Keresés szűrőkkel: Lehetővé teszi a receptek keresését étkezési preferenciák (pl. vegetáriánus, gluténmentes) vagy hozzávalók alapján.</a:t>
            </a:r>
          </a:p>
          <a:p>
            <a:r>
              <a:rPr lang="hu-HU" dirty="0"/>
              <a:t>2. Hozzávaló lista: Az adott recepthez szükséges összes hozzávalót könnyen áttekinthető formában listázza.</a:t>
            </a:r>
          </a:p>
          <a:p>
            <a:r>
              <a:rPr lang="hu-HU" dirty="0"/>
              <a:t>3. Lépésről lépésre útmutató: Részletes, érthető leírásokkal segíti a főzést, hogy bárki sikeresen el tudja készíteni az ételt.</a:t>
            </a:r>
          </a:p>
          <a:p>
            <a:r>
              <a:rPr lang="hu-HU" dirty="0"/>
              <a:t>4. Felhasználói értékelések: Mások véleményei segítenek eldönteni, érdemes-e kipróbálni a receptet, illetve javíthatják a készítési folyamatot.</a:t>
            </a:r>
          </a:p>
          <a:p>
            <a:r>
              <a:rPr lang="hu-HU" dirty="0"/>
              <a:t>5. Személyre szabott ajánlások: Az oldal javaslatokat ad a felhasználó korábbi keresései vagy kedvenc receptjei alapján.</a:t>
            </a:r>
          </a:p>
        </p:txBody>
      </p:sp>
    </p:spTree>
    <p:extLst>
      <p:ext uri="{BB962C8B-B14F-4D97-AF65-F5344CB8AC3E}">
        <p14:creationId xmlns:p14="http://schemas.microsoft.com/office/powerpoint/2010/main" val="147226923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é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é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é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176</Words>
  <Application>Microsoft Office PowerPoint</Application>
  <PresentationFormat>Szélesvásznú</PresentationFormat>
  <Paragraphs>16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Galéria</vt:lpstr>
      <vt:lpstr>Project </vt:lpstr>
      <vt:lpstr>Megvalósítás a tervek szerint.</vt:lpstr>
      <vt:lpstr>Az oldal elkészítésében részt vesz:</vt:lpstr>
      <vt:lpstr>A projekt célja:</vt:lpstr>
      <vt:lpstr>Funkciói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suli.szilveszter@szbiszeged.local</dc:creator>
  <cp:lastModifiedBy>suli.szilveszter@szbiszeged.local</cp:lastModifiedBy>
  <cp:revision>3</cp:revision>
  <dcterms:created xsi:type="dcterms:W3CDTF">2024-11-05T08:15:24Z</dcterms:created>
  <dcterms:modified xsi:type="dcterms:W3CDTF">2024-11-05T08:31:47Z</dcterms:modified>
</cp:coreProperties>
</file>