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08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rot="10800000" flipH="1">
            <a:off x="1357312" y="3238361"/>
            <a:ext cx="6429375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>
            <p:ph type="body" idx="1"/>
          </p:nvPr>
        </p:nvCxnSpPr>
        <p:spPr>
          <a:xfrm rot="10800000" flipH="1">
            <a:off x="1357312" y="3238361"/>
            <a:ext cx="6429375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rot="10800000" flipH="1">
            <a:off x="1357312" y="3238361"/>
            <a:ext cx="6429375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66750" marR="0" lvl="1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11250" marR="0" lvl="2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55750" marR="0" lvl="3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00250" marR="0" lvl="4" indent="-12890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rot="10800000" flipH="1">
            <a:off x="1357312" y="523736"/>
            <a:ext cx="6429375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09175" marR="0" lvl="0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102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10249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PHP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PHP Уровень </a:t>
            </a:r>
            <a:r>
              <a:rPr lang="en-US" sz="1600">
                <a:solidFill>
                  <a:srgbClr val="BDC2CA"/>
                </a:solidFill>
              </a:rPr>
              <a:t>2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947258" y="1531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lang="en-US" sz="20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</a:t>
            </a: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smtClean="0">
                <a:solidFill>
                  <a:srgbClr val="4C5D6E"/>
                </a:solidFill>
              </a:rPr>
              <a:t>6</a:t>
            </a:r>
            <a:endParaRPr lang="en-US" sz="2000" b="1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947250" y="2133775"/>
            <a:ext cx="4254600" cy="1726200"/>
          </a:xfrm>
          <a:prstGeom prst="rect">
            <a:avLst/>
          </a:prstGeom>
          <a:noFill/>
          <a:ln>
            <a:noFill/>
          </a:ln>
        </p:spPr>
        <p:txBody>
          <a:bodyPr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953849"/>
            <a:ext cx="6854400" cy="26235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4318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Архитектура проекта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Архитектура 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Что должен уметь наш интернет-магазин?</a:t>
            </a:r>
          </a:p>
        </p:txBody>
      </p:sp>
      <p:sp>
        <p:nvSpPr>
          <p:cNvPr id="107" name="Shape 107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Авторизовать пользователей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Показать каталог товаров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Показать карточку товара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1600">
                <a:solidFill>
                  <a:srgbClr val="333333"/>
                </a:solidFill>
              </a:rPr>
              <a:t>Добавить товар в корзину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Что должен уметь наш интернет-магазин?</a:t>
            </a:r>
          </a:p>
        </p:txBody>
      </p:sp>
      <p:sp>
        <p:nvSpPr>
          <p:cNvPr id="115" name="Shape 115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333333"/>
              </a:solidFill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AutoNum type="arabicPeriod" startAt="5"/>
            </a:pPr>
            <a:r>
              <a:rPr lang="en-US" sz="1600">
                <a:solidFill>
                  <a:srgbClr val="333333"/>
                </a:solidFill>
              </a:rPr>
              <a:t>Дать просмотреть корзину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AutoNum type="arabicPeriod" startAt="5"/>
            </a:pPr>
            <a:r>
              <a:rPr lang="en-US" sz="1600">
                <a:solidFill>
                  <a:srgbClr val="333333"/>
                </a:solidFill>
              </a:rPr>
              <a:t>Оформить корзину в заказ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AutoNum type="arabicPeriod" startAt="5"/>
            </a:pPr>
            <a:r>
              <a:rPr lang="en-US" sz="1600">
                <a:solidFill>
                  <a:srgbClr val="333333"/>
                </a:solidFill>
              </a:rPr>
              <a:t>Дать возможность управлять заказами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Архитектура проекта</a:t>
            </a:r>
          </a:p>
        </p:txBody>
      </p:sp>
      <p:sp>
        <p:nvSpPr>
          <p:cNvPr id="123" name="Shape 123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024" y="1425975"/>
            <a:ext cx="3237899" cy="30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Контроллеры</a:t>
            </a:r>
          </a:p>
        </p:txBody>
      </p:sp>
      <p:sp>
        <p:nvSpPr>
          <p:cNvPr id="131" name="Shape 131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 b="1">
                <a:solidFill>
                  <a:srgbClr val="333333"/>
                </a:solidFill>
              </a:rPr>
              <a:t>Controller</a:t>
            </a:r>
            <a:r>
              <a:rPr lang="en-US" sz="1600">
                <a:solidFill>
                  <a:srgbClr val="333333"/>
                </a:solidFill>
              </a:rPr>
              <a:t> – базовый класс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 b="1">
                <a:solidFill>
                  <a:srgbClr val="333333"/>
                </a:solidFill>
              </a:rPr>
              <a:t>AdminController</a:t>
            </a:r>
            <a:r>
              <a:rPr lang="en-US" sz="1600">
                <a:solidFill>
                  <a:srgbClr val="333333"/>
                </a:solidFill>
              </a:rPr>
              <a:t> – контроллер панелей администрирования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 b="1">
                <a:solidFill>
                  <a:srgbClr val="333333"/>
                </a:solidFill>
              </a:rPr>
              <a:t>IndexController</a:t>
            </a:r>
            <a:r>
              <a:rPr lang="en-US" sz="1600">
                <a:solidFill>
                  <a:srgbClr val="333333"/>
                </a:solidFill>
              </a:rPr>
              <a:t> – контроллер главной страницы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Контроллеры</a:t>
            </a:r>
          </a:p>
        </p:txBody>
      </p:sp>
      <p:sp>
        <p:nvSpPr>
          <p:cNvPr id="139" name="Shape 139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136025" y="1944350"/>
            <a:ext cx="6854400" cy="26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 b="1">
                <a:solidFill>
                  <a:srgbClr val="333333"/>
                </a:solidFill>
              </a:rPr>
              <a:t>CategoriesController</a:t>
            </a:r>
            <a:r>
              <a:rPr lang="en-US" sz="1600">
                <a:solidFill>
                  <a:srgbClr val="333333"/>
                </a:solidFill>
              </a:rPr>
              <a:t> – контроллер каталога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 b="1">
                <a:solidFill>
                  <a:srgbClr val="333333"/>
                </a:solidFill>
              </a:rPr>
              <a:t>OrderController</a:t>
            </a:r>
            <a:r>
              <a:rPr lang="en-US" sz="1600">
                <a:solidFill>
                  <a:srgbClr val="333333"/>
                </a:solidFill>
              </a:rPr>
              <a:t> – контроллер заказов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 b="1">
                <a:solidFill>
                  <a:srgbClr val="333333"/>
                </a:solidFill>
              </a:rPr>
              <a:t>UserController</a:t>
            </a:r>
            <a:r>
              <a:rPr lang="en-US" sz="1600">
                <a:solidFill>
                  <a:srgbClr val="333333"/>
                </a:solidFill>
              </a:rPr>
              <a:t> – контроллер работы с пользователями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Модели</a:t>
            </a:r>
          </a:p>
        </p:txBody>
      </p:sp>
      <p:sp>
        <p:nvSpPr>
          <p:cNvPr id="147" name="Shape 147"/>
          <p:cNvSpPr/>
          <p:nvPr/>
        </p:nvSpPr>
        <p:spPr>
          <a:xfrm>
            <a:off x="3023975" y="6270372"/>
            <a:ext cx="587400" cy="5876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3023977" y="6270362"/>
            <a:ext cx="587400" cy="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1136025" y="1944350"/>
            <a:ext cx="2847600" cy="26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>
                <a:solidFill>
                  <a:srgbClr val="333333"/>
                </a:solidFill>
              </a:rPr>
              <a:t>Абстрактная модель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>
                <a:solidFill>
                  <a:srgbClr val="333333"/>
                </a:solidFill>
              </a:rPr>
              <a:t>Модель корзины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>
                <a:solidFill>
                  <a:srgbClr val="333333"/>
                </a:solidFill>
              </a:rPr>
              <a:t>Модель каталога </a:t>
            </a:r>
          </a:p>
        </p:txBody>
      </p:sp>
      <p:sp>
        <p:nvSpPr>
          <p:cNvPr id="150" name="Shape 150"/>
          <p:cNvSpPr/>
          <p:nvPr/>
        </p:nvSpPr>
        <p:spPr>
          <a:xfrm>
            <a:off x="4484475" y="1944350"/>
            <a:ext cx="2847600" cy="26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>
                <a:solidFill>
                  <a:srgbClr val="333333"/>
                </a:solidFill>
              </a:rPr>
              <a:t>Модель товара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>
                <a:solidFill>
                  <a:srgbClr val="333333"/>
                </a:solidFill>
              </a:rPr>
              <a:t>Модель заказа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ct val="100000"/>
              <a:buChar char="●"/>
            </a:pPr>
            <a:r>
              <a:rPr lang="en-US" sz="1600">
                <a:solidFill>
                  <a:srgbClr val="333333"/>
                </a:solidFill>
              </a:rPr>
              <a:t>Модель страницы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Экран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Avenir</vt:lpstr>
      <vt:lpstr>Helvetica Neue</vt:lpstr>
      <vt:lpstr>New_Template7</vt:lpstr>
      <vt:lpstr>PHP Уровень 2</vt:lpstr>
      <vt:lpstr>Слайд 2</vt:lpstr>
      <vt:lpstr>Слайд 3</vt:lpstr>
      <vt:lpstr>Что должен уметь наш интернет-магазин?</vt:lpstr>
      <vt:lpstr>Что должен уметь наш интернет-магазин?</vt:lpstr>
      <vt:lpstr>Архитектура проекта</vt:lpstr>
      <vt:lpstr>Контроллеры</vt:lpstr>
      <vt:lpstr>Контроллеры</vt:lpstr>
      <vt:lpstr>Модели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Уровень 2</dc:title>
  <cp:lastModifiedBy>Сергей</cp:lastModifiedBy>
  <cp:revision>1</cp:revision>
  <dcterms:modified xsi:type="dcterms:W3CDTF">2017-04-11T16:51:34Z</dcterms:modified>
</cp:coreProperties>
</file>