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vallika vetapalem" userId="3714dce7ae7504be" providerId="LiveId" clId="{515F39AE-E992-48FC-A38A-B1E42CDAD5E6}"/>
    <pc:docChg chg="undo custSel addSld delSld modSld">
      <pc:chgData name="pravallika vetapalem" userId="3714dce7ae7504be" providerId="LiveId" clId="{515F39AE-E992-48FC-A38A-B1E42CDAD5E6}" dt="2025-03-01T14:16:37.386" v="3388" actId="1076"/>
      <pc:docMkLst>
        <pc:docMk/>
      </pc:docMkLst>
      <pc:sldChg chg="addSp modSp mod">
        <pc:chgData name="pravallika vetapalem" userId="3714dce7ae7504be" providerId="LiveId" clId="{515F39AE-E992-48FC-A38A-B1E42CDAD5E6}" dt="2025-03-01T12:21:18.647" v="181" actId="2711"/>
        <pc:sldMkLst>
          <pc:docMk/>
          <pc:sldMk cId="1205346933" sldId="256"/>
        </pc:sldMkLst>
        <pc:spChg chg="mod">
          <ac:chgData name="pravallika vetapalem" userId="3714dce7ae7504be" providerId="LiveId" clId="{515F39AE-E992-48FC-A38A-B1E42CDAD5E6}" dt="2025-03-01T12:17:22.816" v="136" actId="255"/>
          <ac:spMkLst>
            <pc:docMk/>
            <pc:sldMk cId="1205346933" sldId="256"/>
            <ac:spMk id="2" creationId="{11762F13-75A4-B11B-AEE8-9EA17881B281}"/>
          </ac:spMkLst>
        </pc:spChg>
        <pc:spChg chg="mod">
          <ac:chgData name="pravallika vetapalem" userId="3714dce7ae7504be" providerId="LiveId" clId="{515F39AE-E992-48FC-A38A-B1E42CDAD5E6}" dt="2025-03-01T12:21:18.647" v="181" actId="2711"/>
          <ac:spMkLst>
            <pc:docMk/>
            <pc:sldMk cId="1205346933" sldId="256"/>
            <ac:spMk id="3" creationId="{94CCB60A-6480-44F7-A649-4FD0032113B5}"/>
          </ac:spMkLst>
        </pc:spChg>
        <pc:picChg chg="add mod modCrop">
          <ac:chgData name="pravallika vetapalem" userId="3714dce7ae7504be" providerId="LiveId" clId="{515F39AE-E992-48FC-A38A-B1E42CDAD5E6}" dt="2025-03-01T12:19:12.250" v="148" actId="1076"/>
          <ac:picMkLst>
            <pc:docMk/>
            <pc:sldMk cId="1205346933" sldId="256"/>
            <ac:picMk id="4" creationId="{F37D3620-903C-7E86-ED98-15B971D01CDE}"/>
          </ac:picMkLst>
        </pc:picChg>
        <pc:picChg chg="add mod modCrop">
          <ac:chgData name="pravallika vetapalem" userId="3714dce7ae7504be" providerId="LiveId" clId="{515F39AE-E992-48FC-A38A-B1E42CDAD5E6}" dt="2025-03-01T12:20:08.558" v="158" actId="14100"/>
          <ac:picMkLst>
            <pc:docMk/>
            <pc:sldMk cId="1205346933" sldId="256"/>
            <ac:picMk id="5" creationId="{9C988F1A-531A-9CD3-614D-94259B6323DB}"/>
          </ac:picMkLst>
        </pc:picChg>
      </pc:sldChg>
      <pc:sldChg chg="modSp new mod">
        <pc:chgData name="pravallika vetapalem" userId="3714dce7ae7504be" providerId="LiveId" clId="{515F39AE-E992-48FC-A38A-B1E42CDAD5E6}" dt="2025-03-01T12:41:39.720" v="1319" actId="115"/>
        <pc:sldMkLst>
          <pc:docMk/>
          <pc:sldMk cId="4188314836" sldId="257"/>
        </pc:sldMkLst>
        <pc:spChg chg="mod">
          <ac:chgData name="pravallika vetapalem" userId="3714dce7ae7504be" providerId="LiveId" clId="{515F39AE-E992-48FC-A38A-B1E42CDAD5E6}" dt="2025-03-01T12:41:39.720" v="1319" actId="115"/>
          <ac:spMkLst>
            <pc:docMk/>
            <pc:sldMk cId="4188314836" sldId="257"/>
            <ac:spMk id="2" creationId="{9F86A10B-22DA-5A9E-1C83-783DE05FA08B}"/>
          </ac:spMkLst>
        </pc:spChg>
        <pc:spChg chg="mod">
          <ac:chgData name="pravallika vetapalem" userId="3714dce7ae7504be" providerId="LiveId" clId="{515F39AE-E992-48FC-A38A-B1E42CDAD5E6}" dt="2025-03-01T12:31:43.967" v="989" actId="20577"/>
          <ac:spMkLst>
            <pc:docMk/>
            <pc:sldMk cId="4188314836" sldId="257"/>
            <ac:spMk id="3" creationId="{3D0C82BF-3C72-805D-5264-FB128817E206}"/>
          </ac:spMkLst>
        </pc:spChg>
      </pc:sldChg>
      <pc:sldChg chg="modSp new mod">
        <pc:chgData name="pravallika vetapalem" userId="3714dce7ae7504be" providerId="LiveId" clId="{515F39AE-E992-48FC-A38A-B1E42CDAD5E6}" dt="2025-03-01T12:41:34.138" v="1318" actId="1076"/>
        <pc:sldMkLst>
          <pc:docMk/>
          <pc:sldMk cId="3513691428" sldId="258"/>
        </pc:sldMkLst>
        <pc:spChg chg="mod">
          <ac:chgData name="pravallika vetapalem" userId="3714dce7ae7504be" providerId="LiveId" clId="{515F39AE-E992-48FC-A38A-B1E42CDAD5E6}" dt="2025-03-01T12:41:34.138" v="1318" actId="1076"/>
          <ac:spMkLst>
            <pc:docMk/>
            <pc:sldMk cId="3513691428" sldId="258"/>
            <ac:spMk id="2" creationId="{812AAAF6-F939-1C0E-FF55-4B2E864C501F}"/>
          </ac:spMkLst>
        </pc:spChg>
        <pc:spChg chg="mod">
          <ac:chgData name="pravallika vetapalem" userId="3714dce7ae7504be" providerId="LiveId" clId="{515F39AE-E992-48FC-A38A-B1E42CDAD5E6}" dt="2025-03-01T12:32:58.054" v="1145" actId="313"/>
          <ac:spMkLst>
            <pc:docMk/>
            <pc:sldMk cId="3513691428" sldId="258"/>
            <ac:spMk id="3" creationId="{7BF2046A-D325-F898-DB00-2892E1A74602}"/>
          </ac:spMkLst>
        </pc:spChg>
      </pc:sldChg>
      <pc:sldChg chg="addSp delSp modSp new mod">
        <pc:chgData name="pravallika vetapalem" userId="3714dce7ae7504be" providerId="LiveId" clId="{515F39AE-E992-48FC-A38A-B1E42CDAD5E6}" dt="2025-03-01T12:40:48.480" v="1315" actId="14100"/>
        <pc:sldMkLst>
          <pc:docMk/>
          <pc:sldMk cId="1057270173" sldId="259"/>
        </pc:sldMkLst>
        <pc:spChg chg="mod">
          <ac:chgData name="pravallika vetapalem" userId="3714dce7ae7504be" providerId="LiveId" clId="{515F39AE-E992-48FC-A38A-B1E42CDAD5E6}" dt="2025-03-01T12:36:12.080" v="1195" actId="1076"/>
          <ac:spMkLst>
            <pc:docMk/>
            <pc:sldMk cId="1057270173" sldId="259"/>
            <ac:spMk id="2" creationId="{D4F2A0DD-DB40-BC76-9487-42ED5286A59D}"/>
          </ac:spMkLst>
        </pc:spChg>
        <pc:spChg chg="del">
          <ac:chgData name="pravallika vetapalem" userId="3714dce7ae7504be" providerId="LiveId" clId="{515F39AE-E992-48FC-A38A-B1E42CDAD5E6}" dt="2025-03-01T12:38:00.265" v="1196" actId="1032"/>
          <ac:spMkLst>
            <pc:docMk/>
            <pc:sldMk cId="1057270173" sldId="259"/>
            <ac:spMk id="3" creationId="{9A48397D-7C3D-0523-B8B9-03A6CB3CD696}"/>
          </ac:spMkLst>
        </pc:spChg>
        <pc:graphicFrameChg chg="add mod modGraphic">
          <ac:chgData name="pravallika vetapalem" userId="3714dce7ae7504be" providerId="LiveId" clId="{515F39AE-E992-48FC-A38A-B1E42CDAD5E6}" dt="2025-03-01T12:40:48.480" v="1315" actId="14100"/>
          <ac:graphicFrameMkLst>
            <pc:docMk/>
            <pc:sldMk cId="1057270173" sldId="259"/>
            <ac:graphicFrameMk id="6" creationId="{166943B8-91FD-CB9F-9A63-F3BC47FAAEE2}"/>
          </ac:graphicFrameMkLst>
        </pc:graphicFrameChg>
      </pc:sldChg>
      <pc:sldChg chg="new del">
        <pc:chgData name="pravallika vetapalem" userId="3714dce7ae7504be" providerId="LiveId" clId="{515F39AE-E992-48FC-A38A-B1E42CDAD5E6}" dt="2025-03-01T12:33:59.580" v="1147" actId="47"/>
        <pc:sldMkLst>
          <pc:docMk/>
          <pc:sldMk cId="1771358492" sldId="259"/>
        </pc:sldMkLst>
      </pc:sldChg>
      <pc:sldChg chg="addSp delSp modSp new del mod modClrScheme chgLayout">
        <pc:chgData name="pravallika vetapalem" userId="3714dce7ae7504be" providerId="LiveId" clId="{515F39AE-E992-48FC-A38A-B1E42CDAD5E6}" dt="2025-03-01T12:34:39.314" v="1151" actId="680"/>
        <pc:sldMkLst>
          <pc:docMk/>
          <pc:sldMk cId="3303632720" sldId="259"/>
        </pc:sldMkLst>
        <pc:spChg chg="add del mod ord">
          <ac:chgData name="pravallika vetapalem" userId="3714dce7ae7504be" providerId="LiveId" clId="{515F39AE-E992-48FC-A38A-B1E42CDAD5E6}" dt="2025-03-01T12:34:38.871" v="1150" actId="700"/>
          <ac:spMkLst>
            <pc:docMk/>
            <pc:sldMk cId="3303632720" sldId="259"/>
            <ac:spMk id="2" creationId="{CF467A57-5EEF-9AD4-1EEC-9241FD998B9E}"/>
          </ac:spMkLst>
        </pc:spChg>
        <pc:spChg chg="add del">
          <ac:chgData name="pravallika vetapalem" userId="3714dce7ae7504be" providerId="LiveId" clId="{515F39AE-E992-48FC-A38A-B1E42CDAD5E6}" dt="2025-03-01T12:34:38.871" v="1150" actId="700"/>
          <ac:spMkLst>
            <pc:docMk/>
            <pc:sldMk cId="3303632720" sldId="259"/>
            <ac:spMk id="3" creationId="{379EB683-1E25-8F0B-9E79-C75FE8BC6424}"/>
          </ac:spMkLst>
        </pc:spChg>
        <pc:spChg chg="add del mod ord">
          <ac:chgData name="pravallika vetapalem" userId="3714dce7ae7504be" providerId="LiveId" clId="{515F39AE-E992-48FC-A38A-B1E42CDAD5E6}" dt="2025-03-01T12:34:38.871" v="1150" actId="700"/>
          <ac:spMkLst>
            <pc:docMk/>
            <pc:sldMk cId="3303632720" sldId="259"/>
            <ac:spMk id="4" creationId="{105CEF12-3F5E-EE32-E08C-792B25810B14}"/>
          </ac:spMkLst>
        </pc:spChg>
      </pc:sldChg>
      <pc:sldChg chg="addSp delSp modSp new mod">
        <pc:chgData name="pravallika vetapalem" userId="3714dce7ae7504be" providerId="LiveId" clId="{515F39AE-E992-48FC-A38A-B1E42CDAD5E6}" dt="2025-03-01T12:54:12.953" v="1560"/>
        <pc:sldMkLst>
          <pc:docMk/>
          <pc:sldMk cId="3848076069" sldId="260"/>
        </pc:sldMkLst>
        <pc:spChg chg="mod">
          <ac:chgData name="pravallika vetapalem" userId="3714dce7ae7504be" providerId="LiveId" clId="{515F39AE-E992-48FC-A38A-B1E42CDAD5E6}" dt="2025-03-01T12:42:27.644" v="1337" actId="1076"/>
          <ac:spMkLst>
            <pc:docMk/>
            <pc:sldMk cId="3848076069" sldId="260"/>
            <ac:spMk id="2" creationId="{A7B3691E-89E8-6033-1A70-9FDE3885C7B4}"/>
          </ac:spMkLst>
        </pc:spChg>
        <pc:spChg chg="add del">
          <ac:chgData name="pravallika vetapalem" userId="3714dce7ae7504be" providerId="LiveId" clId="{515F39AE-E992-48FC-A38A-B1E42CDAD5E6}" dt="2025-03-01T12:48:54.519" v="1387" actId="1032"/>
          <ac:spMkLst>
            <pc:docMk/>
            <pc:sldMk cId="3848076069" sldId="260"/>
            <ac:spMk id="3" creationId="{BF23F482-2A10-A824-215B-1DDF09E0AB14}"/>
          </ac:spMkLst>
        </pc:spChg>
        <pc:spChg chg="add del mod">
          <ac:chgData name="pravallika vetapalem" userId="3714dce7ae7504be" providerId="LiveId" clId="{515F39AE-E992-48FC-A38A-B1E42CDAD5E6}" dt="2025-03-01T12:47:45.741" v="1380" actId="11529"/>
          <ac:spMkLst>
            <pc:docMk/>
            <pc:sldMk cId="3848076069" sldId="260"/>
            <ac:spMk id="14" creationId="{492FB192-032A-A3E1-9BF2-86C84CB2FCEE}"/>
          </ac:spMkLst>
        </pc:spChg>
        <pc:spChg chg="add mod">
          <ac:chgData name="pravallika vetapalem" userId="3714dce7ae7504be" providerId="LiveId" clId="{515F39AE-E992-48FC-A38A-B1E42CDAD5E6}" dt="2025-03-01T12:47:44.681" v="1377" actId="1076"/>
          <ac:spMkLst>
            <pc:docMk/>
            <pc:sldMk cId="3848076069" sldId="260"/>
            <ac:spMk id="15" creationId="{031B3368-A9D2-20A9-BAD6-6B86A2084DA2}"/>
          </ac:spMkLst>
        </pc:spChg>
        <pc:spChg chg="add mod">
          <ac:chgData name="pravallika vetapalem" userId="3714dce7ae7504be" providerId="LiveId" clId="{515F39AE-E992-48FC-A38A-B1E42CDAD5E6}" dt="2025-03-01T12:46:17.831" v="1356"/>
          <ac:spMkLst>
            <pc:docMk/>
            <pc:sldMk cId="3848076069" sldId="260"/>
            <ac:spMk id="16" creationId="{7123772F-FE7A-D6B6-51C8-31E927A836D0}"/>
          </ac:spMkLst>
        </pc:spChg>
        <pc:spChg chg="add mod">
          <ac:chgData name="pravallika vetapalem" userId="3714dce7ae7504be" providerId="LiveId" clId="{515F39AE-E992-48FC-A38A-B1E42CDAD5E6}" dt="2025-03-01T12:47:44.152" v="1376" actId="1076"/>
          <ac:spMkLst>
            <pc:docMk/>
            <pc:sldMk cId="3848076069" sldId="260"/>
            <ac:spMk id="17" creationId="{EA1E0449-D454-B3CF-5E7A-7614E53E93E4}"/>
          </ac:spMkLst>
        </pc:spChg>
        <pc:spChg chg="add mod">
          <ac:chgData name="pravallika vetapalem" userId="3714dce7ae7504be" providerId="LiveId" clId="{515F39AE-E992-48FC-A38A-B1E42CDAD5E6}" dt="2025-03-01T12:46:44.390" v="1361"/>
          <ac:spMkLst>
            <pc:docMk/>
            <pc:sldMk cId="3848076069" sldId="260"/>
            <ac:spMk id="18" creationId="{20E5652A-7A91-5B2C-4F88-648C8F68090E}"/>
          </ac:spMkLst>
        </pc:spChg>
        <pc:spChg chg="add mod">
          <ac:chgData name="pravallika vetapalem" userId="3714dce7ae7504be" providerId="LiveId" clId="{515F39AE-E992-48FC-A38A-B1E42CDAD5E6}" dt="2025-03-01T12:47:43.424" v="1374" actId="1076"/>
          <ac:spMkLst>
            <pc:docMk/>
            <pc:sldMk cId="3848076069" sldId="260"/>
            <ac:spMk id="19" creationId="{A205E5A9-5624-71BF-4892-0A9BB9C56DC9}"/>
          </ac:spMkLst>
        </pc:spChg>
        <pc:graphicFrameChg chg="add mod modGraphic">
          <ac:chgData name="pravallika vetapalem" userId="3714dce7ae7504be" providerId="LiveId" clId="{515F39AE-E992-48FC-A38A-B1E42CDAD5E6}" dt="2025-03-01T12:54:12.953" v="1560"/>
          <ac:graphicFrameMkLst>
            <pc:docMk/>
            <pc:sldMk cId="3848076069" sldId="260"/>
            <ac:graphicFrameMk id="20" creationId="{87866845-F6C8-91FE-5698-C27F26386E95}"/>
          </ac:graphicFrameMkLst>
        </pc:graphicFrameChg>
        <pc:cxnChg chg="add del mod">
          <ac:chgData name="pravallika vetapalem" userId="3714dce7ae7504be" providerId="LiveId" clId="{515F39AE-E992-48FC-A38A-B1E42CDAD5E6}" dt="2025-03-01T12:47:55.834" v="1386" actId="478"/>
          <ac:cxnSpMkLst>
            <pc:docMk/>
            <pc:sldMk cId="3848076069" sldId="260"/>
            <ac:cxnSpMk id="5" creationId="{2B74D3C6-E3DC-3455-6835-427A1DE0A830}"/>
          </ac:cxnSpMkLst>
        </pc:cxnChg>
        <pc:cxnChg chg="add">
          <ac:chgData name="pravallika vetapalem" userId="3714dce7ae7504be" providerId="LiveId" clId="{515F39AE-E992-48FC-A38A-B1E42CDAD5E6}" dt="2025-03-01T12:44:40.445" v="1341" actId="11529"/>
          <ac:cxnSpMkLst>
            <pc:docMk/>
            <pc:sldMk cId="3848076069" sldId="260"/>
            <ac:cxnSpMk id="8" creationId="{6E408461-A016-1BAC-BA4D-EB26874C3A49}"/>
          </ac:cxnSpMkLst>
        </pc:cxnChg>
        <pc:cxnChg chg="add del mod">
          <ac:chgData name="pravallika vetapalem" userId="3714dce7ae7504be" providerId="LiveId" clId="{515F39AE-E992-48FC-A38A-B1E42CDAD5E6}" dt="2025-03-01T12:47:53.624" v="1385" actId="478"/>
          <ac:cxnSpMkLst>
            <pc:docMk/>
            <pc:sldMk cId="3848076069" sldId="260"/>
            <ac:cxnSpMk id="10" creationId="{BECC2E51-C0B2-3FBF-667F-8C4CB578F846}"/>
          </ac:cxnSpMkLst>
        </pc:cxnChg>
        <pc:cxnChg chg="add del mod">
          <ac:chgData name="pravallika vetapalem" userId="3714dce7ae7504be" providerId="LiveId" clId="{515F39AE-E992-48FC-A38A-B1E42CDAD5E6}" dt="2025-03-01T12:47:50.412" v="1384" actId="478"/>
          <ac:cxnSpMkLst>
            <pc:docMk/>
            <pc:sldMk cId="3848076069" sldId="260"/>
            <ac:cxnSpMk id="11" creationId="{79A725B9-14EB-3C37-F523-89794D37C849}"/>
          </ac:cxnSpMkLst>
        </pc:cxnChg>
        <pc:cxnChg chg="add mod">
          <ac:chgData name="pravallika vetapalem" userId="3714dce7ae7504be" providerId="LiveId" clId="{515F39AE-E992-48FC-A38A-B1E42CDAD5E6}" dt="2025-03-01T12:47:46.799" v="1383" actId="1076"/>
          <ac:cxnSpMkLst>
            <pc:docMk/>
            <pc:sldMk cId="3848076069" sldId="260"/>
            <ac:cxnSpMk id="12" creationId="{50C91EA2-6B11-D4B1-A9A8-0875CD5635D2}"/>
          </ac:cxnSpMkLst>
        </pc:cxnChg>
        <pc:cxnChg chg="add mod">
          <ac:chgData name="pravallika vetapalem" userId="3714dce7ae7504be" providerId="LiveId" clId="{515F39AE-E992-48FC-A38A-B1E42CDAD5E6}" dt="2025-03-01T12:47:46.008" v="1381" actId="1076"/>
          <ac:cxnSpMkLst>
            <pc:docMk/>
            <pc:sldMk cId="3848076069" sldId="260"/>
            <ac:cxnSpMk id="13" creationId="{C9F33C24-4505-77D0-C814-201763204E2B}"/>
          </ac:cxnSpMkLst>
        </pc:cxnChg>
      </pc:sldChg>
      <pc:sldChg chg="addSp delSp modSp new mod">
        <pc:chgData name="pravallika vetapalem" userId="3714dce7ae7504be" providerId="LiveId" clId="{515F39AE-E992-48FC-A38A-B1E42CDAD5E6}" dt="2025-03-01T13:19:58.114" v="1692" actId="1076"/>
        <pc:sldMkLst>
          <pc:docMk/>
          <pc:sldMk cId="708115857" sldId="261"/>
        </pc:sldMkLst>
        <pc:spChg chg="mod">
          <ac:chgData name="pravallika vetapalem" userId="3714dce7ae7504be" providerId="LiveId" clId="{515F39AE-E992-48FC-A38A-B1E42CDAD5E6}" dt="2025-03-01T12:54:53.947" v="1594" actId="1076"/>
          <ac:spMkLst>
            <pc:docMk/>
            <pc:sldMk cId="708115857" sldId="261"/>
            <ac:spMk id="2" creationId="{00D2897C-5153-FF3E-5DDD-3A75E1A8CCBE}"/>
          </ac:spMkLst>
        </pc:spChg>
        <pc:spChg chg="del">
          <ac:chgData name="pravallika vetapalem" userId="3714dce7ae7504be" providerId="LiveId" clId="{515F39AE-E992-48FC-A38A-B1E42CDAD5E6}" dt="2025-03-01T13:01:17.234" v="1595" actId="22"/>
          <ac:spMkLst>
            <pc:docMk/>
            <pc:sldMk cId="708115857" sldId="261"/>
            <ac:spMk id="3" creationId="{8F35491D-CC89-CCBB-5F2A-8082DD1A7D61}"/>
          </ac:spMkLst>
        </pc:spChg>
        <pc:picChg chg="add mod ord">
          <ac:chgData name="pravallika vetapalem" userId="3714dce7ae7504be" providerId="LiveId" clId="{515F39AE-E992-48FC-A38A-B1E42CDAD5E6}" dt="2025-03-01T13:19:48.152" v="1689" actId="1440"/>
          <ac:picMkLst>
            <pc:docMk/>
            <pc:sldMk cId="708115857" sldId="261"/>
            <ac:picMk id="5" creationId="{05692A9F-FEE8-DE58-C0EA-7E4DEBD56431}"/>
          </ac:picMkLst>
        </pc:picChg>
        <pc:picChg chg="add mod">
          <ac:chgData name="pravallika vetapalem" userId="3714dce7ae7504be" providerId="LiveId" clId="{515F39AE-E992-48FC-A38A-B1E42CDAD5E6}" dt="2025-03-01T13:19:48.617" v="1690" actId="1440"/>
          <ac:picMkLst>
            <pc:docMk/>
            <pc:sldMk cId="708115857" sldId="261"/>
            <ac:picMk id="7" creationId="{B3F7597A-07F5-FD0F-2DFF-A026B36B1E67}"/>
          </ac:picMkLst>
        </pc:picChg>
        <pc:picChg chg="add mod">
          <ac:chgData name="pravallika vetapalem" userId="3714dce7ae7504be" providerId="LiveId" clId="{515F39AE-E992-48FC-A38A-B1E42CDAD5E6}" dt="2025-03-01T13:19:58.114" v="1692" actId="1076"/>
          <ac:picMkLst>
            <pc:docMk/>
            <pc:sldMk cId="708115857" sldId="261"/>
            <ac:picMk id="9" creationId="{E0EE4822-554D-9B3C-006A-F0D010CDFEB7}"/>
          </ac:picMkLst>
        </pc:picChg>
      </pc:sldChg>
      <pc:sldChg chg="addSp delSp modSp new mod modClrScheme chgLayout">
        <pc:chgData name="pravallika vetapalem" userId="3714dce7ae7504be" providerId="LiveId" clId="{515F39AE-E992-48FC-A38A-B1E42CDAD5E6}" dt="2025-03-01T14:16:37.386" v="3388" actId="1076"/>
        <pc:sldMkLst>
          <pc:docMk/>
          <pc:sldMk cId="3256275366" sldId="262"/>
        </pc:sldMkLst>
        <pc:spChg chg="del">
          <ac:chgData name="pravallika vetapalem" userId="3714dce7ae7504be" providerId="LiveId" clId="{515F39AE-E992-48FC-A38A-B1E42CDAD5E6}" dt="2025-03-01T13:05:04.802" v="1622" actId="700"/>
          <ac:spMkLst>
            <pc:docMk/>
            <pc:sldMk cId="3256275366" sldId="262"/>
            <ac:spMk id="2" creationId="{C7B2572E-F110-1659-3E9D-FF0AC89DF90A}"/>
          </ac:spMkLst>
        </pc:spChg>
        <pc:spChg chg="del">
          <ac:chgData name="pravallika vetapalem" userId="3714dce7ae7504be" providerId="LiveId" clId="{515F39AE-E992-48FC-A38A-B1E42CDAD5E6}" dt="2025-03-01T13:05:04.802" v="1622" actId="700"/>
          <ac:spMkLst>
            <pc:docMk/>
            <pc:sldMk cId="3256275366" sldId="262"/>
            <ac:spMk id="3" creationId="{7986CD7D-7D35-48C1-C9F8-B7C640FDFA5E}"/>
          </ac:spMkLst>
        </pc:spChg>
        <pc:spChg chg="add del mod">
          <ac:chgData name="pravallika vetapalem" userId="3714dce7ae7504be" providerId="LiveId" clId="{515F39AE-E992-48FC-A38A-B1E42CDAD5E6}" dt="2025-03-01T13:21:11.272" v="1702" actId="478"/>
          <ac:spMkLst>
            <pc:docMk/>
            <pc:sldMk cId="3256275366" sldId="262"/>
            <ac:spMk id="16" creationId="{F65A5881-6593-500A-4C43-BAD7B904BE66}"/>
          </ac:spMkLst>
        </pc:spChg>
        <pc:picChg chg="add del mod modCrop">
          <ac:chgData name="pravallika vetapalem" userId="3714dce7ae7504be" providerId="LiveId" clId="{515F39AE-E992-48FC-A38A-B1E42CDAD5E6}" dt="2025-03-01T13:17:45.815" v="1676" actId="478"/>
          <ac:picMkLst>
            <pc:docMk/>
            <pc:sldMk cId="3256275366" sldId="262"/>
            <ac:picMk id="5" creationId="{20F92718-4EAC-6FDE-7E5B-6785325BA3EE}"/>
          </ac:picMkLst>
        </pc:picChg>
        <pc:picChg chg="add del mod">
          <ac:chgData name="pravallika vetapalem" userId="3714dce7ae7504be" providerId="LiveId" clId="{515F39AE-E992-48FC-A38A-B1E42CDAD5E6}" dt="2025-03-01T13:16:58.543" v="1668" actId="478"/>
          <ac:picMkLst>
            <pc:docMk/>
            <pc:sldMk cId="3256275366" sldId="262"/>
            <ac:picMk id="7" creationId="{0B0DDAB2-1972-D82C-8D5A-5DD177DD9EA7}"/>
          </ac:picMkLst>
        </pc:picChg>
        <pc:picChg chg="add del mod">
          <ac:chgData name="pravallika vetapalem" userId="3714dce7ae7504be" providerId="LiveId" clId="{515F39AE-E992-48FC-A38A-B1E42CDAD5E6}" dt="2025-03-01T13:16:55.972" v="1666" actId="478"/>
          <ac:picMkLst>
            <pc:docMk/>
            <pc:sldMk cId="3256275366" sldId="262"/>
            <ac:picMk id="8" creationId="{CC7683DE-224B-3588-0C47-0CC8F6260940}"/>
          </ac:picMkLst>
        </pc:picChg>
        <pc:picChg chg="add del mod">
          <ac:chgData name="pravallika vetapalem" userId="3714dce7ae7504be" providerId="LiveId" clId="{515F39AE-E992-48FC-A38A-B1E42CDAD5E6}" dt="2025-03-01T13:16:53.994" v="1665" actId="478"/>
          <ac:picMkLst>
            <pc:docMk/>
            <pc:sldMk cId="3256275366" sldId="262"/>
            <ac:picMk id="9" creationId="{83EACA6D-E87A-9F5A-2BB6-9395E2539295}"/>
          </ac:picMkLst>
        </pc:picChg>
        <pc:picChg chg="add del mod">
          <ac:chgData name="pravallika vetapalem" userId="3714dce7ae7504be" providerId="LiveId" clId="{515F39AE-E992-48FC-A38A-B1E42CDAD5E6}" dt="2025-03-01T13:16:57.299" v="1667" actId="478"/>
          <ac:picMkLst>
            <pc:docMk/>
            <pc:sldMk cId="3256275366" sldId="262"/>
            <ac:picMk id="11" creationId="{A3CEC160-2410-B95D-F9B5-E5975D0C0226}"/>
          </ac:picMkLst>
        </pc:picChg>
        <pc:picChg chg="add mod">
          <ac:chgData name="pravallika vetapalem" userId="3714dce7ae7504be" providerId="LiveId" clId="{515F39AE-E992-48FC-A38A-B1E42CDAD5E6}" dt="2025-03-01T14:16:32.724" v="3387" actId="14100"/>
          <ac:picMkLst>
            <pc:docMk/>
            <pc:sldMk cId="3256275366" sldId="262"/>
            <ac:picMk id="13" creationId="{0435AEBF-8496-F928-2A27-F64BCBCE7059}"/>
          </ac:picMkLst>
        </pc:picChg>
        <pc:picChg chg="add mod">
          <ac:chgData name="pravallika vetapalem" userId="3714dce7ae7504be" providerId="LiveId" clId="{515F39AE-E992-48FC-A38A-B1E42CDAD5E6}" dt="2025-03-01T14:16:37.386" v="3388" actId="1076"/>
          <ac:picMkLst>
            <pc:docMk/>
            <pc:sldMk cId="3256275366" sldId="262"/>
            <ac:picMk id="15" creationId="{2D0B945D-66E1-5A7A-EA49-FF6C31027E99}"/>
          </ac:picMkLst>
        </pc:picChg>
      </pc:sldChg>
      <pc:sldChg chg="addSp delSp modSp new mod modClrScheme chgLayout">
        <pc:chgData name="pravallika vetapalem" userId="3714dce7ae7504be" providerId="LiveId" clId="{515F39AE-E992-48FC-A38A-B1E42CDAD5E6}" dt="2025-03-01T14:15:34.941" v="3385" actId="5793"/>
        <pc:sldMkLst>
          <pc:docMk/>
          <pc:sldMk cId="1076501195" sldId="263"/>
        </pc:sldMkLst>
        <pc:spChg chg="add mod">
          <ac:chgData name="pravallika vetapalem" userId="3714dce7ae7504be" providerId="LiveId" clId="{515F39AE-E992-48FC-A38A-B1E42CDAD5E6}" dt="2025-03-01T14:15:19.596" v="3383" actId="313"/>
          <ac:spMkLst>
            <pc:docMk/>
            <pc:sldMk cId="1076501195" sldId="263"/>
            <ac:spMk id="2" creationId="{A58B759B-1B72-7CED-83E9-8080DD309EC7}"/>
          </ac:spMkLst>
        </pc:spChg>
        <pc:spChg chg="add mod">
          <ac:chgData name="pravallika vetapalem" userId="3714dce7ae7504be" providerId="LiveId" clId="{515F39AE-E992-48FC-A38A-B1E42CDAD5E6}" dt="2025-03-01T14:15:34.941" v="3385" actId="5793"/>
          <ac:spMkLst>
            <pc:docMk/>
            <pc:sldMk cId="1076501195" sldId="263"/>
            <ac:spMk id="3" creationId="{E14E62A6-245E-1DCC-2C20-D4B0FA6EB4B2}"/>
          </ac:spMkLst>
        </pc:spChg>
        <pc:picChg chg="add del">
          <ac:chgData name="pravallika vetapalem" userId="3714dce7ae7504be" providerId="LiveId" clId="{515F39AE-E992-48FC-A38A-B1E42CDAD5E6}" dt="2025-03-01T13:27:17.945" v="2289" actId="22"/>
          <ac:picMkLst>
            <pc:docMk/>
            <pc:sldMk cId="1076501195" sldId="263"/>
            <ac:picMk id="5" creationId="{79CB9A16-D74E-011C-0393-F06A7F83918B}"/>
          </ac:picMkLst>
        </pc:picChg>
      </pc:sldChg>
      <pc:sldChg chg="addSp delSp modSp new mod">
        <pc:chgData name="pravallika vetapalem" userId="3714dce7ae7504be" providerId="LiveId" clId="{515F39AE-E992-48FC-A38A-B1E42CDAD5E6}" dt="2025-03-01T14:09:42.775" v="2864" actId="2711"/>
        <pc:sldMkLst>
          <pc:docMk/>
          <pc:sldMk cId="3921996532" sldId="264"/>
        </pc:sldMkLst>
        <pc:spChg chg="mod">
          <ac:chgData name="pravallika vetapalem" userId="3714dce7ae7504be" providerId="LiveId" clId="{515F39AE-E992-48FC-A38A-B1E42CDAD5E6}" dt="2025-03-01T13:29:00.723" v="2319" actId="1076"/>
          <ac:spMkLst>
            <pc:docMk/>
            <pc:sldMk cId="3921996532" sldId="264"/>
            <ac:spMk id="2" creationId="{32CF76CE-4DFC-6DCA-62FD-DE84F9674139}"/>
          </ac:spMkLst>
        </pc:spChg>
        <pc:spChg chg="add del mod">
          <ac:chgData name="pravallika vetapalem" userId="3714dce7ae7504be" providerId="LiveId" clId="{515F39AE-E992-48FC-A38A-B1E42CDAD5E6}" dt="2025-03-01T14:09:42.775" v="2864" actId="2711"/>
          <ac:spMkLst>
            <pc:docMk/>
            <pc:sldMk cId="3921996532" sldId="264"/>
            <ac:spMk id="3" creationId="{38FB0068-660D-990F-3B3C-A6334102B822}"/>
          </ac:spMkLst>
        </pc:spChg>
        <pc:spChg chg="add mod">
          <ac:chgData name="pravallika vetapalem" userId="3714dce7ae7504be" providerId="LiveId" clId="{515F39AE-E992-48FC-A38A-B1E42CDAD5E6}" dt="2025-03-01T13:49:26.401" v="2635"/>
          <ac:spMkLst>
            <pc:docMk/>
            <pc:sldMk cId="3921996532" sldId="264"/>
            <ac:spMk id="4" creationId="{44A42DF8-FEDB-117E-0E4C-7D6F75997F7E}"/>
          </ac:spMkLst>
        </pc:spChg>
        <pc:spChg chg="add">
          <ac:chgData name="pravallika vetapalem" userId="3714dce7ae7504be" providerId="LiveId" clId="{515F39AE-E992-48FC-A38A-B1E42CDAD5E6}" dt="2025-03-01T14:07:31.671" v="2699"/>
          <ac:spMkLst>
            <pc:docMk/>
            <pc:sldMk cId="3921996532" sldId="264"/>
            <ac:spMk id="9" creationId="{BCE92AAE-6F28-EA55-67AF-363D4ACBE7CA}"/>
          </ac:spMkLst>
        </pc:spChg>
        <pc:spChg chg="add mod">
          <ac:chgData name="pravallika vetapalem" userId="3714dce7ae7504be" providerId="LiveId" clId="{515F39AE-E992-48FC-A38A-B1E42CDAD5E6}" dt="2025-03-01T14:07:38.306" v="2702"/>
          <ac:spMkLst>
            <pc:docMk/>
            <pc:sldMk cId="3921996532" sldId="264"/>
            <ac:spMk id="10" creationId="{AC9A54B0-A359-DF2D-11AA-AE3D46CF111C}"/>
          </ac:spMkLst>
        </pc:spChg>
        <pc:spChg chg="add">
          <ac:chgData name="pravallika vetapalem" userId="3714dce7ae7504be" providerId="LiveId" clId="{515F39AE-E992-48FC-A38A-B1E42CDAD5E6}" dt="2025-03-01T14:07:40.617" v="2704"/>
          <ac:spMkLst>
            <pc:docMk/>
            <pc:sldMk cId="3921996532" sldId="264"/>
            <ac:spMk id="11" creationId="{C82DEB0C-7696-F64C-9340-6B4BE8040DB8}"/>
          </ac:spMkLst>
        </pc:spChg>
        <pc:spChg chg="add">
          <ac:chgData name="pravallika vetapalem" userId="3714dce7ae7504be" providerId="LiveId" clId="{515F39AE-E992-48FC-A38A-B1E42CDAD5E6}" dt="2025-03-01T14:08:00.869" v="2708"/>
          <ac:spMkLst>
            <pc:docMk/>
            <pc:sldMk cId="3921996532" sldId="264"/>
            <ac:spMk id="12" creationId="{BE79912C-BDA3-56F8-DEFA-199C8D3A72F8}"/>
          </ac:spMkLst>
        </pc:spChg>
        <pc:spChg chg="add del mod">
          <ac:chgData name="pravallika vetapalem" userId="3714dce7ae7504be" providerId="LiveId" clId="{515F39AE-E992-48FC-A38A-B1E42CDAD5E6}" dt="2025-03-01T14:08:58.676" v="2860" actId="478"/>
          <ac:spMkLst>
            <pc:docMk/>
            <pc:sldMk cId="3921996532" sldId="264"/>
            <ac:spMk id="13" creationId="{67DD24E9-F0DC-574F-D67F-6449CA9E76CC}"/>
          </ac:spMkLst>
        </pc:spChg>
        <pc:picChg chg="add del mod modCrop">
          <ac:chgData name="pravallika vetapalem" userId="3714dce7ae7504be" providerId="LiveId" clId="{515F39AE-E992-48FC-A38A-B1E42CDAD5E6}" dt="2025-03-01T14:06:33.684" v="2695" actId="478"/>
          <ac:picMkLst>
            <pc:docMk/>
            <pc:sldMk cId="3921996532" sldId="264"/>
            <ac:picMk id="5" creationId="{6D46EBA1-5755-4A48-3FA5-64336943C078}"/>
          </ac:picMkLst>
        </pc:picChg>
        <pc:picChg chg="add del mod">
          <ac:chgData name="pravallika vetapalem" userId="3714dce7ae7504be" providerId="LiveId" clId="{515F39AE-E992-48FC-A38A-B1E42CDAD5E6}" dt="2025-03-01T13:51:22.073" v="2648" actId="478"/>
          <ac:picMkLst>
            <pc:docMk/>
            <pc:sldMk cId="3921996532" sldId="264"/>
            <ac:picMk id="6" creationId="{803F1261-ABE2-9734-7412-0FCF9022FFB4}"/>
          </ac:picMkLst>
        </pc:picChg>
        <pc:picChg chg="add del mod modCrop">
          <ac:chgData name="pravallika vetapalem" userId="3714dce7ae7504be" providerId="LiveId" clId="{515F39AE-E992-48FC-A38A-B1E42CDAD5E6}" dt="2025-03-01T13:53:38.378" v="2663" actId="21"/>
          <ac:picMkLst>
            <pc:docMk/>
            <pc:sldMk cId="3921996532" sldId="264"/>
            <ac:picMk id="7" creationId="{C4316840-FDF5-936D-48B5-ABC2CCAF3F69}"/>
          </ac:picMkLst>
        </pc:picChg>
        <pc:picChg chg="add del mod">
          <ac:chgData name="pravallika vetapalem" userId="3714dce7ae7504be" providerId="LiveId" clId="{515F39AE-E992-48FC-A38A-B1E42CDAD5E6}" dt="2025-03-01T14:06:26.722" v="2693" actId="478"/>
          <ac:picMkLst>
            <pc:docMk/>
            <pc:sldMk cId="3921996532" sldId="264"/>
            <ac:picMk id="8" creationId="{87BFAF57-BDDA-354C-A96B-84B2BBFF9094}"/>
          </ac:picMkLst>
        </pc:picChg>
      </pc:sldChg>
      <pc:sldChg chg="modSp new mod">
        <pc:chgData name="pravallika vetapalem" userId="3714dce7ae7504be" providerId="LiveId" clId="{515F39AE-E992-48FC-A38A-B1E42CDAD5E6}" dt="2025-03-01T14:14:40.721" v="3382" actId="313"/>
        <pc:sldMkLst>
          <pc:docMk/>
          <pc:sldMk cId="2319537313" sldId="265"/>
        </pc:sldMkLst>
        <pc:spChg chg="mod">
          <ac:chgData name="pravallika vetapalem" userId="3714dce7ae7504be" providerId="LiveId" clId="{515F39AE-E992-48FC-A38A-B1E42CDAD5E6}" dt="2025-03-01T14:06:22.981" v="2692" actId="1076"/>
          <ac:spMkLst>
            <pc:docMk/>
            <pc:sldMk cId="2319537313" sldId="265"/>
            <ac:spMk id="2" creationId="{6ED05284-3C6B-B50F-2F36-A043CCE22C01}"/>
          </ac:spMkLst>
        </pc:spChg>
        <pc:spChg chg="mod">
          <ac:chgData name="pravallika vetapalem" userId="3714dce7ae7504be" providerId="LiveId" clId="{515F39AE-E992-48FC-A38A-B1E42CDAD5E6}" dt="2025-03-01T14:14:40.721" v="3382" actId="313"/>
          <ac:spMkLst>
            <pc:docMk/>
            <pc:sldMk cId="2319537313" sldId="265"/>
            <ac:spMk id="3" creationId="{1B9B510E-A61F-5E08-C83A-B046D692E2E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8083D6-D4D0-4666-B341-C00857C5F810}" type="doc">
      <dgm:prSet loTypeId="urn:microsoft.com/office/officeart/2005/8/layout/default" loCatId="list" qsTypeId="urn:microsoft.com/office/officeart/2005/8/quickstyle/3d6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EEBDC53B-55B5-4A95-BC4D-247262E39835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Comfort seating</a:t>
          </a:r>
        </a:p>
      </dgm:t>
    </dgm:pt>
    <dgm:pt modelId="{06CEC79A-0741-44D3-9E7C-86EB1F828275}" type="parTrans" cxnId="{2489ED7F-4596-418F-A001-887A8F4FC5AB}">
      <dgm:prSet/>
      <dgm:spPr/>
      <dgm:t>
        <a:bodyPr/>
        <a:lstStyle/>
        <a:p>
          <a:endParaRPr lang="en-IN"/>
        </a:p>
      </dgm:t>
    </dgm:pt>
    <dgm:pt modelId="{24097230-9049-4912-9E99-32B161694DA3}" type="sibTrans" cxnId="{2489ED7F-4596-418F-A001-887A8F4FC5AB}">
      <dgm:prSet/>
      <dgm:spPr/>
      <dgm:t>
        <a:bodyPr/>
        <a:lstStyle/>
        <a:p>
          <a:endParaRPr lang="en-IN"/>
        </a:p>
      </dgm:t>
    </dgm:pt>
    <dgm:pt modelId="{08027E78-7838-44F1-B345-5DE21BD0FDA7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In-flight experience</a:t>
          </a:r>
        </a:p>
      </dgm:t>
    </dgm:pt>
    <dgm:pt modelId="{A9447C73-2905-4C92-B896-B1BEEEBC4211}" type="parTrans" cxnId="{CB9A1401-8C20-4E92-8592-EF1EB0EAF0AF}">
      <dgm:prSet/>
      <dgm:spPr/>
      <dgm:t>
        <a:bodyPr/>
        <a:lstStyle/>
        <a:p>
          <a:endParaRPr lang="en-IN"/>
        </a:p>
      </dgm:t>
    </dgm:pt>
    <dgm:pt modelId="{CAB5F497-20A2-48CC-98B8-380CD62AEB32}" type="sibTrans" cxnId="{CB9A1401-8C20-4E92-8592-EF1EB0EAF0AF}">
      <dgm:prSet/>
      <dgm:spPr/>
      <dgm:t>
        <a:bodyPr/>
        <a:lstStyle/>
        <a:p>
          <a:endParaRPr lang="en-IN"/>
        </a:p>
      </dgm:t>
    </dgm:pt>
    <dgm:pt modelId="{206BC920-B021-431B-9530-48EC3A50E735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Service quality</a:t>
          </a:r>
        </a:p>
      </dgm:t>
    </dgm:pt>
    <dgm:pt modelId="{A82CBC9B-40A3-4E71-ADB9-A2254A9EB0C5}" type="parTrans" cxnId="{E947CC20-2B9D-4C17-9FC3-7E911FD45151}">
      <dgm:prSet/>
      <dgm:spPr/>
      <dgm:t>
        <a:bodyPr/>
        <a:lstStyle/>
        <a:p>
          <a:endParaRPr lang="en-IN"/>
        </a:p>
      </dgm:t>
    </dgm:pt>
    <dgm:pt modelId="{EE1EAA2E-B126-4665-9D84-EEFBE117352D}" type="sibTrans" cxnId="{E947CC20-2B9D-4C17-9FC3-7E911FD45151}">
      <dgm:prSet/>
      <dgm:spPr/>
      <dgm:t>
        <a:bodyPr/>
        <a:lstStyle/>
        <a:p>
          <a:endParaRPr lang="en-IN"/>
        </a:p>
      </dgm:t>
    </dgm:pt>
    <dgm:pt modelId="{033E6155-0A77-4457-8948-46797716EE94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Call</a:t>
          </a:r>
          <a:r>
            <a:rPr lang="en-IN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service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236A54-3F98-449E-AB10-CB19DA823341}" type="parTrans" cxnId="{9AFF44C3-E4DC-4E40-8A62-5D74C170FB6E}">
      <dgm:prSet/>
      <dgm:spPr/>
      <dgm:t>
        <a:bodyPr/>
        <a:lstStyle/>
        <a:p>
          <a:endParaRPr lang="en-IN"/>
        </a:p>
      </dgm:t>
    </dgm:pt>
    <dgm:pt modelId="{097B41F0-AF9A-4523-9BA3-9D598144FF45}" type="sibTrans" cxnId="{9AFF44C3-E4DC-4E40-8A62-5D74C170FB6E}">
      <dgm:prSet/>
      <dgm:spPr/>
      <dgm:t>
        <a:bodyPr/>
        <a:lstStyle/>
        <a:p>
          <a:endParaRPr lang="en-IN"/>
        </a:p>
      </dgm:t>
    </dgm:pt>
    <dgm:pt modelId="{7D15A39F-97D6-447C-A207-1AFF94F21CA8}" type="pres">
      <dgm:prSet presAssocID="{FC8083D6-D4D0-4666-B341-C00857C5F810}" presName="diagram" presStyleCnt="0">
        <dgm:presLayoutVars>
          <dgm:dir/>
          <dgm:resizeHandles val="exact"/>
        </dgm:presLayoutVars>
      </dgm:prSet>
      <dgm:spPr/>
    </dgm:pt>
    <dgm:pt modelId="{D25947D8-976F-48D4-AF96-000A891F2107}" type="pres">
      <dgm:prSet presAssocID="{EEBDC53B-55B5-4A95-BC4D-247262E39835}" presName="node" presStyleLbl="node1" presStyleIdx="0" presStyleCnt="4" custScaleX="92535" custScaleY="56289">
        <dgm:presLayoutVars>
          <dgm:bulletEnabled val="1"/>
        </dgm:presLayoutVars>
      </dgm:prSet>
      <dgm:spPr/>
    </dgm:pt>
    <dgm:pt modelId="{9F637687-B9AB-4E56-B0BD-BDA3A3D8E8A7}" type="pres">
      <dgm:prSet presAssocID="{24097230-9049-4912-9E99-32B161694DA3}" presName="sibTrans" presStyleCnt="0"/>
      <dgm:spPr/>
    </dgm:pt>
    <dgm:pt modelId="{AED07D7D-A90A-46A2-B4F5-37287AB1009C}" type="pres">
      <dgm:prSet presAssocID="{08027E78-7838-44F1-B345-5DE21BD0FDA7}" presName="node" presStyleLbl="node1" presStyleIdx="1" presStyleCnt="4" custScaleX="92535" custScaleY="56289">
        <dgm:presLayoutVars>
          <dgm:bulletEnabled val="1"/>
        </dgm:presLayoutVars>
      </dgm:prSet>
      <dgm:spPr/>
    </dgm:pt>
    <dgm:pt modelId="{EFFA574E-2FE2-470A-B9EA-6B1A4FC0F3E2}" type="pres">
      <dgm:prSet presAssocID="{CAB5F497-20A2-48CC-98B8-380CD62AEB32}" presName="sibTrans" presStyleCnt="0"/>
      <dgm:spPr/>
    </dgm:pt>
    <dgm:pt modelId="{3680431D-F205-420B-AF9D-2D7DCC0342F0}" type="pres">
      <dgm:prSet presAssocID="{206BC920-B021-431B-9530-48EC3A50E735}" presName="node" presStyleLbl="node1" presStyleIdx="2" presStyleCnt="4" custScaleX="92535" custScaleY="56289">
        <dgm:presLayoutVars>
          <dgm:bulletEnabled val="1"/>
        </dgm:presLayoutVars>
      </dgm:prSet>
      <dgm:spPr/>
    </dgm:pt>
    <dgm:pt modelId="{8D382B0E-4ADB-4205-A0E3-6657D517E933}" type="pres">
      <dgm:prSet presAssocID="{EE1EAA2E-B126-4665-9D84-EEFBE117352D}" presName="sibTrans" presStyleCnt="0"/>
      <dgm:spPr/>
    </dgm:pt>
    <dgm:pt modelId="{C7FB2F54-65A6-4825-8F92-6C054A7588E1}" type="pres">
      <dgm:prSet presAssocID="{033E6155-0A77-4457-8948-46797716EE94}" presName="node" presStyleLbl="node1" presStyleIdx="3" presStyleCnt="4" custScaleX="92535" custScaleY="56289">
        <dgm:presLayoutVars>
          <dgm:bulletEnabled val="1"/>
        </dgm:presLayoutVars>
      </dgm:prSet>
      <dgm:spPr/>
    </dgm:pt>
  </dgm:ptLst>
  <dgm:cxnLst>
    <dgm:cxn modelId="{F53F3700-5FA2-414F-8454-5A7CED3C4413}" type="presOf" srcId="{08027E78-7838-44F1-B345-5DE21BD0FDA7}" destId="{AED07D7D-A90A-46A2-B4F5-37287AB1009C}" srcOrd="0" destOrd="0" presId="urn:microsoft.com/office/officeart/2005/8/layout/default"/>
    <dgm:cxn modelId="{CB9A1401-8C20-4E92-8592-EF1EB0EAF0AF}" srcId="{FC8083D6-D4D0-4666-B341-C00857C5F810}" destId="{08027E78-7838-44F1-B345-5DE21BD0FDA7}" srcOrd="1" destOrd="0" parTransId="{A9447C73-2905-4C92-B896-B1BEEEBC4211}" sibTransId="{CAB5F497-20A2-48CC-98B8-380CD62AEB32}"/>
    <dgm:cxn modelId="{ABCCBF14-3D8F-4ECD-BF10-1784D5DEEA8D}" type="presOf" srcId="{033E6155-0A77-4457-8948-46797716EE94}" destId="{C7FB2F54-65A6-4825-8F92-6C054A7588E1}" srcOrd="0" destOrd="0" presId="urn:microsoft.com/office/officeart/2005/8/layout/default"/>
    <dgm:cxn modelId="{B739A51B-7A34-4163-821D-71C7CF7469DC}" type="presOf" srcId="{EEBDC53B-55B5-4A95-BC4D-247262E39835}" destId="{D25947D8-976F-48D4-AF96-000A891F2107}" srcOrd="0" destOrd="0" presId="urn:microsoft.com/office/officeart/2005/8/layout/default"/>
    <dgm:cxn modelId="{EEE3951F-14E9-4AB6-B4AC-5D52EE499D83}" type="presOf" srcId="{206BC920-B021-431B-9530-48EC3A50E735}" destId="{3680431D-F205-420B-AF9D-2D7DCC0342F0}" srcOrd="0" destOrd="0" presId="urn:microsoft.com/office/officeart/2005/8/layout/default"/>
    <dgm:cxn modelId="{E947CC20-2B9D-4C17-9FC3-7E911FD45151}" srcId="{FC8083D6-D4D0-4666-B341-C00857C5F810}" destId="{206BC920-B021-431B-9530-48EC3A50E735}" srcOrd="2" destOrd="0" parTransId="{A82CBC9B-40A3-4E71-ADB9-A2254A9EB0C5}" sibTransId="{EE1EAA2E-B126-4665-9D84-EEFBE117352D}"/>
    <dgm:cxn modelId="{2489ED7F-4596-418F-A001-887A8F4FC5AB}" srcId="{FC8083D6-D4D0-4666-B341-C00857C5F810}" destId="{EEBDC53B-55B5-4A95-BC4D-247262E39835}" srcOrd="0" destOrd="0" parTransId="{06CEC79A-0741-44D3-9E7C-86EB1F828275}" sibTransId="{24097230-9049-4912-9E99-32B161694DA3}"/>
    <dgm:cxn modelId="{171660A8-6142-4962-B551-729CBCBB218F}" type="presOf" srcId="{FC8083D6-D4D0-4666-B341-C00857C5F810}" destId="{7D15A39F-97D6-447C-A207-1AFF94F21CA8}" srcOrd="0" destOrd="0" presId="urn:microsoft.com/office/officeart/2005/8/layout/default"/>
    <dgm:cxn modelId="{9AFF44C3-E4DC-4E40-8A62-5D74C170FB6E}" srcId="{FC8083D6-D4D0-4666-B341-C00857C5F810}" destId="{033E6155-0A77-4457-8948-46797716EE94}" srcOrd="3" destOrd="0" parTransId="{C8236A54-3F98-449E-AB10-CB19DA823341}" sibTransId="{097B41F0-AF9A-4523-9BA3-9D598144FF45}"/>
    <dgm:cxn modelId="{34D2C6C4-9024-4138-B78B-7F2766D955A8}" type="presParOf" srcId="{7D15A39F-97D6-447C-A207-1AFF94F21CA8}" destId="{D25947D8-976F-48D4-AF96-000A891F2107}" srcOrd="0" destOrd="0" presId="urn:microsoft.com/office/officeart/2005/8/layout/default"/>
    <dgm:cxn modelId="{555B08F5-6ADF-416C-BA30-8B4435BE1B78}" type="presParOf" srcId="{7D15A39F-97D6-447C-A207-1AFF94F21CA8}" destId="{9F637687-B9AB-4E56-B0BD-BDA3A3D8E8A7}" srcOrd="1" destOrd="0" presId="urn:microsoft.com/office/officeart/2005/8/layout/default"/>
    <dgm:cxn modelId="{DB605B22-A96B-4077-ACDC-79935345F7EC}" type="presParOf" srcId="{7D15A39F-97D6-447C-A207-1AFF94F21CA8}" destId="{AED07D7D-A90A-46A2-B4F5-37287AB1009C}" srcOrd="2" destOrd="0" presId="urn:microsoft.com/office/officeart/2005/8/layout/default"/>
    <dgm:cxn modelId="{AEC84936-7EDA-4114-8E3E-D7C873838087}" type="presParOf" srcId="{7D15A39F-97D6-447C-A207-1AFF94F21CA8}" destId="{EFFA574E-2FE2-470A-B9EA-6B1A4FC0F3E2}" srcOrd="3" destOrd="0" presId="urn:microsoft.com/office/officeart/2005/8/layout/default"/>
    <dgm:cxn modelId="{30EF0A5C-2CEC-4DC6-BBE9-FABE8B7FBF51}" type="presParOf" srcId="{7D15A39F-97D6-447C-A207-1AFF94F21CA8}" destId="{3680431D-F205-420B-AF9D-2D7DCC0342F0}" srcOrd="4" destOrd="0" presId="urn:microsoft.com/office/officeart/2005/8/layout/default"/>
    <dgm:cxn modelId="{12AA0247-B940-4D94-B88E-8FA385C555F4}" type="presParOf" srcId="{7D15A39F-97D6-447C-A207-1AFF94F21CA8}" destId="{8D382B0E-4ADB-4205-A0E3-6657D517E933}" srcOrd="5" destOrd="0" presId="urn:microsoft.com/office/officeart/2005/8/layout/default"/>
    <dgm:cxn modelId="{F3B28F38-DDF7-45F6-BC41-C3C12B6DA449}" type="presParOf" srcId="{7D15A39F-97D6-447C-A207-1AFF94F21CA8}" destId="{C7FB2F54-65A6-4825-8F92-6C054A7588E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E0A78C-993A-4D2C-A49D-C3706903FC89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</dgm:pt>
    <dgm:pt modelId="{42C44ACE-85E6-479D-9A91-382BE03783B6}">
      <dgm:prSet phldrT="[Text]"/>
      <dgm:spPr>
        <a:solidFill>
          <a:srgbClr val="FFC000"/>
        </a:solidFill>
      </dgm:spPr>
      <dgm:t>
        <a:bodyPr/>
        <a:lstStyle/>
        <a:p>
          <a:r>
            <a:rPr lang="en-IN" dirty="0"/>
            <a:t>Comfort&amp; Seating</a:t>
          </a:r>
        </a:p>
        <a:p>
          <a:r>
            <a:rPr lang="en-IN" dirty="0"/>
            <a:t>Rating 3.5</a:t>
          </a:r>
        </a:p>
      </dgm:t>
    </dgm:pt>
    <dgm:pt modelId="{5F4AEDD5-5C32-4F50-AFCD-811CB9AF07B3}" type="parTrans" cxnId="{295C7B04-FF40-4923-8166-3855FEC841B5}">
      <dgm:prSet/>
      <dgm:spPr/>
      <dgm:t>
        <a:bodyPr/>
        <a:lstStyle/>
        <a:p>
          <a:endParaRPr lang="en-IN"/>
        </a:p>
      </dgm:t>
    </dgm:pt>
    <dgm:pt modelId="{E92F94ED-7767-4363-A0C4-FF7EF2EAD121}" type="sibTrans" cxnId="{295C7B04-FF40-4923-8166-3855FEC841B5}">
      <dgm:prSet/>
      <dgm:spPr>
        <a:solidFill>
          <a:srgbClr val="C00000"/>
        </a:solidFill>
      </dgm:spPr>
      <dgm:t>
        <a:bodyPr/>
        <a:lstStyle/>
        <a:p>
          <a:endParaRPr lang="en-IN"/>
        </a:p>
      </dgm:t>
    </dgm:pt>
    <dgm:pt modelId="{03E47E78-F7EB-4CC0-8F24-349C50DF14E0}">
      <dgm:prSet phldrT="[Text]"/>
      <dgm:spPr>
        <a:solidFill>
          <a:srgbClr val="00B050"/>
        </a:solidFill>
      </dgm:spPr>
      <dgm:t>
        <a:bodyPr/>
        <a:lstStyle/>
        <a:p>
          <a:r>
            <a:rPr lang="en-IN" dirty="0"/>
            <a:t>Service quality</a:t>
          </a:r>
        </a:p>
        <a:p>
          <a:r>
            <a:rPr lang="en-IN" dirty="0"/>
            <a:t>Rating 5.0</a:t>
          </a:r>
        </a:p>
      </dgm:t>
    </dgm:pt>
    <dgm:pt modelId="{5EC0CF89-6DC3-4AA5-B549-C96D21D92A4D}" type="parTrans" cxnId="{EC9096E6-44F0-4759-A457-B51C85E8CEE2}">
      <dgm:prSet/>
      <dgm:spPr/>
      <dgm:t>
        <a:bodyPr/>
        <a:lstStyle/>
        <a:p>
          <a:endParaRPr lang="en-IN"/>
        </a:p>
      </dgm:t>
    </dgm:pt>
    <dgm:pt modelId="{67620641-3D94-4235-90AC-2ED7E0C07470}" type="sibTrans" cxnId="{EC9096E6-44F0-4759-A457-B51C85E8CEE2}">
      <dgm:prSet/>
      <dgm:spPr>
        <a:solidFill>
          <a:srgbClr val="C00000"/>
        </a:solidFill>
      </dgm:spPr>
      <dgm:t>
        <a:bodyPr/>
        <a:lstStyle/>
        <a:p>
          <a:endParaRPr lang="en-IN"/>
        </a:p>
      </dgm:t>
    </dgm:pt>
    <dgm:pt modelId="{3A367527-BD57-4963-9089-9F3BB46E11A2}">
      <dgm:prSet phldrT="[Text]"/>
      <dgm:spPr>
        <a:solidFill>
          <a:srgbClr val="00B0F0"/>
        </a:solidFill>
      </dgm:spPr>
      <dgm:t>
        <a:bodyPr/>
        <a:lstStyle/>
        <a:p>
          <a:r>
            <a:rPr lang="en-IN" dirty="0"/>
            <a:t>In-flight Experience</a:t>
          </a:r>
        </a:p>
        <a:p>
          <a:r>
            <a:rPr lang="en-IN" dirty="0"/>
            <a:t>Rating 4.0</a:t>
          </a:r>
        </a:p>
      </dgm:t>
    </dgm:pt>
    <dgm:pt modelId="{DAB528E1-3246-4200-9258-B6EC3C548602}" type="parTrans" cxnId="{438123F1-A45A-48E8-B0D7-A64638C24ED6}">
      <dgm:prSet/>
      <dgm:spPr/>
      <dgm:t>
        <a:bodyPr/>
        <a:lstStyle/>
        <a:p>
          <a:endParaRPr lang="en-IN"/>
        </a:p>
      </dgm:t>
    </dgm:pt>
    <dgm:pt modelId="{D567C3AC-7F95-4E6D-8AF5-90550AC464BF}" type="sibTrans" cxnId="{438123F1-A45A-48E8-B0D7-A64638C24ED6}">
      <dgm:prSet/>
      <dgm:spPr>
        <a:solidFill>
          <a:srgbClr val="C00000"/>
        </a:solidFill>
      </dgm:spPr>
      <dgm:t>
        <a:bodyPr/>
        <a:lstStyle/>
        <a:p>
          <a:endParaRPr lang="en-IN"/>
        </a:p>
      </dgm:t>
    </dgm:pt>
    <dgm:pt modelId="{57CDBF60-1345-47DC-BB26-9207F0E07071}">
      <dgm:prSet phldrT="[Text]"/>
      <dgm:spPr>
        <a:solidFill>
          <a:srgbClr val="0070C0"/>
        </a:solidFill>
      </dgm:spPr>
      <dgm:t>
        <a:bodyPr/>
        <a:lstStyle/>
        <a:p>
          <a:r>
            <a:rPr lang="en-IN" dirty="0"/>
            <a:t>Call service</a:t>
          </a:r>
        </a:p>
        <a:p>
          <a:r>
            <a:rPr lang="en-IN" dirty="0"/>
            <a:t>Rating 4.5</a:t>
          </a:r>
        </a:p>
      </dgm:t>
    </dgm:pt>
    <dgm:pt modelId="{6581E64B-415B-4C99-A115-85CE2C7F46B8}" type="parTrans" cxnId="{2461772D-5342-4FE7-B4F4-124F96BD02A8}">
      <dgm:prSet/>
      <dgm:spPr/>
      <dgm:t>
        <a:bodyPr/>
        <a:lstStyle/>
        <a:p>
          <a:endParaRPr lang="en-IN"/>
        </a:p>
      </dgm:t>
    </dgm:pt>
    <dgm:pt modelId="{A9ABD9BC-F1DD-499E-A23B-7AE72DC2CB58}" type="sibTrans" cxnId="{2461772D-5342-4FE7-B4F4-124F96BD02A8}">
      <dgm:prSet/>
      <dgm:spPr/>
      <dgm:t>
        <a:bodyPr/>
        <a:lstStyle/>
        <a:p>
          <a:endParaRPr lang="en-IN"/>
        </a:p>
      </dgm:t>
    </dgm:pt>
    <dgm:pt modelId="{708200DB-41B1-4C5E-852E-3E37125DFCB7}" type="pres">
      <dgm:prSet presAssocID="{DAE0A78C-993A-4D2C-A49D-C3706903FC89}" presName="Name0" presStyleCnt="0">
        <dgm:presLayoutVars>
          <dgm:dir/>
          <dgm:resizeHandles val="exact"/>
        </dgm:presLayoutVars>
      </dgm:prSet>
      <dgm:spPr/>
    </dgm:pt>
    <dgm:pt modelId="{E043FDD0-2662-42EC-AE11-5578E64AD852}" type="pres">
      <dgm:prSet presAssocID="{42C44ACE-85E6-479D-9A91-382BE03783B6}" presName="node" presStyleLbl="node1" presStyleIdx="0" presStyleCnt="4" custScaleX="76177" custScaleY="120525" custLinFactNeighborX="10268" custLinFactNeighborY="-514">
        <dgm:presLayoutVars>
          <dgm:bulletEnabled val="1"/>
        </dgm:presLayoutVars>
      </dgm:prSet>
      <dgm:spPr/>
    </dgm:pt>
    <dgm:pt modelId="{25469FED-6C26-4F4D-BAEE-ED4F46A29D1D}" type="pres">
      <dgm:prSet presAssocID="{E92F94ED-7767-4363-A0C4-FF7EF2EAD121}" presName="sibTrans" presStyleLbl="sibTrans2D1" presStyleIdx="0" presStyleCnt="3"/>
      <dgm:spPr/>
    </dgm:pt>
    <dgm:pt modelId="{BB6B7F59-173B-402C-B762-8C5648226F98}" type="pres">
      <dgm:prSet presAssocID="{E92F94ED-7767-4363-A0C4-FF7EF2EAD121}" presName="connectorText" presStyleLbl="sibTrans2D1" presStyleIdx="0" presStyleCnt="3"/>
      <dgm:spPr/>
    </dgm:pt>
    <dgm:pt modelId="{69A28AFA-081F-4AEF-8E60-32A79590851F}" type="pres">
      <dgm:prSet presAssocID="{3A367527-BD57-4963-9089-9F3BB46E11A2}" presName="node" presStyleLbl="node1" presStyleIdx="1" presStyleCnt="4" custScaleX="82855" custScaleY="122293">
        <dgm:presLayoutVars>
          <dgm:bulletEnabled val="1"/>
        </dgm:presLayoutVars>
      </dgm:prSet>
      <dgm:spPr/>
    </dgm:pt>
    <dgm:pt modelId="{4CCD50E3-4A3E-4537-B660-462A4EF98125}" type="pres">
      <dgm:prSet presAssocID="{D567C3AC-7F95-4E6D-8AF5-90550AC464BF}" presName="sibTrans" presStyleLbl="sibTrans2D1" presStyleIdx="1" presStyleCnt="3"/>
      <dgm:spPr/>
    </dgm:pt>
    <dgm:pt modelId="{9A1EF560-6881-4140-AA74-95DA31FD5CCC}" type="pres">
      <dgm:prSet presAssocID="{D567C3AC-7F95-4E6D-8AF5-90550AC464BF}" presName="connectorText" presStyleLbl="sibTrans2D1" presStyleIdx="1" presStyleCnt="3"/>
      <dgm:spPr/>
    </dgm:pt>
    <dgm:pt modelId="{D84547D3-10B0-455B-BD95-48B0769ABBCB}" type="pres">
      <dgm:prSet presAssocID="{03E47E78-F7EB-4CC0-8F24-349C50DF14E0}" presName="node" presStyleLbl="node1" presStyleIdx="2" presStyleCnt="4" custScaleX="79445" custScaleY="117046">
        <dgm:presLayoutVars>
          <dgm:bulletEnabled val="1"/>
        </dgm:presLayoutVars>
      </dgm:prSet>
      <dgm:spPr/>
    </dgm:pt>
    <dgm:pt modelId="{F2C65598-A811-4F0D-8ED2-09EBDCC257EE}" type="pres">
      <dgm:prSet presAssocID="{67620641-3D94-4235-90AC-2ED7E0C07470}" presName="sibTrans" presStyleLbl="sibTrans2D1" presStyleIdx="2" presStyleCnt="3" custScaleX="141984"/>
      <dgm:spPr/>
    </dgm:pt>
    <dgm:pt modelId="{B8F3C909-7D6E-44B0-B09D-5D6D33E12A24}" type="pres">
      <dgm:prSet presAssocID="{67620641-3D94-4235-90AC-2ED7E0C07470}" presName="connectorText" presStyleLbl="sibTrans2D1" presStyleIdx="2" presStyleCnt="3"/>
      <dgm:spPr/>
    </dgm:pt>
    <dgm:pt modelId="{9AC1410B-5905-4DDC-BCE3-0DB356589B60}" type="pres">
      <dgm:prSet presAssocID="{57CDBF60-1345-47DC-BB26-9207F0E07071}" presName="node" presStyleLbl="node1" presStyleIdx="3" presStyleCnt="4" custScaleX="86211" custScaleY="112658" custLinFactNeighborX="-12549" custLinFactNeighborY="-514">
        <dgm:presLayoutVars>
          <dgm:bulletEnabled val="1"/>
        </dgm:presLayoutVars>
      </dgm:prSet>
      <dgm:spPr/>
    </dgm:pt>
  </dgm:ptLst>
  <dgm:cxnLst>
    <dgm:cxn modelId="{295C7B04-FF40-4923-8166-3855FEC841B5}" srcId="{DAE0A78C-993A-4D2C-A49D-C3706903FC89}" destId="{42C44ACE-85E6-479D-9A91-382BE03783B6}" srcOrd="0" destOrd="0" parTransId="{5F4AEDD5-5C32-4F50-AFCD-811CB9AF07B3}" sibTransId="{E92F94ED-7767-4363-A0C4-FF7EF2EAD121}"/>
    <dgm:cxn modelId="{C05C760D-5AF7-437D-9F5C-315DC00F63B5}" type="presOf" srcId="{42C44ACE-85E6-479D-9A91-382BE03783B6}" destId="{E043FDD0-2662-42EC-AE11-5578E64AD852}" srcOrd="0" destOrd="0" presId="urn:microsoft.com/office/officeart/2005/8/layout/process1"/>
    <dgm:cxn modelId="{2461772D-5342-4FE7-B4F4-124F96BD02A8}" srcId="{DAE0A78C-993A-4D2C-A49D-C3706903FC89}" destId="{57CDBF60-1345-47DC-BB26-9207F0E07071}" srcOrd="3" destOrd="0" parTransId="{6581E64B-415B-4C99-A115-85CE2C7F46B8}" sibTransId="{A9ABD9BC-F1DD-499E-A23B-7AE72DC2CB58}"/>
    <dgm:cxn modelId="{7CB23431-F527-490C-AA48-980925A7D60B}" type="presOf" srcId="{D567C3AC-7F95-4E6D-8AF5-90550AC464BF}" destId="{9A1EF560-6881-4140-AA74-95DA31FD5CCC}" srcOrd="1" destOrd="0" presId="urn:microsoft.com/office/officeart/2005/8/layout/process1"/>
    <dgm:cxn modelId="{4354E038-FB0A-4CC0-97D4-55CD6B048FDB}" type="presOf" srcId="{3A367527-BD57-4963-9089-9F3BB46E11A2}" destId="{69A28AFA-081F-4AEF-8E60-32A79590851F}" srcOrd="0" destOrd="0" presId="urn:microsoft.com/office/officeart/2005/8/layout/process1"/>
    <dgm:cxn modelId="{225FAB57-1BF3-44FC-A61A-4598C9FFE15A}" type="presOf" srcId="{D567C3AC-7F95-4E6D-8AF5-90550AC464BF}" destId="{4CCD50E3-4A3E-4537-B660-462A4EF98125}" srcOrd="0" destOrd="0" presId="urn:microsoft.com/office/officeart/2005/8/layout/process1"/>
    <dgm:cxn modelId="{4D421392-7175-47A8-A2CF-295BDF01FCEC}" type="presOf" srcId="{DAE0A78C-993A-4D2C-A49D-C3706903FC89}" destId="{708200DB-41B1-4C5E-852E-3E37125DFCB7}" srcOrd="0" destOrd="0" presId="urn:microsoft.com/office/officeart/2005/8/layout/process1"/>
    <dgm:cxn modelId="{8DDD76A3-F439-4DCE-A2E2-703C1845DA54}" type="presOf" srcId="{57CDBF60-1345-47DC-BB26-9207F0E07071}" destId="{9AC1410B-5905-4DDC-BCE3-0DB356589B60}" srcOrd="0" destOrd="0" presId="urn:microsoft.com/office/officeart/2005/8/layout/process1"/>
    <dgm:cxn modelId="{867340B2-9298-4AEF-BAC9-F0802E2AE54D}" type="presOf" srcId="{67620641-3D94-4235-90AC-2ED7E0C07470}" destId="{F2C65598-A811-4F0D-8ED2-09EBDCC257EE}" srcOrd="0" destOrd="0" presId="urn:microsoft.com/office/officeart/2005/8/layout/process1"/>
    <dgm:cxn modelId="{7893BEB8-5742-41E9-BF8C-641BD4E7D4CE}" type="presOf" srcId="{03E47E78-F7EB-4CC0-8F24-349C50DF14E0}" destId="{D84547D3-10B0-455B-BD95-48B0769ABBCB}" srcOrd="0" destOrd="0" presId="urn:microsoft.com/office/officeart/2005/8/layout/process1"/>
    <dgm:cxn modelId="{0CFFEABF-3FAE-47DE-9408-D1F12828C530}" type="presOf" srcId="{67620641-3D94-4235-90AC-2ED7E0C07470}" destId="{B8F3C909-7D6E-44B0-B09D-5D6D33E12A24}" srcOrd="1" destOrd="0" presId="urn:microsoft.com/office/officeart/2005/8/layout/process1"/>
    <dgm:cxn modelId="{1D5464DB-A515-4D23-8866-C69166C9E8CD}" type="presOf" srcId="{E92F94ED-7767-4363-A0C4-FF7EF2EAD121}" destId="{BB6B7F59-173B-402C-B762-8C5648226F98}" srcOrd="1" destOrd="0" presId="urn:microsoft.com/office/officeart/2005/8/layout/process1"/>
    <dgm:cxn modelId="{DE46D0DC-2623-4916-9060-39231A09E8F4}" type="presOf" srcId="{E92F94ED-7767-4363-A0C4-FF7EF2EAD121}" destId="{25469FED-6C26-4F4D-BAEE-ED4F46A29D1D}" srcOrd="0" destOrd="0" presId="urn:microsoft.com/office/officeart/2005/8/layout/process1"/>
    <dgm:cxn modelId="{EC9096E6-44F0-4759-A457-B51C85E8CEE2}" srcId="{DAE0A78C-993A-4D2C-A49D-C3706903FC89}" destId="{03E47E78-F7EB-4CC0-8F24-349C50DF14E0}" srcOrd="2" destOrd="0" parTransId="{5EC0CF89-6DC3-4AA5-B549-C96D21D92A4D}" sibTransId="{67620641-3D94-4235-90AC-2ED7E0C07470}"/>
    <dgm:cxn modelId="{438123F1-A45A-48E8-B0D7-A64638C24ED6}" srcId="{DAE0A78C-993A-4D2C-A49D-C3706903FC89}" destId="{3A367527-BD57-4963-9089-9F3BB46E11A2}" srcOrd="1" destOrd="0" parTransId="{DAB528E1-3246-4200-9258-B6EC3C548602}" sibTransId="{D567C3AC-7F95-4E6D-8AF5-90550AC464BF}"/>
    <dgm:cxn modelId="{836F9113-8F2E-4FCE-B8F0-68494C5DD566}" type="presParOf" srcId="{708200DB-41B1-4C5E-852E-3E37125DFCB7}" destId="{E043FDD0-2662-42EC-AE11-5578E64AD852}" srcOrd="0" destOrd="0" presId="urn:microsoft.com/office/officeart/2005/8/layout/process1"/>
    <dgm:cxn modelId="{D486D6C8-EEA0-4F16-BD0C-E72EC851363B}" type="presParOf" srcId="{708200DB-41B1-4C5E-852E-3E37125DFCB7}" destId="{25469FED-6C26-4F4D-BAEE-ED4F46A29D1D}" srcOrd="1" destOrd="0" presId="urn:microsoft.com/office/officeart/2005/8/layout/process1"/>
    <dgm:cxn modelId="{8C709752-4AC1-4D94-B098-E9DC952DC9DB}" type="presParOf" srcId="{25469FED-6C26-4F4D-BAEE-ED4F46A29D1D}" destId="{BB6B7F59-173B-402C-B762-8C5648226F98}" srcOrd="0" destOrd="0" presId="urn:microsoft.com/office/officeart/2005/8/layout/process1"/>
    <dgm:cxn modelId="{F8D68DC4-D5F5-4060-ABA9-F61E80292E33}" type="presParOf" srcId="{708200DB-41B1-4C5E-852E-3E37125DFCB7}" destId="{69A28AFA-081F-4AEF-8E60-32A79590851F}" srcOrd="2" destOrd="0" presId="urn:microsoft.com/office/officeart/2005/8/layout/process1"/>
    <dgm:cxn modelId="{A3E8705A-5148-4546-9AE9-331AE1B606C9}" type="presParOf" srcId="{708200DB-41B1-4C5E-852E-3E37125DFCB7}" destId="{4CCD50E3-4A3E-4537-B660-462A4EF98125}" srcOrd="3" destOrd="0" presId="urn:microsoft.com/office/officeart/2005/8/layout/process1"/>
    <dgm:cxn modelId="{40AF29DD-DF26-4438-BE07-80D1E184362B}" type="presParOf" srcId="{4CCD50E3-4A3E-4537-B660-462A4EF98125}" destId="{9A1EF560-6881-4140-AA74-95DA31FD5CCC}" srcOrd="0" destOrd="0" presId="urn:microsoft.com/office/officeart/2005/8/layout/process1"/>
    <dgm:cxn modelId="{036CB5DE-4774-40A3-87B2-015E2A08504F}" type="presParOf" srcId="{708200DB-41B1-4C5E-852E-3E37125DFCB7}" destId="{D84547D3-10B0-455B-BD95-48B0769ABBCB}" srcOrd="4" destOrd="0" presId="urn:microsoft.com/office/officeart/2005/8/layout/process1"/>
    <dgm:cxn modelId="{20D3ED8B-560A-4C85-B882-7547BD050540}" type="presParOf" srcId="{708200DB-41B1-4C5E-852E-3E37125DFCB7}" destId="{F2C65598-A811-4F0D-8ED2-09EBDCC257EE}" srcOrd="5" destOrd="0" presId="urn:microsoft.com/office/officeart/2005/8/layout/process1"/>
    <dgm:cxn modelId="{0C0F00BC-F604-463F-9067-9CCEBE78903B}" type="presParOf" srcId="{F2C65598-A811-4F0D-8ED2-09EBDCC257EE}" destId="{B8F3C909-7D6E-44B0-B09D-5D6D33E12A24}" srcOrd="0" destOrd="0" presId="urn:microsoft.com/office/officeart/2005/8/layout/process1"/>
    <dgm:cxn modelId="{E646E8B1-3225-4C47-9198-412F5DE3EF20}" type="presParOf" srcId="{708200DB-41B1-4C5E-852E-3E37125DFCB7}" destId="{9AC1410B-5905-4DDC-BCE3-0DB356589B6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947D8-976F-48D4-AF96-000A891F2107}">
      <dsp:nvSpPr>
        <dsp:cNvPr id="0" name=""/>
        <dsp:cNvSpPr/>
      </dsp:nvSpPr>
      <dsp:spPr>
        <a:xfrm>
          <a:off x="465780" y="1188"/>
          <a:ext cx="4157096" cy="15172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Comfort seating</a:t>
          </a:r>
        </a:p>
      </dsp:txBody>
      <dsp:txXfrm>
        <a:off x="465780" y="1188"/>
        <a:ext cx="4157096" cy="1517255"/>
      </dsp:txXfrm>
    </dsp:sp>
    <dsp:sp modelId="{AED07D7D-A90A-46A2-B4F5-37287AB1009C}">
      <dsp:nvSpPr>
        <dsp:cNvPr id="0" name=""/>
        <dsp:cNvSpPr/>
      </dsp:nvSpPr>
      <dsp:spPr>
        <a:xfrm>
          <a:off x="5072122" y="1188"/>
          <a:ext cx="4157096" cy="1517255"/>
        </a:xfrm>
        <a:prstGeom prst="rect">
          <a:avLst/>
        </a:prstGeom>
        <a:solidFill>
          <a:schemeClr val="accent2">
            <a:hueOff val="-1130992"/>
            <a:satOff val="3728"/>
            <a:lumOff val="3987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In-flight experience</a:t>
          </a:r>
        </a:p>
      </dsp:txBody>
      <dsp:txXfrm>
        <a:off x="5072122" y="1188"/>
        <a:ext cx="4157096" cy="1517255"/>
      </dsp:txXfrm>
    </dsp:sp>
    <dsp:sp modelId="{3680431D-F205-420B-AF9D-2D7DCC0342F0}">
      <dsp:nvSpPr>
        <dsp:cNvPr id="0" name=""/>
        <dsp:cNvSpPr/>
      </dsp:nvSpPr>
      <dsp:spPr>
        <a:xfrm>
          <a:off x="465780" y="1967689"/>
          <a:ext cx="4157096" cy="1517255"/>
        </a:xfrm>
        <a:prstGeom prst="rect">
          <a:avLst/>
        </a:prstGeom>
        <a:solidFill>
          <a:schemeClr val="accent2">
            <a:hueOff val="-2261984"/>
            <a:satOff val="7457"/>
            <a:lumOff val="7974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Service quality</a:t>
          </a:r>
        </a:p>
      </dsp:txBody>
      <dsp:txXfrm>
        <a:off x="465780" y="1967689"/>
        <a:ext cx="4157096" cy="1517255"/>
      </dsp:txXfrm>
    </dsp:sp>
    <dsp:sp modelId="{C7FB2F54-65A6-4825-8F92-6C054A7588E1}">
      <dsp:nvSpPr>
        <dsp:cNvPr id="0" name=""/>
        <dsp:cNvSpPr/>
      </dsp:nvSpPr>
      <dsp:spPr>
        <a:xfrm>
          <a:off x="5072122" y="1967689"/>
          <a:ext cx="4157096" cy="1517255"/>
        </a:xfrm>
        <a:prstGeom prst="rect">
          <a:avLst/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>
          <a:noFill/>
        </a:ln>
        <a:effectLst/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Call</a:t>
          </a:r>
          <a:r>
            <a:rPr lang="en-IN" sz="44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service</a:t>
          </a:r>
          <a:endParaRPr lang="en-IN" sz="4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72122" y="1967689"/>
        <a:ext cx="4157096" cy="15172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43FDD0-2662-42EC-AE11-5578E64AD852}">
      <dsp:nvSpPr>
        <dsp:cNvPr id="0" name=""/>
        <dsp:cNvSpPr/>
      </dsp:nvSpPr>
      <dsp:spPr>
        <a:xfrm>
          <a:off x="89194" y="937309"/>
          <a:ext cx="1645101" cy="1561698"/>
        </a:xfrm>
        <a:prstGeom prst="roundRect">
          <a:avLst>
            <a:gd name="adj" fmla="val 10000"/>
          </a:avLst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Comfort&amp; Seating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Rating 3.5</a:t>
          </a:r>
        </a:p>
      </dsp:txBody>
      <dsp:txXfrm>
        <a:off x="134935" y="983050"/>
        <a:ext cx="1553619" cy="1470216"/>
      </dsp:txXfrm>
    </dsp:sp>
    <dsp:sp modelId="{25469FED-6C26-4F4D-BAEE-ED4F46A29D1D}">
      <dsp:nvSpPr>
        <dsp:cNvPr id="0" name=""/>
        <dsp:cNvSpPr/>
      </dsp:nvSpPr>
      <dsp:spPr>
        <a:xfrm rot="9186">
          <a:off x="1928078" y="1453636"/>
          <a:ext cx="410821" cy="535575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>
        <a:off x="1928078" y="1560586"/>
        <a:ext cx="287575" cy="321345"/>
      </dsp:txXfrm>
    </dsp:sp>
    <dsp:sp modelId="{69A28AFA-081F-4AEF-8E60-32A79590851F}">
      <dsp:nvSpPr>
        <dsp:cNvPr id="0" name=""/>
        <dsp:cNvSpPr/>
      </dsp:nvSpPr>
      <dsp:spPr>
        <a:xfrm>
          <a:off x="2509428" y="932515"/>
          <a:ext cx="1789317" cy="1584607"/>
        </a:xfrm>
        <a:prstGeom prst="roundRect">
          <a:avLst>
            <a:gd name="adj" fmla="val 10000"/>
          </a:avLst>
        </a:prstGeom>
        <a:solidFill>
          <a:srgbClr val="00B0F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In-flight Experience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Rating 4.0</a:t>
          </a:r>
        </a:p>
      </dsp:txBody>
      <dsp:txXfrm>
        <a:off x="2555840" y="978927"/>
        <a:ext cx="1696493" cy="1491783"/>
      </dsp:txXfrm>
    </dsp:sp>
    <dsp:sp modelId="{4CCD50E3-4A3E-4537-B660-462A4EF98125}">
      <dsp:nvSpPr>
        <dsp:cNvPr id="0" name=""/>
        <dsp:cNvSpPr/>
      </dsp:nvSpPr>
      <dsp:spPr>
        <a:xfrm>
          <a:off x="4514704" y="1457031"/>
          <a:ext cx="457830" cy="535575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>
        <a:off x="4514704" y="1564146"/>
        <a:ext cx="320481" cy="321345"/>
      </dsp:txXfrm>
    </dsp:sp>
    <dsp:sp modelId="{D84547D3-10B0-455B-BD95-48B0769ABBCB}">
      <dsp:nvSpPr>
        <dsp:cNvPr id="0" name=""/>
        <dsp:cNvSpPr/>
      </dsp:nvSpPr>
      <dsp:spPr>
        <a:xfrm>
          <a:off x="5162577" y="966509"/>
          <a:ext cx="1715676" cy="1516619"/>
        </a:xfrm>
        <a:prstGeom prst="roundRect">
          <a:avLst>
            <a:gd name="adj" fmla="val 10000"/>
          </a:avLst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Service quality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Rating 5.0</a:t>
          </a:r>
        </a:p>
      </dsp:txBody>
      <dsp:txXfrm>
        <a:off x="5206997" y="1010929"/>
        <a:ext cx="1626836" cy="1427779"/>
      </dsp:txXfrm>
    </dsp:sp>
    <dsp:sp modelId="{F2C65598-A811-4F0D-8ED2-09EBDCC257EE}">
      <dsp:nvSpPr>
        <dsp:cNvPr id="0" name=""/>
        <dsp:cNvSpPr/>
      </dsp:nvSpPr>
      <dsp:spPr>
        <a:xfrm rot="21591113">
          <a:off x="6987510" y="1453765"/>
          <a:ext cx="592594" cy="535575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>
        <a:off x="6987510" y="1561088"/>
        <a:ext cx="431922" cy="321345"/>
      </dsp:txXfrm>
    </dsp:sp>
    <dsp:sp modelId="{9AC1410B-5905-4DDC-BCE3-0DB356589B60}">
      <dsp:nvSpPr>
        <dsp:cNvPr id="0" name=""/>
        <dsp:cNvSpPr/>
      </dsp:nvSpPr>
      <dsp:spPr>
        <a:xfrm>
          <a:off x="7665736" y="988277"/>
          <a:ext cx="1861793" cy="1459762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Call service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Rating 4.5</a:t>
          </a:r>
        </a:p>
      </dsp:txBody>
      <dsp:txXfrm>
        <a:off x="7708491" y="1031032"/>
        <a:ext cx="1776283" cy="1374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6188-C7E2-4CE7-AC61-34FE31359122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C65C074-347E-45FC-9C7D-67F0C6F3BF8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129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6188-C7E2-4CE7-AC61-34FE31359122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C074-347E-45FC-9C7D-67F0C6F3BF86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07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6188-C7E2-4CE7-AC61-34FE31359122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C074-347E-45FC-9C7D-67F0C6F3BF8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80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6188-C7E2-4CE7-AC61-34FE31359122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C074-347E-45FC-9C7D-67F0C6F3BF86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11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6188-C7E2-4CE7-AC61-34FE31359122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C074-347E-45FC-9C7D-67F0C6F3BF8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8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6188-C7E2-4CE7-AC61-34FE31359122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C074-347E-45FC-9C7D-67F0C6F3BF86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85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6188-C7E2-4CE7-AC61-34FE31359122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C074-347E-45FC-9C7D-67F0C6F3BF86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85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6188-C7E2-4CE7-AC61-34FE31359122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C074-347E-45FC-9C7D-67F0C6F3BF86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4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6188-C7E2-4CE7-AC61-34FE31359122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C074-347E-45FC-9C7D-67F0C6F3B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83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86188-C7E2-4CE7-AC61-34FE31359122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C074-347E-45FC-9C7D-67F0C6F3BF86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94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D786188-C7E2-4CE7-AC61-34FE31359122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C074-347E-45FC-9C7D-67F0C6F3BF86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21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86188-C7E2-4CE7-AC61-34FE31359122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C65C074-347E-45FC-9C7D-67F0C6F3BF8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2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2F13-75A4-B11B-AEE8-9EA17881B2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BRITISH AIRWAYS CUSTOMER REVIEWS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CB60A-6480-44F7-A649-4FD003211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2815" y="3766874"/>
            <a:ext cx="8637072" cy="977621"/>
          </a:xfrm>
        </p:spPr>
        <p:txBody>
          <a:bodyPr>
            <a:normAutofit fontScale="92500"/>
          </a:bodyPr>
          <a:lstStyle/>
          <a:p>
            <a:r>
              <a:rPr lang="en-IN" dirty="0"/>
              <a:t>                                                         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VETAPALEM PRAVALLIKA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D3620-903C-7E86-ED98-15B971D01C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54" t="19096" r="9119" b="18672"/>
          <a:stretch/>
        </p:blipFill>
        <p:spPr>
          <a:xfrm>
            <a:off x="1182868" y="2470683"/>
            <a:ext cx="1234911" cy="10435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988F1A-531A-9CD3-614D-94259B6323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173" t="26210" r="4756" b="22962"/>
          <a:stretch/>
        </p:blipFill>
        <p:spPr>
          <a:xfrm>
            <a:off x="1137147" y="1867368"/>
            <a:ext cx="1280631" cy="60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46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05284-3C6B-B50F-2F36-A043CCE22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304139"/>
            <a:ext cx="9603275" cy="1049235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B510E-A61F-5E08-C83A-B046D692E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acting on these insights, British Airways can enhance the travel experience for passengers, leading to increased customer satisfaction and loyalty. This, in turn, can result in higher profitability and a stronger competitive position in the airline industry.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continuously improving and adapting based on customer feedback, British Airways can attract more passengers, increase market share, and maintain its reputation as a preferred airline for travellers seeking comfort and excellent service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953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6A10B-22DA-5A9E-1C83-783DE05FA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590" y="1259680"/>
            <a:ext cx="9603275" cy="1049235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C82BF-3C72-805D-5264-FB128817E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analyse the customer experience of travelling with British Airways, we focus on evaluating the comfort and convenience provided by the airline.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involve assessing aspects such as the seating arrangement, in-flight ambiance, and the quality of service offered by the crew.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examining customer reviews and ratings, we can identify the airline’s strengths and pinpoint areas needing improvement like comfort and seating, in-flight experience, service quality, areas for improvement.</a:t>
            </a:r>
          </a:p>
        </p:txBody>
      </p:sp>
    </p:spTree>
    <p:extLst>
      <p:ext uri="{BB962C8B-B14F-4D97-AF65-F5344CB8AC3E}">
        <p14:creationId xmlns:p14="http://schemas.microsoft.com/office/powerpoint/2010/main" val="418831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AAAF6-F939-1C0E-FF55-4B2E864C5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165" y="1322993"/>
            <a:ext cx="9603275" cy="1049235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2046A-D325-F898-DB00-2892E1A74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customer reviews from multiple platforms like for example Trustpilot, Google Reviews and social media.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Categorization of reviews into various aspects such as customer service, in-flight experience, punctuality and value for money.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actionable insights for British Airways to enhance customer experience.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common customer pain points and areas of excellence.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691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A0DD-DB40-BC76-9487-42ED5286A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350" y="1388143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scraping  of some services: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66943B8-91FD-CB9F-9A63-F3BC47FAAE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3394032"/>
              </p:ext>
            </p:extLst>
          </p:nvPr>
        </p:nvGraphicFramePr>
        <p:xfrm>
          <a:off x="1360351" y="1979629"/>
          <a:ext cx="9695000" cy="3486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7270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3691E-89E8-6033-1A70-9FDE3885C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75859"/>
            <a:ext cx="9603275" cy="1049235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Scraping:</a:t>
            </a:r>
          </a:p>
        </p:txBody>
      </p:sp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87866845-F6C8-91FE-5698-C27F26386E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7274229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408461-A016-1BAC-BA4D-EB26874C3A49}"/>
              </a:ext>
            </a:extLst>
          </p:cNvPr>
          <p:cNvCxnSpPr/>
          <p:nvPr/>
        </p:nvCxnSpPr>
        <p:spPr>
          <a:xfrm>
            <a:off x="2809188" y="34290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07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2897C-5153-FF3E-5DDD-3A75E1A8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738" y="1266433"/>
            <a:ext cx="9603275" cy="1049235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scraping through python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692A9F-FEE8-DE58-C0EA-7E4DEBD56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5041" y="5454928"/>
            <a:ext cx="3811499" cy="35817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F7597A-07F5-FD0F-2DFF-A026B36B1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041" y="1941922"/>
            <a:ext cx="3811499" cy="35130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EE4822-554D-9B3C-006A-F0D010CDFE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715" y="1941922"/>
            <a:ext cx="2535810" cy="3940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8115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435AEBF-8496-F928-2A27-F64BCBCE7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90" y="362426"/>
            <a:ext cx="6934884" cy="11835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0B945D-66E1-5A7A-EA49-FF6C31027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201" y="1687398"/>
            <a:ext cx="7302143" cy="408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75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B759B-1B72-7CED-83E9-8080DD309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491114"/>
            <a:ext cx="9603275" cy="1049235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Areas to work by analysing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E62A6-245E-1DCC-2C20-D4B0FA6EB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and navigation information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customers have to be highly increased as customers are facing a lot of problems by services given by airlines mainly in connecting flights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Complaint about old business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seatings.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Economy class facilities must be increased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very low ratings is given over all services like legroom, comfort, staff service, food and beverages, inflight entertainment,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business class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service rating low.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501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76CE-4DFC-6DCA-62FD-DE84F9674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391655"/>
            <a:ext cx="9603275" cy="1049235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AREAS  OF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B0068-660D-990F-3B3C-A6334102B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recurring themes in negative reviews, such as discomfort in economy class, delays, or poor customer service.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targeted recommendations to address those issues, such as upgrading  seats, enhancing crew training or improving in-light amenities.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scheduling and communication (real-time updates, better rebooking assistance).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baggage handling(Real time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tracking,stricter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quality,faster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resolutions)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scheduling and communication (real-time updates, better rebooking assistance).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99653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224</TotalTime>
  <Words>440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Gill Sans MT</vt:lpstr>
      <vt:lpstr>Times New Roman</vt:lpstr>
      <vt:lpstr>Wingdings</vt:lpstr>
      <vt:lpstr>Gallery</vt:lpstr>
      <vt:lpstr>BRITISH AIRWAYS CUSTOMER REVIEWS ANALYSIS</vt:lpstr>
      <vt:lpstr>INTRODUCTION:</vt:lpstr>
      <vt:lpstr>OBJECTIVES:</vt:lpstr>
      <vt:lpstr>Data scraping  of some services:</vt:lpstr>
      <vt:lpstr>Data Scraping:</vt:lpstr>
      <vt:lpstr>Data scraping through python</vt:lpstr>
      <vt:lpstr>PowerPoint Presentation</vt:lpstr>
      <vt:lpstr>Areas to work by analysing customer reviews</vt:lpstr>
      <vt:lpstr>AREAS  OF IMPROVEMENT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pravallika vetapalem</dc:creator>
  <cp:lastModifiedBy>pravallika vetapalem</cp:lastModifiedBy>
  <cp:revision>1</cp:revision>
  <dcterms:created xsi:type="dcterms:W3CDTF">2025-03-01T10:33:22Z</dcterms:created>
  <dcterms:modified xsi:type="dcterms:W3CDTF">2025-03-01T14:18:02Z</dcterms:modified>
</cp:coreProperties>
</file>