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allika vetapalem" userId="3714dce7ae7504be" providerId="LiveId" clId="{2DCC2324-E9FE-4BAE-8405-3B649919ECBF}"/>
    <pc:docChg chg="undo custSel addSld delSld modSld">
      <pc:chgData name="pravallika vetapalem" userId="3714dce7ae7504be" providerId="LiveId" clId="{2DCC2324-E9FE-4BAE-8405-3B649919ECBF}" dt="2025-03-01T16:03:59.548" v="350" actId="14838"/>
      <pc:docMkLst>
        <pc:docMk/>
      </pc:docMkLst>
      <pc:sldChg chg="addSp delSp modSp mod">
        <pc:chgData name="pravallika vetapalem" userId="3714dce7ae7504be" providerId="LiveId" clId="{2DCC2324-E9FE-4BAE-8405-3B649919ECBF}" dt="2025-03-01T16:03:12.453" v="349" actId="1076"/>
        <pc:sldMkLst>
          <pc:docMk/>
          <pc:sldMk cId="112908365" sldId="256"/>
        </pc:sldMkLst>
        <pc:spChg chg="mod">
          <ac:chgData name="pravallika vetapalem" userId="3714dce7ae7504be" providerId="LiveId" clId="{2DCC2324-E9FE-4BAE-8405-3B649919ECBF}" dt="2025-03-01T16:02:34.510" v="344" actId="208"/>
          <ac:spMkLst>
            <pc:docMk/>
            <pc:sldMk cId="112908365" sldId="256"/>
            <ac:spMk id="2" creationId="{36E47A43-BFFC-4F4B-74C9-7B5F1A85FD45}"/>
          </ac:spMkLst>
        </pc:spChg>
        <pc:spChg chg="mod">
          <ac:chgData name="pravallika vetapalem" userId="3714dce7ae7504be" providerId="LiveId" clId="{2DCC2324-E9FE-4BAE-8405-3B649919ECBF}" dt="2025-03-01T16:02:21.325" v="343" actId="208"/>
          <ac:spMkLst>
            <pc:docMk/>
            <pc:sldMk cId="112908365" sldId="256"/>
            <ac:spMk id="3" creationId="{E71765BC-C291-6D89-58F1-392DEF4F2EAD}"/>
          </ac:spMkLst>
        </pc:spChg>
        <pc:picChg chg="add mod">
          <ac:chgData name="pravallika vetapalem" userId="3714dce7ae7504be" providerId="LiveId" clId="{2DCC2324-E9FE-4BAE-8405-3B649919ECBF}" dt="2025-03-01T16:03:12.453" v="349" actId="1076"/>
          <ac:picMkLst>
            <pc:docMk/>
            <pc:sldMk cId="112908365" sldId="256"/>
            <ac:picMk id="4" creationId="{40E74BA0-021E-DF1A-7C98-7BE1A3B93C97}"/>
          </ac:picMkLst>
        </pc:picChg>
        <pc:picChg chg="add del mod">
          <ac:chgData name="pravallika vetapalem" userId="3714dce7ae7504be" providerId="LiveId" clId="{2DCC2324-E9FE-4BAE-8405-3B649919ECBF}" dt="2025-03-01T16:01:00.076" v="332" actId="478"/>
          <ac:picMkLst>
            <pc:docMk/>
            <pc:sldMk cId="112908365" sldId="256"/>
            <ac:picMk id="3074" creationId="{197FF68F-A88F-ADB5-232E-4535CE79871E}"/>
          </ac:picMkLst>
        </pc:picChg>
      </pc:sldChg>
      <pc:sldChg chg="modSp mod">
        <pc:chgData name="pravallika vetapalem" userId="3714dce7ae7504be" providerId="LiveId" clId="{2DCC2324-E9FE-4BAE-8405-3B649919ECBF}" dt="2025-03-01T15:32:23.947" v="68" actId="14100"/>
        <pc:sldMkLst>
          <pc:docMk/>
          <pc:sldMk cId="3692413104" sldId="257"/>
        </pc:sldMkLst>
        <pc:spChg chg="mod">
          <ac:chgData name="pravallika vetapalem" userId="3714dce7ae7504be" providerId="LiveId" clId="{2DCC2324-E9FE-4BAE-8405-3B649919ECBF}" dt="2025-03-01T15:29:22.720" v="13" actId="115"/>
          <ac:spMkLst>
            <pc:docMk/>
            <pc:sldMk cId="3692413104" sldId="257"/>
            <ac:spMk id="2" creationId="{46D9F005-6A83-32B7-128B-4AABA7C87C51}"/>
          </ac:spMkLst>
        </pc:spChg>
        <pc:picChg chg="mod">
          <ac:chgData name="pravallika vetapalem" userId="3714dce7ae7504be" providerId="LiveId" clId="{2DCC2324-E9FE-4BAE-8405-3B649919ECBF}" dt="2025-03-01T15:32:19.164" v="67" actId="14100"/>
          <ac:picMkLst>
            <pc:docMk/>
            <pc:sldMk cId="3692413104" sldId="257"/>
            <ac:picMk id="5" creationId="{BBB23E6D-4AD3-0D0F-0962-F654F225282F}"/>
          </ac:picMkLst>
        </pc:picChg>
        <pc:picChg chg="mod">
          <ac:chgData name="pravallika vetapalem" userId="3714dce7ae7504be" providerId="LiveId" clId="{2DCC2324-E9FE-4BAE-8405-3B649919ECBF}" dt="2025-03-01T15:32:23.947" v="68" actId="14100"/>
          <ac:picMkLst>
            <pc:docMk/>
            <pc:sldMk cId="3692413104" sldId="257"/>
            <ac:picMk id="9" creationId="{1D04477C-66C3-7398-A90D-13FFB7A8446E}"/>
          </ac:picMkLst>
        </pc:picChg>
      </pc:sldChg>
      <pc:sldChg chg="addSp delSp modSp mod">
        <pc:chgData name="pravallika vetapalem" userId="3714dce7ae7504be" providerId="LiveId" clId="{2DCC2324-E9FE-4BAE-8405-3B649919ECBF}" dt="2025-03-01T15:32:09.156" v="66" actId="1076"/>
        <pc:sldMkLst>
          <pc:docMk/>
          <pc:sldMk cId="1498906241" sldId="258"/>
        </pc:sldMkLst>
        <pc:spChg chg="mod">
          <ac:chgData name="pravallika vetapalem" userId="3714dce7ae7504be" providerId="LiveId" clId="{2DCC2324-E9FE-4BAE-8405-3B649919ECBF}" dt="2025-03-01T15:30:12.611" v="56" actId="115"/>
          <ac:spMkLst>
            <pc:docMk/>
            <pc:sldMk cId="1498906241" sldId="258"/>
            <ac:spMk id="2" creationId="{E6C8286F-3F01-9A3D-2019-BDB552C9A189}"/>
          </ac:spMkLst>
        </pc:spChg>
        <pc:spChg chg="del">
          <ac:chgData name="pravallika vetapalem" userId="3714dce7ae7504be" providerId="LiveId" clId="{2DCC2324-E9FE-4BAE-8405-3B649919ECBF}" dt="2025-03-01T15:27:47.924" v="0"/>
          <ac:spMkLst>
            <pc:docMk/>
            <pc:sldMk cId="1498906241" sldId="258"/>
            <ac:spMk id="3" creationId="{8ACB9DE4-C28F-9ADC-230E-D982B2FDDD4B}"/>
          </ac:spMkLst>
        </pc:spChg>
        <pc:picChg chg="add mod modCrop">
          <ac:chgData name="pravallika vetapalem" userId="3714dce7ae7504be" providerId="LiveId" clId="{2DCC2324-E9FE-4BAE-8405-3B649919ECBF}" dt="2025-03-01T15:31:58.327" v="64" actId="14100"/>
          <ac:picMkLst>
            <pc:docMk/>
            <pc:sldMk cId="1498906241" sldId="258"/>
            <ac:picMk id="5" creationId="{4D97A65A-5E8E-DC4E-A45A-00A816885CC1}"/>
          </ac:picMkLst>
        </pc:picChg>
        <pc:picChg chg="add mod">
          <ac:chgData name="pravallika vetapalem" userId="3714dce7ae7504be" providerId="LiveId" clId="{2DCC2324-E9FE-4BAE-8405-3B649919ECBF}" dt="2025-03-01T15:32:05.320" v="65" actId="14100"/>
          <ac:picMkLst>
            <pc:docMk/>
            <pc:sldMk cId="1498906241" sldId="258"/>
            <ac:picMk id="7" creationId="{F6D02392-4C23-9858-C8C3-4C0D06EFAB40}"/>
          </ac:picMkLst>
        </pc:picChg>
        <pc:picChg chg="add mod">
          <ac:chgData name="pravallika vetapalem" userId="3714dce7ae7504be" providerId="LiveId" clId="{2DCC2324-E9FE-4BAE-8405-3B649919ECBF}" dt="2025-03-01T15:32:09.156" v="66" actId="1076"/>
          <ac:picMkLst>
            <pc:docMk/>
            <pc:sldMk cId="1498906241" sldId="258"/>
            <ac:picMk id="9" creationId="{7F0FD6A3-4FAC-4CA1-C19F-648BFE6F2AEB}"/>
          </ac:picMkLst>
        </pc:picChg>
      </pc:sldChg>
      <pc:sldChg chg="modSp del mod">
        <pc:chgData name="pravallika vetapalem" userId="3714dce7ae7504be" providerId="LiveId" clId="{2DCC2324-E9FE-4BAE-8405-3B649919ECBF}" dt="2025-03-01T15:33:03.839" v="82" actId="47"/>
        <pc:sldMkLst>
          <pc:docMk/>
          <pc:sldMk cId="1346690997" sldId="259"/>
        </pc:sldMkLst>
        <pc:spChg chg="mod">
          <ac:chgData name="pravallika vetapalem" userId="3714dce7ae7504be" providerId="LiveId" clId="{2DCC2324-E9FE-4BAE-8405-3B649919ECBF}" dt="2025-03-01T15:32:58.306" v="81" actId="20577"/>
          <ac:spMkLst>
            <pc:docMk/>
            <pc:sldMk cId="1346690997" sldId="259"/>
            <ac:spMk id="2" creationId="{0CF5E981-4EB4-70A0-E897-5EE1F730EA75}"/>
          </ac:spMkLst>
        </pc:spChg>
      </pc:sldChg>
      <pc:sldChg chg="addSp delSp modSp mod modClrScheme chgLayout">
        <pc:chgData name="pravallika vetapalem" userId="3714dce7ae7504be" providerId="LiveId" clId="{2DCC2324-E9FE-4BAE-8405-3B649919ECBF}" dt="2025-03-01T15:35:07.958" v="98" actId="700"/>
        <pc:sldMkLst>
          <pc:docMk/>
          <pc:sldMk cId="3532363442" sldId="260"/>
        </pc:sldMkLst>
        <pc:spChg chg="mod ord">
          <ac:chgData name="pravallika vetapalem" userId="3714dce7ae7504be" providerId="LiveId" clId="{2DCC2324-E9FE-4BAE-8405-3B649919ECBF}" dt="2025-03-01T15:35:07.958" v="98" actId="700"/>
          <ac:spMkLst>
            <pc:docMk/>
            <pc:sldMk cId="3532363442" sldId="260"/>
            <ac:spMk id="2" creationId="{DA42C47A-FA36-225A-B7AA-FFCAEB0019B9}"/>
          </ac:spMkLst>
        </pc:spChg>
        <pc:spChg chg="del">
          <ac:chgData name="pravallika vetapalem" userId="3714dce7ae7504be" providerId="LiveId" clId="{2DCC2324-E9FE-4BAE-8405-3B649919ECBF}" dt="2025-03-01T15:33:52.782" v="84" actId="22"/>
          <ac:spMkLst>
            <pc:docMk/>
            <pc:sldMk cId="3532363442" sldId="260"/>
            <ac:spMk id="3" creationId="{E9545325-0BD8-0FBA-BACC-7AC8D1BE864D}"/>
          </ac:spMkLst>
        </pc:spChg>
        <pc:picChg chg="add mod ord">
          <ac:chgData name="pravallika vetapalem" userId="3714dce7ae7504be" providerId="LiveId" clId="{2DCC2324-E9FE-4BAE-8405-3B649919ECBF}" dt="2025-03-01T15:35:07.958" v="98" actId="700"/>
          <ac:picMkLst>
            <pc:docMk/>
            <pc:sldMk cId="3532363442" sldId="260"/>
            <ac:picMk id="5" creationId="{0759F3CC-2D9F-5DF0-2B81-CE64D45707A9}"/>
          </ac:picMkLst>
        </pc:picChg>
        <pc:picChg chg="add mod">
          <ac:chgData name="pravallika vetapalem" userId="3714dce7ae7504be" providerId="LiveId" clId="{2DCC2324-E9FE-4BAE-8405-3B649919ECBF}" dt="2025-03-01T15:34:53.896" v="96" actId="1076"/>
          <ac:picMkLst>
            <pc:docMk/>
            <pc:sldMk cId="3532363442" sldId="260"/>
            <ac:picMk id="1026" creationId="{6ABB1094-137B-3262-7F4E-E36345F6D3C6}"/>
          </ac:picMkLst>
        </pc:picChg>
      </pc:sldChg>
      <pc:sldChg chg="addSp delSp modSp new mod">
        <pc:chgData name="pravallika vetapalem" userId="3714dce7ae7504be" providerId="LiveId" clId="{2DCC2324-E9FE-4BAE-8405-3B649919ECBF}" dt="2025-03-01T15:38:12.757" v="110" actId="14100"/>
        <pc:sldMkLst>
          <pc:docMk/>
          <pc:sldMk cId="3574690585" sldId="261"/>
        </pc:sldMkLst>
        <pc:spChg chg="mod">
          <ac:chgData name="pravallika vetapalem" userId="3714dce7ae7504be" providerId="LiveId" clId="{2DCC2324-E9FE-4BAE-8405-3B649919ECBF}" dt="2025-03-01T15:36:00.517" v="104" actId="1076"/>
          <ac:spMkLst>
            <pc:docMk/>
            <pc:sldMk cId="3574690585" sldId="261"/>
            <ac:spMk id="2" creationId="{6BA37BD2-8B50-C85C-3F37-2E9938905D50}"/>
          </ac:spMkLst>
        </pc:spChg>
        <pc:spChg chg="del">
          <ac:chgData name="pravallika vetapalem" userId="3714dce7ae7504be" providerId="LiveId" clId="{2DCC2324-E9FE-4BAE-8405-3B649919ECBF}" dt="2025-03-01T15:37:29.594" v="105" actId="22"/>
          <ac:spMkLst>
            <pc:docMk/>
            <pc:sldMk cId="3574690585" sldId="261"/>
            <ac:spMk id="3" creationId="{F6FF065A-4C58-BBAA-E0F9-78358CFB4583}"/>
          </ac:spMkLst>
        </pc:spChg>
        <pc:picChg chg="add mod ord">
          <ac:chgData name="pravallika vetapalem" userId="3714dce7ae7504be" providerId="LiveId" clId="{2DCC2324-E9FE-4BAE-8405-3B649919ECBF}" dt="2025-03-01T15:38:12.757" v="110" actId="14100"/>
          <ac:picMkLst>
            <pc:docMk/>
            <pc:sldMk cId="3574690585" sldId="261"/>
            <ac:picMk id="5" creationId="{3CC0F28D-91EB-8734-42C2-E0CF5491E15E}"/>
          </ac:picMkLst>
        </pc:picChg>
      </pc:sldChg>
      <pc:sldChg chg="addSp delSp modSp new mod">
        <pc:chgData name="pravallika vetapalem" userId="3714dce7ae7504be" providerId="LiveId" clId="{2DCC2324-E9FE-4BAE-8405-3B649919ECBF}" dt="2025-03-01T15:43:51.924" v="147" actId="1076"/>
        <pc:sldMkLst>
          <pc:docMk/>
          <pc:sldMk cId="138485837" sldId="262"/>
        </pc:sldMkLst>
        <pc:spChg chg="mod">
          <ac:chgData name="pravallika vetapalem" userId="3714dce7ae7504be" providerId="LiveId" clId="{2DCC2324-E9FE-4BAE-8405-3B649919ECBF}" dt="2025-03-01T15:38:54.184" v="117" actId="115"/>
          <ac:spMkLst>
            <pc:docMk/>
            <pc:sldMk cId="138485837" sldId="262"/>
            <ac:spMk id="2" creationId="{9C02B362-3DB2-5692-034E-2D3CA091FF9F}"/>
          </ac:spMkLst>
        </pc:spChg>
        <pc:spChg chg="del">
          <ac:chgData name="pravallika vetapalem" userId="3714dce7ae7504be" providerId="LiveId" clId="{2DCC2324-E9FE-4BAE-8405-3B649919ECBF}" dt="2025-03-01T15:40:05.968" v="118" actId="22"/>
          <ac:spMkLst>
            <pc:docMk/>
            <pc:sldMk cId="138485837" sldId="262"/>
            <ac:spMk id="3" creationId="{D5F54218-E41E-E051-5CD0-B3903CC44AD3}"/>
          </ac:spMkLst>
        </pc:spChg>
        <pc:picChg chg="add mod ord">
          <ac:chgData name="pravallika vetapalem" userId="3714dce7ae7504be" providerId="LiveId" clId="{2DCC2324-E9FE-4BAE-8405-3B649919ECBF}" dt="2025-03-01T15:42:09.330" v="133" actId="14100"/>
          <ac:picMkLst>
            <pc:docMk/>
            <pc:sldMk cId="138485837" sldId="262"/>
            <ac:picMk id="5" creationId="{B8505B4B-E6EC-EC13-0466-3691BB3D6B13}"/>
          </ac:picMkLst>
        </pc:picChg>
        <pc:picChg chg="add mod">
          <ac:chgData name="pravallika vetapalem" userId="3714dce7ae7504be" providerId="LiveId" clId="{2DCC2324-E9FE-4BAE-8405-3B649919ECBF}" dt="2025-03-01T15:43:51.924" v="147" actId="1076"/>
          <ac:picMkLst>
            <pc:docMk/>
            <pc:sldMk cId="138485837" sldId="262"/>
            <ac:picMk id="7" creationId="{ADBFB678-CDCB-D4A5-5EC2-2B6E661D3487}"/>
          </ac:picMkLst>
        </pc:picChg>
        <pc:picChg chg="add mod">
          <ac:chgData name="pravallika vetapalem" userId="3714dce7ae7504be" providerId="LiveId" clId="{2DCC2324-E9FE-4BAE-8405-3B649919ECBF}" dt="2025-03-01T15:43:49.210" v="146" actId="1076"/>
          <ac:picMkLst>
            <pc:docMk/>
            <pc:sldMk cId="138485837" sldId="262"/>
            <ac:picMk id="9" creationId="{5FEB8588-5A9E-0BC5-6600-AABC93EBC21C}"/>
          </ac:picMkLst>
        </pc:picChg>
        <pc:picChg chg="add mod">
          <ac:chgData name="pravallika vetapalem" userId="3714dce7ae7504be" providerId="LiveId" clId="{2DCC2324-E9FE-4BAE-8405-3B649919ECBF}" dt="2025-03-01T15:43:45.821" v="145" actId="1076"/>
          <ac:picMkLst>
            <pc:docMk/>
            <pc:sldMk cId="138485837" sldId="262"/>
            <ac:picMk id="11" creationId="{8DE8C47F-1117-D7BF-3367-418B7CBC415F}"/>
          </ac:picMkLst>
        </pc:picChg>
      </pc:sldChg>
      <pc:sldChg chg="addSp delSp modSp new mod">
        <pc:chgData name="pravallika vetapalem" userId="3714dce7ae7504be" providerId="LiveId" clId="{2DCC2324-E9FE-4BAE-8405-3B649919ECBF}" dt="2025-03-01T15:45:57.581" v="159" actId="1076"/>
        <pc:sldMkLst>
          <pc:docMk/>
          <pc:sldMk cId="2118328736" sldId="263"/>
        </pc:sldMkLst>
        <pc:spChg chg="mod">
          <ac:chgData name="pravallika vetapalem" userId="3714dce7ae7504be" providerId="LiveId" clId="{2DCC2324-E9FE-4BAE-8405-3B649919ECBF}" dt="2025-03-01T15:44:49.140" v="155" actId="1076"/>
          <ac:spMkLst>
            <pc:docMk/>
            <pc:sldMk cId="2118328736" sldId="263"/>
            <ac:spMk id="2" creationId="{86D7C2C0-4AC4-1DD9-697B-86E52331D6A0}"/>
          </ac:spMkLst>
        </pc:spChg>
        <pc:spChg chg="del">
          <ac:chgData name="pravallika vetapalem" userId="3714dce7ae7504be" providerId="LiveId" clId="{2DCC2324-E9FE-4BAE-8405-3B649919ECBF}" dt="2025-03-01T15:45:32.186" v="156" actId="22"/>
          <ac:spMkLst>
            <pc:docMk/>
            <pc:sldMk cId="2118328736" sldId="263"/>
            <ac:spMk id="3" creationId="{8DC1C6F7-F72A-CE03-F8FC-99473E338BBB}"/>
          </ac:spMkLst>
        </pc:spChg>
        <pc:picChg chg="add mod ord">
          <ac:chgData name="pravallika vetapalem" userId="3714dce7ae7504be" providerId="LiveId" clId="{2DCC2324-E9FE-4BAE-8405-3B649919ECBF}" dt="2025-03-01T15:45:57.581" v="159" actId="1076"/>
          <ac:picMkLst>
            <pc:docMk/>
            <pc:sldMk cId="2118328736" sldId="263"/>
            <ac:picMk id="5" creationId="{EBB7C6BD-CE7B-524B-F483-37B53F3C7574}"/>
          </ac:picMkLst>
        </pc:picChg>
      </pc:sldChg>
      <pc:sldChg chg="addSp delSp modSp new mod">
        <pc:chgData name="pravallika vetapalem" userId="3714dce7ae7504be" providerId="LiveId" clId="{2DCC2324-E9FE-4BAE-8405-3B649919ECBF}" dt="2025-03-01T15:51:22.629" v="205" actId="1076"/>
        <pc:sldMkLst>
          <pc:docMk/>
          <pc:sldMk cId="1445169215" sldId="264"/>
        </pc:sldMkLst>
        <pc:spChg chg="mod">
          <ac:chgData name="pravallika vetapalem" userId="3714dce7ae7504be" providerId="LiveId" clId="{2DCC2324-E9FE-4BAE-8405-3B649919ECBF}" dt="2025-03-01T15:46:47.060" v="169" actId="1076"/>
          <ac:spMkLst>
            <pc:docMk/>
            <pc:sldMk cId="1445169215" sldId="264"/>
            <ac:spMk id="2" creationId="{C0A12F47-53DA-D4D7-45E2-6471FBC5D3C9}"/>
          </ac:spMkLst>
        </pc:spChg>
        <pc:spChg chg="del">
          <ac:chgData name="pravallika vetapalem" userId="3714dce7ae7504be" providerId="LiveId" clId="{2DCC2324-E9FE-4BAE-8405-3B649919ECBF}" dt="2025-03-01T15:47:28.653" v="170" actId="22"/>
          <ac:spMkLst>
            <pc:docMk/>
            <pc:sldMk cId="1445169215" sldId="264"/>
            <ac:spMk id="3" creationId="{F270D4FF-E5BB-C6D9-19E8-FE49E747ED83}"/>
          </ac:spMkLst>
        </pc:spChg>
        <pc:picChg chg="add mod ord">
          <ac:chgData name="pravallika vetapalem" userId="3714dce7ae7504be" providerId="LiveId" clId="{2DCC2324-E9FE-4BAE-8405-3B649919ECBF}" dt="2025-03-01T15:51:02.735" v="202" actId="1076"/>
          <ac:picMkLst>
            <pc:docMk/>
            <pc:sldMk cId="1445169215" sldId="264"/>
            <ac:picMk id="5" creationId="{DCD1D6D2-DA3E-84AB-0B2B-90DBA74ED72F}"/>
          </ac:picMkLst>
        </pc:picChg>
        <pc:picChg chg="add mod">
          <ac:chgData name="pravallika vetapalem" userId="3714dce7ae7504be" providerId="LiveId" clId="{2DCC2324-E9FE-4BAE-8405-3B649919ECBF}" dt="2025-03-01T15:51:00.734" v="201" actId="1076"/>
          <ac:picMkLst>
            <pc:docMk/>
            <pc:sldMk cId="1445169215" sldId="264"/>
            <ac:picMk id="7" creationId="{25A31FAC-B15F-7D53-884B-D86F0D5443AB}"/>
          </ac:picMkLst>
        </pc:picChg>
        <pc:picChg chg="add mod">
          <ac:chgData name="pravallika vetapalem" userId="3714dce7ae7504be" providerId="LiveId" clId="{2DCC2324-E9FE-4BAE-8405-3B649919ECBF}" dt="2025-03-01T15:50:58.091" v="200" actId="1076"/>
          <ac:picMkLst>
            <pc:docMk/>
            <pc:sldMk cId="1445169215" sldId="264"/>
            <ac:picMk id="9" creationId="{C8269A64-C704-B1B5-B487-9F95C896BD87}"/>
          </ac:picMkLst>
        </pc:picChg>
        <pc:picChg chg="add mod">
          <ac:chgData name="pravallika vetapalem" userId="3714dce7ae7504be" providerId="LiveId" clId="{2DCC2324-E9FE-4BAE-8405-3B649919ECBF}" dt="2025-03-01T15:50:54.870" v="199" actId="1076"/>
          <ac:picMkLst>
            <pc:docMk/>
            <pc:sldMk cId="1445169215" sldId="264"/>
            <ac:picMk id="11" creationId="{96558238-0146-42C4-372D-4E4771DBEF7A}"/>
          </ac:picMkLst>
        </pc:picChg>
        <pc:picChg chg="add mod">
          <ac:chgData name="pravallika vetapalem" userId="3714dce7ae7504be" providerId="LiveId" clId="{2DCC2324-E9FE-4BAE-8405-3B649919ECBF}" dt="2025-03-01T15:51:22.629" v="205" actId="1076"/>
          <ac:picMkLst>
            <pc:docMk/>
            <pc:sldMk cId="1445169215" sldId="264"/>
            <ac:picMk id="12" creationId="{F6771143-1444-404F-0737-8512A1DC12DF}"/>
          </ac:picMkLst>
        </pc:picChg>
      </pc:sldChg>
      <pc:sldChg chg="addSp delSp modSp new mod modClrScheme chgLayout">
        <pc:chgData name="pravallika vetapalem" userId="3714dce7ae7504be" providerId="LiveId" clId="{2DCC2324-E9FE-4BAE-8405-3B649919ECBF}" dt="2025-03-01T16:03:59.548" v="350" actId="14838"/>
        <pc:sldMkLst>
          <pc:docMk/>
          <pc:sldMk cId="2374777134" sldId="265"/>
        </pc:sldMkLst>
        <pc:spChg chg="del">
          <ac:chgData name="pravallika vetapalem" userId="3714dce7ae7504be" providerId="LiveId" clId="{2DCC2324-E9FE-4BAE-8405-3B649919ECBF}" dt="2025-03-01T15:55:21.844" v="245" actId="700"/>
          <ac:spMkLst>
            <pc:docMk/>
            <pc:sldMk cId="2374777134" sldId="265"/>
            <ac:spMk id="2" creationId="{34D99A24-ADDB-511D-24FF-4220DDB5F000}"/>
          </ac:spMkLst>
        </pc:spChg>
        <pc:spChg chg="del">
          <ac:chgData name="pravallika vetapalem" userId="3714dce7ae7504be" providerId="LiveId" clId="{2DCC2324-E9FE-4BAE-8405-3B649919ECBF}" dt="2025-03-01T15:55:21.844" v="245" actId="700"/>
          <ac:spMkLst>
            <pc:docMk/>
            <pc:sldMk cId="2374777134" sldId="265"/>
            <ac:spMk id="3" creationId="{CFDE808E-EA23-CF0B-D54A-68CAB14D3E5A}"/>
          </ac:spMkLst>
        </pc:spChg>
        <pc:spChg chg="add mod">
          <ac:chgData name="pravallika vetapalem" userId="3714dce7ae7504be" providerId="LiveId" clId="{2DCC2324-E9FE-4BAE-8405-3B649919ECBF}" dt="2025-03-01T16:03:59.548" v="350" actId="14838"/>
          <ac:spMkLst>
            <pc:docMk/>
            <pc:sldMk cId="2374777134" sldId="265"/>
            <ac:spMk id="4" creationId="{8C0FC2EB-C739-9A88-BA46-9F2B34E8E0D8}"/>
          </ac:spMkLst>
        </pc:spChg>
      </pc:sldChg>
      <pc:sldChg chg="addSp delSp modSp new mod">
        <pc:chgData name="pravallika vetapalem" userId="3714dce7ae7504be" providerId="LiveId" clId="{2DCC2324-E9FE-4BAE-8405-3B649919ECBF}" dt="2025-03-01T15:55:07.480" v="244" actId="1076"/>
        <pc:sldMkLst>
          <pc:docMk/>
          <pc:sldMk cId="1990080969" sldId="266"/>
        </pc:sldMkLst>
        <pc:spChg chg="mod">
          <ac:chgData name="pravallika vetapalem" userId="3714dce7ae7504be" providerId="LiveId" clId="{2DCC2324-E9FE-4BAE-8405-3B649919ECBF}" dt="2025-03-01T15:53:15.426" v="233" actId="1076"/>
          <ac:spMkLst>
            <pc:docMk/>
            <pc:sldMk cId="1990080969" sldId="266"/>
            <ac:spMk id="2" creationId="{80984E19-36E8-4B9B-42CF-EF68E6777BB0}"/>
          </ac:spMkLst>
        </pc:spChg>
        <pc:spChg chg="del">
          <ac:chgData name="pravallika vetapalem" userId="3714dce7ae7504be" providerId="LiveId" clId="{2DCC2324-E9FE-4BAE-8405-3B649919ECBF}" dt="2025-03-01T15:52:06.627" v="215"/>
          <ac:spMkLst>
            <pc:docMk/>
            <pc:sldMk cId="1990080969" sldId="266"/>
            <ac:spMk id="3" creationId="{55AF96D6-F399-3067-8F28-D011D46BAAA7}"/>
          </ac:spMkLst>
        </pc:spChg>
        <pc:spChg chg="add mod">
          <ac:chgData name="pravallika vetapalem" userId="3714dce7ae7504be" providerId="LiveId" clId="{2DCC2324-E9FE-4BAE-8405-3B649919ECBF}" dt="2025-03-01T15:55:07.480" v="244" actId="1076"/>
          <ac:spMkLst>
            <pc:docMk/>
            <pc:sldMk cId="1990080969" sldId="266"/>
            <ac:spMk id="4" creationId="{3CB57E1E-F127-93A8-A0EF-D4FE7CE983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042DDB-09BD-40A2-97BD-4D9D8608C6EB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4951-ECB5-4CE5-AC95-78B19B269B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246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24951-ECB5-4CE5-AC95-78B19B269B8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7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9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27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116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0943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02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57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7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51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76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53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37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22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669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80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1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35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B9273-FC52-4634-B7A6-90832507841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FFD4-3E72-4919-B1A8-02B89738B5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13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47A43-BFFC-4F4B-74C9-7B5F1A85F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85" y="607766"/>
            <a:ext cx="11311030" cy="2718155"/>
          </a:xfrm>
        </p:spPr>
        <p:txBody>
          <a:bodyPr/>
          <a:lstStyle/>
          <a:p>
            <a:pPr algn="l"/>
            <a:r>
              <a:rPr lang="en-IN" u="sng" dirty="0"/>
              <a:t>Task 2</a:t>
            </a:r>
            <a:br>
              <a:rPr lang="en-IN" dirty="0"/>
            </a:br>
            <a:r>
              <a:rPr lang="en-IN" dirty="0"/>
              <a:t>  </a:t>
            </a:r>
            <a:br>
              <a:rPr lang="en-IN" dirty="0"/>
            </a:br>
            <a:r>
              <a:rPr lang="en-IN" dirty="0"/>
              <a:t>          </a:t>
            </a:r>
            <a:r>
              <a:rPr lang="en-IN" dirty="0">
                <a:ln>
                  <a:solidFill>
                    <a:srgbClr val="FF0000"/>
                  </a:solidFill>
                </a:ln>
              </a:rPr>
              <a:t>BRITISH AIRWAYS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765BC-C291-6D89-58F1-392DEF4F2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6" y="4035671"/>
            <a:ext cx="5619379" cy="1149071"/>
          </a:xfrm>
        </p:spPr>
        <p:txBody>
          <a:bodyPr>
            <a:normAutofit/>
          </a:bodyPr>
          <a:lstStyle/>
          <a:p>
            <a:r>
              <a:rPr lang="en-IN" sz="3200" b="1" i="1" dirty="0">
                <a:ln>
                  <a:solidFill>
                    <a:srgbClr val="FFFF00"/>
                  </a:solidFill>
                </a:ln>
                <a:effectLst>
                  <a:reflection blurRad="6350" stA="60000" endA="900" endPos="58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VETAPALEM PRAVALLIKA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74BA0-021E-DF1A-7C98-7BE1A3B93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4277" y="2370180"/>
            <a:ext cx="1058820" cy="1058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0FC2EB-C739-9A88-BA46-9F2B34E8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961" y="2495462"/>
            <a:ext cx="10353761" cy="1326321"/>
          </a:xfrm>
        </p:spPr>
        <p:txBody>
          <a:bodyPr>
            <a:normAutofit/>
          </a:bodyPr>
          <a:lstStyle/>
          <a:p>
            <a:r>
              <a:rPr lang="en-IN" sz="8000" dirty="0"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  <a:reflection blurRad="6350" stA="55000" endA="3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7477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84E19-36E8-4B9B-42CF-EF68E677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185" y="889296"/>
            <a:ext cx="6032488" cy="1326321"/>
          </a:xfrm>
        </p:spPr>
        <p:txBody>
          <a:bodyPr>
            <a:normAutofit/>
          </a:bodyPr>
          <a:lstStyle/>
          <a:p>
            <a:pPr algn="l"/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B57E1E-F127-93A8-A0EF-D4FE7CE983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3186" y="2215617"/>
            <a:ext cx="9785627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Importing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Scraping reviews using requests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Removing unwanted words, punctuation, and short 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TF-IDF vectorization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Training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K-Means clustering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DBI &amp; Silhouette 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Frequent words and clustering distribution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F005-6A83-32B7-128B-4AABA7C87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176" y="1198775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23E6D-4AD3-0D0F-0962-F654F2252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2" y="2262433"/>
            <a:ext cx="3817981" cy="375501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4477C-66C3-7398-A90D-13FFB7A84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3" y="6017443"/>
            <a:ext cx="3817980" cy="307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CCA6A8-BCEE-2D90-276E-6DFE106DE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167" y="2912882"/>
            <a:ext cx="4694326" cy="7225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439FA2-E4CE-8949-D317-99434109EF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1624"/>
          <a:stretch/>
        </p:blipFill>
        <p:spPr>
          <a:xfrm>
            <a:off x="5696166" y="3635410"/>
            <a:ext cx="4694327" cy="59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1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286F-3F01-9A3D-2019-BDB552C9A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6800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7A65A-5E8E-DC4E-A45A-00A816885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90"/>
          <a:stretch/>
        </p:blipFill>
        <p:spPr>
          <a:xfrm>
            <a:off x="924444" y="2242292"/>
            <a:ext cx="4796158" cy="9395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D02392-4C23-9858-C8C3-4C0D06EF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444" y="3181890"/>
            <a:ext cx="4796158" cy="24584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0FD6A3-4FAC-4CA1-C19F-648BFE6F2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424" y="3002780"/>
            <a:ext cx="5720601" cy="67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0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2C47A-FA36-225A-B7AA-FFCAEB001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66800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4000" u="sng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59F3CC-2D9F-5DF0-2B81-CE64D4570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147" y="3257630"/>
            <a:ext cx="5697090" cy="1207250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ABB1094-137B-3262-7F4E-E36345F6D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216" y="2157451"/>
            <a:ext cx="4185725" cy="3966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36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37BD2-8B50-C85C-3F37-2E993890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9141" y="1066800"/>
            <a:ext cx="10353761" cy="1326321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(TF-IDF)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C0F28D-91EB-8734-42C2-E0CF5491E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838" y="2525095"/>
            <a:ext cx="10218766" cy="3456349"/>
          </a:xfrm>
        </p:spPr>
      </p:pic>
    </p:spTree>
    <p:extLst>
      <p:ext uri="{BB962C8B-B14F-4D97-AF65-F5344CB8AC3E}">
        <p14:creationId xmlns:p14="http://schemas.microsoft.com/office/powerpoint/2010/main" val="3574690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2B362-3DB2-5692-034E-2D3CA091F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2" y="1170495"/>
            <a:ext cx="10353761" cy="1326321"/>
          </a:xfrm>
        </p:spPr>
        <p:txBody>
          <a:bodyPr>
            <a:normAutofit/>
          </a:bodyPr>
          <a:lstStyle/>
          <a:p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Algorithm (K-Means)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505B4B-E6EC-EC13-0466-3691BB3D6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05" y="2280621"/>
            <a:ext cx="6097348" cy="775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BFB678-CDCB-D4A5-5EC2-2B6E661D3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05" y="3212712"/>
            <a:ext cx="6097348" cy="17823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B8588-5A9E-0BC5-6600-AABC93EBC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305" y="5151282"/>
            <a:ext cx="6097348" cy="4939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E8C47F-1117-D7BF-3367-418B7CBC4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305" y="5872662"/>
            <a:ext cx="6097348" cy="58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5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7C2C0-4AC4-1DD9-697B-86E52331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27" y="1142214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7C6BD-CE7B-524B-F483-37B53F3C7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6916" y="2661714"/>
            <a:ext cx="8080523" cy="2364130"/>
          </a:xfrm>
        </p:spPr>
      </p:pic>
    </p:spTree>
    <p:extLst>
      <p:ext uri="{BB962C8B-B14F-4D97-AF65-F5344CB8AC3E}">
        <p14:creationId xmlns:p14="http://schemas.microsoft.com/office/powerpoint/2010/main" val="211832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2F47-53DA-D4D7-45E2-6471FBC5D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53" y="1156355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36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r>
              <a:rPr lang="en-IN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Visualizing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D1D6D2-DA3E-84AB-0B2B-90DBA74ED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950" y="2365347"/>
            <a:ext cx="7729361" cy="6036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31FAC-B15F-7D53-884B-D86F0D544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51" y="3455323"/>
            <a:ext cx="7729361" cy="53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269A64-C704-B1B5-B487-9F95C896B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53" y="4485617"/>
            <a:ext cx="7729360" cy="743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558238-0146-42C4-372D-4E4771DBE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53" y="5625137"/>
            <a:ext cx="7729359" cy="10375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6771143-1444-404F-0737-8512A1DC12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5398" y="2826529"/>
            <a:ext cx="2891460" cy="288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169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77</TotalTime>
  <Words>83</Words>
  <Application>Microsoft Office PowerPoint</Application>
  <PresentationFormat>Widescreen</PresentationFormat>
  <Paragraphs>19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Times New Roman</vt:lpstr>
      <vt:lpstr>Damask</vt:lpstr>
      <vt:lpstr>Task 2              BRITISH AIRWAYS MODEL</vt:lpstr>
      <vt:lpstr>SUMMARY</vt:lpstr>
      <vt:lpstr>IMPORTING DATA</vt:lpstr>
      <vt:lpstr>DATA CLEANING               DATA ANALYSIS</vt:lpstr>
      <vt:lpstr>VISUALIZATION</vt:lpstr>
      <vt:lpstr>Feature Extraction (TF-IDF)</vt:lpstr>
      <vt:lpstr>Clustering Algorithm (K-Means)</vt:lpstr>
      <vt:lpstr>Model Evaluation</vt:lpstr>
      <vt:lpstr>Labeling and Visualizing Clusters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pravallika vetapalem</dc:creator>
  <cp:lastModifiedBy>pravallika vetapalem</cp:lastModifiedBy>
  <cp:revision>1</cp:revision>
  <dcterms:created xsi:type="dcterms:W3CDTF">2025-03-01T14:46:35Z</dcterms:created>
  <dcterms:modified xsi:type="dcterms:W3CDTF">2025-03-01T16:04:06Z</dcterms:modified>
</cp:coreProperties>
</file>