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llika vetapalem" userId="3714dce7ae7504be" providerId="LiveId" clId="{558F5855-B19A-4DA8-B206-D386FECABB3B}"/>
    <pc:docChg chg="undo custSel addSld delSld modSld">
      <pc:chgData name="pravallika vetapalem" userId="3714dce7ae7504be" providerId="LiveId" clId="{558F5855-B19A-4DA8-B206-D386FECABB3B}" dt="2025-01-17T11:38:51.221" v="2018" actId="20577"/>
      <pc:docMkLst>
        <pc:docMk/>
      </pc:docMkLst>
      <pc:sldChg chg="modSp mod">
        <pc:chgData name="pravallika vetapalem" userId="3714dce7ae7504be" providerId="LiveId" clId="{558F5855-B19A-4DA8-B206-D386FECABB3B}" dt="2025-01-17T11:38:51.221" v="2018" actId="20577"/>
        <pc:sldMkLst>
          <pc:docMk/>
          <pc:sldMk cId="2985825361" sldId="257"/>
        </pc:sldMkLst>
        <pc:spChg chg="mod">
          <ac:chgData name="pravallika vetapalem" userId="3714dce7ae7504be" providerId="LiveId" clId="{558F5855-B19A-4DA8-B206-D386FECABB3B}" dt="2025-01-17T11:38:51.221" v="2018" actId="20577"/>
          <ac:spMkLst>
            <pc:docMk/>
            <pc:sldMk cId="2985825361" sldId="257"/>
            <ac:spMk id="3" creationId="{D107D125-99F6-7CD8-D1DC-BD09F42ED716}"/>
          </ac:spMkLst>
        </pc:spChg>
      </pc:sldChg>
      <pc:sldChg chg="modSp mod">
        <pc:chgData name="pravallika vetapalem" userId="3714dce7ae7504be" providerId="LiveId" clId="{558F5855-B19A-4DA8-B206-D386FECABB3B}" dt="2025-01-17T11:23:18.633" v="1217" actId="20577"/>
        <pc:sldMkLst>
          <pc:docMk/>
          <pc:sldMk cId="3385694332" sldId="258"/>
        </pc:sldMkLst>
        <pc:spChg chg="mod">
          <ac:chgData name="pravallika vetapalem" userId="3714dce7ae7504be" providerId="LiveId" clId="{558F5855-B19A-4DA8-B206-D386FECABB3B}" dt="2025-01-17T11:23:18.633" v="1217" actId="20577"/>
          <ac:spMkLst>
            <pc:docMk/>
            <pc:sldMk cId="3385694332" sldId="258"/>
            <ac:spMk id="3" creationId="{293CB58A-DAD2-0908-74DD-0067EDBD570D}"/>
          </ac:spMkLst>
        </pc:spChg>
      </pc:sldChg>
      <pc:sldChg chg="new del">
        <pc:chgData name="pravallika vetapalem" userId="3714dce7ae7504be" providerId="LiveId" clId="{558F5855-B19A-4DA8-B206-D386FECABB3B}" dt="2025-01-17T09:04:38.277" v="1" actId="2696"/>
        <pc:sldMkLst>
          <pc:docMk/>
          <pc:sldMk cId="437001498" sldId="259"/>
        </pc:sldMkLst>
      </pc:sldChg>
      <pc:sldChg chg="addSp modSp new add del mod">
        <pc:chgData name="pravallika vetapalem" userId="3714dce7ae7504be" providerId="LiveId" clId="{558F5855-B19A-4DA8-B206-D386FECABB3B}" dt="2025-01-17T11:23:47.557" v="1228" actId="20577"/>
        <pc:sldMkLst>
          <pc:docMk/>
          <pc:sldMk cId="1936249831" sldId="259"/>
        </pc:sldMkLst>
        <pc:spChg chg="mod">
          <ac:chgData name="pravallika vetapalem" userId="3714dce7ae7504be" providerId="LiveId" clId="{558F5855-B19A-4DA8-B206-D386FECABB3B}" dt="2025-01-17T09:06:59.641" v="58" actId="20577"/>
          <ac:spMkLst>
            <pc:docMk/>
            <pc:sldMk cId="1936249831" sldId="259"/>
            <ac:spMk id="2" creationId="{9ADD1124-965D-8BC4-4A07-702D5DE5F478}"/>
          </ac:spMkLst>
        </pc:spChg>
        <pc:spChg chg="mod">
          <ac:chgData name="pravallika vetapalem" userId="3714dce7ae7504be" providerId="LiveId" clId="{558F5855-B19A-4DA8-B206-D386FECABB3B}" dt="2025-01-17T11:23:47.557" v="1228" actId="20577"/>
          <ac:spMkLst>
            <pc:docMk/>
            <pc:sldMk cId="1936249831" sldId="259"/>
            <ac:spMk id="3" creationId="{49750B7A-D400-BE06-E356-1DED8BFB1572}"/>
          </ac:spMkLst>
        </pc:spChg>
        <pc:picChg chg="add mod">
          <ac:chgData name="pravallika vetapalem" userId="3714dce7ae7504be" providerId="LiveId" clId="{558F5855-B19A-4DA8-B206-D386FECABB3B}" dt="2025-01-17T11:09:15.159" v="299" actId="14100"/>
          <ac:picMkLst>
            <pc:docMk/>
            <pc:sldMk cId="1936249831" sldId="259"/>
            <ac:picMk id="4" creationId="{8C4C5986-ED9F-119F-CEB2-CE3EC64D78B8}"/>
          </ac:picMkLst>
        </pc:picChg>
      </pc:sldChg>
      <pc:sldChg chg="modSp new del mod">
        <pc:chgData name="pravallika vetapalem" userId="3714dce7ae7504be" providerId="LiveId" clId="{558F5855-B19A-4DA8-B206-D386FECABB3B}" dt="2025-01-17T09:06:29.461" v="34" actId="680"/>
        <pc:sldMkLst>
          <pc:docMk/>
          <pc:sldMk cId="3977938043" sldId="259"/>
        </pc:sldMkLst>
        <pc:spChg chg="mod">
          <ac:chgData name="pravallika vetapalem" userId="3714dce7ae7504be" providerId="LiveId" clId="{558F5855-B19A-4DA8-B206-D386FECABB3B}" dt="2025-01-17T09:06:29.100" v="33" actId="1076"/>
          <ac:spMkLst>
            <pc:docMk/>
            <pc:sldMk cId="3977938043" sldId="259"/>
            <ac:spMk id="2" creationId="{ADEF273C-237F-991A-38A7-A25FEEEFCEC2}"/>
          </ac:spMkLst>
        </pc:spChg>
      </pc:sldChg>
      <pc:sldChg chg="addSp delSp modSp new mod">
        <pc:chgData name="pravallika vetapalem" userId="3714dce7ae7504be" providerId="LiveId" clId="{558F5855-B19A-4DA8-B206-D386FECABB3B}" dt="2025-01-17T11:23:41.579" v="1225" actId="20577"/>
        <pc:sldMkLst>
          <pc:docMk/>
          <pc:sldMk cId="2465723295" sldId="260"/>
        </pc:sldMkLst>
        <pc:spChg chg="mod">
          <ac:chgData name="pravallika vetapalem" userId="3714dce7ae7504be" providerId="LiveId" clId="{558F5855-B19A-4DA8-B206-D386FECABB3B}" dt="2025-01-17T11:09:40.882" v="311" actId="20577"/>
          <ac:spMkLst>
            <pc:docMk/>
            <pc:sldMk cId="2465723295" sldId="260"/>
            <ac:spMk id="2" creationId="{44245095-D16E-AD3A-7E66-599C99306008}"/>
          </ac:spMkLst>
        </pc:spChg>
        <pc:spChg chg="add del mod">
          <ac:chgData name="pravallika vetapalem" userId="3714dce7ae7504be" providerId="LiveId" clId="{558F5855-B19A-4DA8-B206-D386FECABB3B}" dt="2025-01-17T11:23:41.579" v="1225" actId="20577"/>
          <ac:spMkLst>
            <pc:docMk/>
            <pc:sldMk cId="2465723295" sldId="260"/>
            <ac:spMk id="3" creationId="{709D5907-01DF-0179-ECBD-EF3A09DEE51E}"/>
          </ac:spMkLst>
        </pc:spChg>
        <pc:picChg chg="add mod">
          <ac:chgData name="pravallika vetapalem" userId="3714dce7ae7504be" providerId="LiveId" clId="{558F5855-B19A-4DA8-B206-D386FECABB3B}" dt="2025-01-17T11:10:09.951" v="319"/>
          <ac:picMkLst>
            <pc:docMk/>
            <pc:sldMk cId="2465723295" sldId="260"/>
            <ac:picMk id="4" creationId="{319703B2-1C84-72F4-C777-BB486EFEC7C7}"/>
          </ac:picMkLst>
        </pc:picChg>
        <pc:picChg chg="add mod">
          <ac:chgData name="pravallika vetapalem" userId="3714dce7ae7504be" providerId="LiveId" clId="{558F5855-B19A-4DA8-B206-D386FECABB3B}" dt="2025-01-17T11:13:45.568" v="657" actId="14100"/>
          <ac:picMkLst>
            <pc:docMk/>
            <pc:sldMk cId="2465723295" sldId="260"/>
            <ac:picMk id="5" creationId="{3BDAFC16-9979-AA5F-21FF-C45886C2EAB8}"/>
          </ac:picMkLst>
        </pc:picChg>
      </pc:sldChg>
      <pc:sldChg chg="addSp modSp new mod">
        <pc:chgData name="pravallika vetapalem" userId="3714dce7ae7504be" providerId="LiveId" clId="{558F5855-B19A-4DA8-B206-D386FECABB3B}" dt="2025-01-17T11:23:31.457" v="1221" actId="20577"/>
        <pc:sldMkLst>
          <pc:docMk/>
          <pc:sldMk cId="1884249055" sldId="261"/>
        </pc:sldMkLst>
        <pc:spChg chg="mod">
          <ac:chgData name="pravallika vetapalem" userId="3714dce7ae7504be" providerId="LiveId" clId="{558F5855-B19A-4DA8-B206-D386FECABB3B}" dt="2025-01-17T11:14:55.986" v="678" actId="20577"/>
          <ac:spMkLst>
            <pc:docMk/>
            <pc:sldMk cId="1884249055" sldId="261"/>
            <ac:spMk id="2" creationId="{6FB25E38-952D-E0D4-79D9-EB29D92B1063}"/>
          </ac:spMkLst>
        </pc:spChg>
        <pc:spChg chg="mod">
          <ac:chgData name="pravallika vetapalem" userId="3714dce7ae7504be" providerId="LiveId" clId="{558F5855-B19A-4DA8-B206-D386FECABB3B}" dt="2025-01-17T11:23:31.457" v="1221" actId="20577"/>
          <ac:spMkLst>
            <pc:docMk/>
            <pc:sldMk cId="1884249055" sldId="261"/>
            <ac:spMk id="3" creationId="{94C9A255-23F6-AD2D-723A-51E6F05A755F}"/>
          </ac:spMkLst>
        </pc:spChg>
        <pc:picChg chg="add mod">
          <ac:chgData name="pravallika vetapalem" userId="3714dce7ae7504be" providerId="LiveId" clId="{558F5855-B19A-4DA8-B206-D386FECABB3B}" dt="2025-01-17T11:20:44.382" v="987" actId="1076"/>
          <ac:picMkLst>
            <pc:docMk/>
            <pc:sldMk cId="1884249055" sldId="261"/>
            <ac:picMk id="4" creationId="{29C06B57-9C1D-E5A8-58D3-81298939FD0E}"/>
          </ac:picMkLst>
        </pc:picChg>
      </pc:sldChg>
      <pc:sldChg chg="addSp modSp new mod">
        <pc:chgData name="pravallika vetapalem" userId="3714dce7ae7504be" providerId="LiveId" clId="{558F5855-B19A-4DA8-B206-D386FECABB3B}" dt="2025-01-17T11:26:26.457" v="1411" actId="1076"/>
        <pc:sldMkLst>
          <pc:docMk/>
          <pc:sldMk cId="1355022755" sldId="262"/>
        </pc:sldMkLst>
        <pc:spChg chg="mod">
          <ac:chgData name="pravallika vetapalem" userId="3714dce7ae7504be" providerId="LiveId" clId="{558F5855-B19A-4DA8-B206-D386FECABB3B}" dt="2025-01-17T11:26:26.457" v="1411" actId="1076"/>
          <ac:spMkLst>
            <pc:docMk/>
            <pc:sldMk cId="1355022755" sldId="262"/>
            <ac:spMk id="2" creationId="{D8C64806-5993-C287-8758-3230C2EBDCB7}"/>
          </ac:spMkLst>
        </pc:spChg>
        <pc:spChg chg="mod">
          <ac:chgData name="pravallika vetapalem" userId="3714dce7ae7504be" providerId="LiveId" clId="{558F5855-B19A-4DA8-B206-D386FECABB3B}" dt="2025-01-17T11:25:49.626" v="1404" actId="20577"/>
          <ac:spMkLst>
            <pc:docMk/>
            <pc:sldMk cId="1355022755" sldId="262"/>
            <ac:spMk id="3" creationId="{AAAA920A-FAD8-7A6F-9C31-C8C3EE7DF396}"/>
          </ac:spMkLst>
        </pc:spChg>
        <pc:picChg chg="add mod">
          <ac:chgData name="pravallika vetapalem" userId="3714dce7ae7504be" providerId="LiveId" clId="{558F5855-B19A-4DA8-B206-D386FECABB3B}" dt="2025-01-17T11:26:13.967" v="1410" actId="14100"/>
          <ac:picMkLst>
            <pc:docMk/>
            <pc:sldMk cId="1355022755" sldId="262"/>
            <ac:picMk id="4" creationId="{7890E1FB-EAB7-F536-52B2-1E2531E2E542}"/>
          </ac:picMkLst>
        </pc:picChg>
      </pc:sldChg>
      <pc:sldChg chg="modSp new del mod">
        <pc:chgData name="pravallika vetapalem" userId="3714dce7ae7504be" providerId="LiveId" clId="{558F5855-B19A-4DA8-B206-D386FECABB3B}" dt="2025-01-17T11:21:03.606" v="993" actId="680"/>
        <pc:sldMkLst>
          <pc:docMk/>
          <pc:sldMk cId="1846549415" sldId="262"/>
        </pc:sldMkLst>
        <pc:spChg chg="mod">
          <ac:chgData name="pravallika vetapalem" userId="3714dce7ae7504be" providerId="LiveId" clId="{558F5855-B19A-4DA8-B206-D386FECABB3B}" dt="2025-01-17T11:21:03.255" v="992" actId="14100"/>
          <ac:spMkLst>
            <pc:docMk/>
            <pc:sldMk cId="1846549415" sldId="262"/>
            <ac:spMk id="2" creationId="{B4D6F715-5816-F58B-C55B-3AF0B3453A94}"/>
          </ac:spMkLst>
        </pc:spChg>
      </pc:sldChg>
      <pc:sldChg chg="modSp new mod">
        <pc:chgData name="pravallika vetapalem" userId="3714dce7ae7504be" providerId="LiveId" clId="{558F5855-B19A-4DA8-B206-D386FECABB3B}" dt="2025-01-17T11:34:15.787" v="2015" actId="20577"/>
        <pc:sldMkLst>
          <pc:docMk/>
          <pc:sldMk cId="2865125445" sldId="263"/>
        </pc:sldMkLst>
        <pc:spChg chg="mod">
          <ac:chgData name="pravallika vetapalem" userId="3714dce7ae7504be" providerId="LiveId" clId="{558F5855-B19A-4DA8-B206-D386FECABB3B}" dt="2025-01-17T11:27:54.811" v="1431" actId="20577"/>
          <ac:spMkLst>
            <pc:docMk/>
            <pc:sldMk cId="2865125445" sldId="263"/>
            <ac:spMk id="2" creationId="{D6812ED6-D9C0-3217-B449-91A8632FE2C0}"/>
          </ac:spMkLst>
        </pc:spChg>
        <pc:spChg chg="mod">
          <ac:chgData name="pravallika vetapalem" userId="3714dce7ae7504be" providerId="LiveId" clId="{558F5855-B19A-4DA8-B206-D386FECABB3B}" dt="2025-01-17T11:34:15.787" v="2015" actId="20577"/>
          <ac:spMkLst>
            <pc:docMk/>
            <pc:sldMk cId="2865125445" sldId="263"/>
            <ac:spMk id="3" creationId="{D70BF50F-1DD5-333E-0B3C-46BD896769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3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3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4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0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6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FC19-E5AE-4819-9E4F-E0D651CB299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52AED1-B1B2-4AAD-81B9-61DD72911AE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456D-5EE4-849F-1954-62DFD83FA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   </a:t>
            </a:r>
            <a:r>
              <a:rPr lang="en-US" sz="4400" dirty="0"/>
              <a:t>FORAGE VIRTUAL INTERNSHIP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7797-8EF7-737C-704E-C6EF280A3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sz="2400" dirty="0"/>
              <a:t>data visualization insights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90C46E-FCD2-90A6-CCC9-1DD8E196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79" y="1521995"/>
            <a:ext cx="1173319" cy="107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9132-DD7F-ABF3-4569-1F7EE360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77" y="1391655"/>
            <a:ext cx="9603275" cy="1049235"/>
          </a:xfrm>
        </p:spPr>
        <p:txBody>
          <a:bodyPr/>
          <a:lstStyle/>
          <a:p>
            <a:r>
              <a:rPr lang="en-US" u="sng" dirty="0"/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125-99F6-7CD8-D1DC-BD09F42E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Evening to all, </a:t>
            </a:r>
            <a:r>
              <a:rPr lang="en-US" dirty="0" err="1"/>
              <a:t>Iam</a:t>
            </a:r>
            <a:r>
              <a:rPr lang="en-US" dirty="0"/>
              <a:t> </a:t>
            </a:r>
            <a:r>
              <a:rPr lang="en-US" err="1"/>
              <a:t>Pravallika</a:t>
            </a:r>
            <a:r>
              <a:rPr lang="en-US"/>
              <a:t>. Iam</a:t>
            </a:r>
            <a:r>
              <a:rPr lang="en-US" dirty="0"/>
              <a:t> here to share my insights for the company sales performance for the year of 2011.</a:t>
            </a:r>
          </a:p>
          <a:p>
            <a:r>
              <a:rPr lang="en-US" dirty="0"/>
              <a:t> I am grateful to the TATA Group for providing me with a chance to gain insightful information from the data of store performance.</a:t>
            </a:r>
          </a:p>
          <a:p>
            <a:endParaRPr lang="en-US" dirty="0"/>
          </a:p>
          <a:p>
            <a:r>
              <a:rPr lang="en-US" dirty="0"/>
              <a:t>Thank you to the CEO and CMO for the questions they asked me and for providing direction for the insights of the data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1E1-B95C-84C3-4FD5-9C37DF35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77" y="1391655"/>
            <a:ext cx="9603275" cy="1049235"/>
          </a:xfrm>
        </p:spPr>
        <p:txBody>
          <a:bodyPr/>
          <a:lstStyle/>
          <a:p>
            <a:r>
              <a:rPr lang="en-US" dirty="0"/>
              <a:t>Process: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B58A-DAD2-0908-74DD-0067EDBD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assure you that I took all the necessary steps to ensure that this analysis is accurate and correct.</a:t>
            </a:r>
          </a:p>
          <a:p>
            <a:pPr marL="0" indent="0">
              <a:buNone/>
            </a:pPr>
            <a:r>
              <a:rPr lang="en-IN" dirty="0"/>
              <a:t>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collected the dataset which is you provided.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cleaned up the data by removing all the negative values in the </a:t>
            </a:r>
            <a:r>
              <a:rPr lang="en-IN" dirty="0" err="1"/>
              <a:t>unitprice</a:t>
            </a:r>
            <a:r>
              <a:rPr lang="en-IN" dirty="0"/>
              <a:t> and quantity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 filtered the data as required for all the visualizations.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1124-965D-8BC4-4A07-702D5DE5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US" dirty="0"/>
              <a:t>  1</a:t>
            </a:r>
            <a:r>
              <a:rPr lang="en-US" baseline="30000" dirty="0"/>
              <a:t>st</a:t>
            </a:r>
            <a:r>
              <a:rPr lang="en-US" dirty="0"/>
              <a:t>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0B7A-D400-BE06-E356-1DED8BFB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we observe that first 8 months had stable monthly revenue with an average 685k.</a:t>
            </a:r>
          </a:p>
          <a:p>
            <a:r>
              <a:rPr lang="en-IN" dirty="0"/>
              <a:t>From the August month to December month we can observe how revenue trend seasonally affects the retail store sales.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C5986-ED9F-119F-CEB2-CE3EC64D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5" y="1991813"/>
            <a:ext cx="6442363" cy="1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5095-D16E-AD3A-7E66-599C9930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5907-01DF-0179-ECBD-EF3A09DE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chart shows the top 10 countries of both revenue and the Quantities bought in these countries except united states.</a:t>
            </a:r>
          </a:p>
          <a:p>
            <a:r>
              <a:rPr lang="en-IN" dirty="0"/>
              <a:t>There is no major difference between the revenue and the quantity of goods sold in these countries ,this showing a high purchasing power in these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AFC16-9979-AA5F-21FF-C45886C2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1937723"/>
            <a:ext cx="5594465" cy="19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5E38-952D-E0D4-79D9-EB29D92B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765" y="1391655"/>
            <a:ext cx="9603275" cy="104923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A255-23F6-AD2D-723A-51E6F05A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chart describes about the average difference between the top 10 countries.</a:t>
            </a:r>
          </a:p>
          <a:p>
            <a:r>
              <a:rPr lang="en-IN" dirty="0"/>
              <a:t>The company can aim to strengthen the relationships with these customers to increase. customer </a:t>
            </a:r>
            <a:r>
              <a:rPr lang="en-IN" dirty="0" err="1"/>
              <a:t>loyality</a:t>
            </a:r>
            <a:r>
              <a:rPr lang="en-IN" dirty="0"/>
              <a:t> and retention and ultimately drive more sales and revenue for the company.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06B57-9C1D-E5A8-58D3-81298939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011357"/>
            <a:ext cx="7888777" cy="21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4806-5993-C287-8758-3230C2E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91383"/>
            <a:ext cx="9603275" cy="104923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920A-FAD8-7A6F-9C31-C8C3EE7D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above map chart concludes that by comparing the places that have produced the greatest revenue to those that have not.</a:t>
            </a:r>
          </a:p>
          <a:p>
            <a:r>
              <a:rPr lang="en-IN" dirty="0"/>
              <a:t>There is no market in </a:t>
            </a:r>
            <a:r>
              <a:rPr lang="en-IN" dirty="0" err="1"/>
              <a:t>Africa,Asia,Russaia</a:t>
            </a:r>
            <a:r>
              <a:rPr lang="en-IN" dirty="0"/>
              <a:t>.</a:t>
            </a:r>
          </a:p>
          <a:p>
            <a:r>
              <a:rPr lang="en-IN" dirty="0"/>
              <a:t>The map shows that the majority of sales in occur only in European market more and dive deeper into these region to maximize sales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0E1FB-EAB7-F536-52B2-1E2531E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5" y="1815911"/>
            <a:ext cx="5785659" cy="17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2ED6-D9C0-3217-B449-91A8632F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4970"/>
            <a:ext cx="9603275" cy="1049235"/>
          </a:xfrm>
        </p:spPr>
        <p:txBody>
          <a:bodyPr/>
          <a:lstStyle/>
          <a:p>
            <a:r>
              <a:rPr lang="en-US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F50F-1DD5-333E-0B3C-46BD8967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should use more technologies and strategies to attract new customers in a creative way that aims at stocking.</a:t>
            </a:r>
          </a:p>
          <a:p>
            <a:r>
              <a:rPr lang="en-US" dirty="0"/>
              <a:t>The company should create a relationship between customers those who ordered in big quantities.</a:t>
            </a:r>
          </a:p>
          <a:p>
            <a:r>
              <a:rPr lang="en-US" dirty="0"/>
              <a:t>As we observed European market has more demand so, the company must catch the market and grow the sales.</a:t>
            </a:r>
          </a:p>
          <a:p>
            <a:r>
              <a:rPr lang="en-US" dirty="0"/>
              <a:t>Balancing both new and regular customers in a strategical way show the results which is the growth  of the sales and </a:t>
            </a:r>
            <a:r>
              <a:rPr lang="en-US"/>
              <a:t>the company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254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424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    FORAGE VIRTUAL INTERNSHIP</vt:lpstr>
      <vt:lpstr>INTRODUCTION:</vt:lpstr>
      <vt:lpstr>Process:</vt:lpstr>
      <vt:lpstr>  1st Query</vt:lpstr>
      <vt:lpstr>2nd quERY</vt:lpstr>
      <vt:lpstr>3rd Query</vt:lpstr>
      <vt:lpstr>4th query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pravallika vetapalem</dc:creator>
  <cp:lastModifiedBy>pravallika vetapalem</cp:lastModifiedBy>
  <cp:revision>1</cp:revision>
  <dcterms:created xsi:type="dcterms:W3CDTF">2025-01-17T08:32:16Z</dcterms:created>
  <dcterms:modified xsi:type="dcterms:W3CDTF">2025-01-17T11:38:52Z</dcterms:modified>
</cp:coreProperties>
</file>