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3" r:id="rId5"/>
    <p:sldId id="265" r:id="rId6"/>
    <p:sldId id="258" r:id="rId7"/>
    <p:sldId id="260" r:id="rId8"/>
    <p:sldId id="264" r:id="rId9"/>
    <p:sldId id="266"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80000"/>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4">
            <a:lumMod val="20000"/>
            <a:lumOff val="80000"/>
            <a:alpha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CD00D-FECF-4D94-A1EA-1434F7A649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1D3D2B-990B-42ED-85BD-F17FEA6B65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584444-2870-4CE9-BB3E-4D58693C1F22}"/>
              </a:ext>
            </a:extLst>
          </p:cNvPr>
          <p:cNvSpPr>
            <a:spLocks noGrp="1"/>
          </p:cNvSpPr>
          <p:nvPr>
            <p:ph type="dt" sz="half" idx="10"/>
          </p:nvPr>
        </p:nvSpPr>
        <p:spPr/>
        <p:txBody>
          <a:bodyPr/>
          <a:lstStyle/>
          <a:p>
            <a:fld id="{E65F2E4C-16C3-4CB7-B9AE-3B4964B7A842}" type="datetimeFigureOut">
              <a:rPr lang="en-US" smtClean="0"/>
              <a:t>1/4/2021</a:t>
            </a:fld>
            <a:endParaRPr lang="en-US"/>
          </a:p>
        </p:txBody>
      </p:sp>
      <p:sp>
        <p:nvSpPr>
          <p:cNvPr id="5" name="Footer Placeholder 4">
            <a:extLst>
              <a:ext uri="{FF2B5EF4-FFF2-40B4-BE49-F238E27FC236}">
                <a16:creationId xmlns:a16="http://schemas.microsoft.com/office/drawing/2014/main" id="{8896B71C-DB4A-46BE-A37B-5F991E57B1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ECCF90-6A2C-4773-8738-E82E42929064}"/>
              </a:ext>
            </a:extLst>
          </p:cNvPr>
          <p:cNvSpPr>
            <a:spLocks noGrp="1"/>
          </p:cNvSpPr>
          <p:nvPr>
            <p:ph type="sldNum" sz="quarter" idx="12"/>
          </p:nvPr>
        </p:nvSpPr>
        <p:spPr/>
        <p:txBody>
          <a:bodyPr/>
          <a:lstStyle/>
          <a:p>
            <a:fld id="{70D2F47A-15EE-41CE-9A30-30DA2D8A7D60}" type="slidenum">
              <a:rPr lang="en-US" smtClean="0"/>
              <a:t>‹#›</a:t>
            </a:fld>
            <a:endParaRPr lang="en-US"/>
          </a:p>
        </p:txBody>
      </p:sp>
    </p:spTree>
    <p:extLst>
      <p:ext uri="{BB962C8B-B14F-4D97-AF65-F5344CB8AC3E}">
        <p14:creationId xmlns:p14="http://schemas.microsoft.com/office/powerpoint/2010/main" val="3554962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88A94-6C0C-4E65-BDCD-DB7778D7CF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C9DC9A-F547-4F37-983F-9DF2B1F621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605452-4B49-4F34-AB4A-637543F434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3D0396-9501-481B-8EF2-58FD56C225B1}"/>
              </a:ext>
            </a:extLst>
          </p:cNvPr>
          <p:cNvSpPr>
            <a:spLocks noGrp="1"/>
          </p:cNvSpPr>
          <p:nvPr>
            <p:ph type="dt" sz="half" idx="10"/>
          </p:nvPr>
        </p:nvSpPr>
        <p:spPr/>
        <p:txBody>
          <a:bodyPr/>
          <a:lstStyle/>
          <a:p>
            <a:fld id="{E65F2E4C-16C3-4CB7-B9AE-3B4964B7A842}" type="datetimeFigureOut">
              <a:rPr lang="en-US" smtClean="0"/>
              <a:t>1/4/2021</a:t>
            </a:fld>
            <a:endParaRPr lang="en-US"/>
          </a:p>
        </p:txBody>
      </p:sp>
      <p:sp>
        <p:nvSpPr>
          <p:cNvPr id="6" name="Footer Placeholder 5">
            <a:extLst>
              <a:ext uri="{FF2B5EF4-FFF2-40B4-BE49-F238E27FC236}">
                <a16:creationId xmlns:a16="http://schemas.microsoft.com/office/drawing/2014/main" id="{16FAE304-6D9E-4DCC-A0D6-7A7F9AE83A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D9EDED-2E7F-4596-95EF-A8B70D46E206}"/>
              </a:ext>
            </a:extLst>
          </p:cNvPr>
          <p:cNvSpPr>
            <a:spLocks noGrp="1"/>
          </p:cNvSpPr>
          <p:nvPr>
            <p:ph type="sldNum" sz="quarter" idx="12"/>
          </p:nvPr>
        </p:nvSpPr>
        <p:spPr/>
        <p:txBody>
          <a:bodyPr/>
          <a:lstStyle/>
          <a:p>
            <a:fld id="{70D2F47A-15EE-41CE-9A30-30DA2D8A7D60}" type="slidenum">
              <a:rPr lang="en-US" smtClean="0"/>
              <a:t>‹#›</a:t>
            </a:fld>
            <a:endParaRPr lang="en-US"/>
          </a:p>
        </p:txBody>
      </p:sp>
    </p:spTree>
    <p:extLst>
      <p:ext uri="{BB962C8B-B14F-4D97-AF65-F5344CB8AC3E}">
        <p14:creationId xmlns:p14="http://schemas.microsoft.com/office/powerpoint/2010/main" val="2368295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9350F-EF67-4C39-91C9-5FD0ACF31E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EA41F5-0410-444B-B366-D1CCC686F3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44409F-ECC2-40B4-80EB-14312D6F70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05496B-8496-4D6C-9CB9-74FAA25ABA4A}"/>
              </a:ext>
            </a:extLst>
          </p:cNvPr>
          <p:cNvSpPr>
            <a:spLocks noGrp="1"/>
          </p:cNvSpPr>
          <p:nvPr>
            <p:ph type="dt" sz="half" idx="10"/>
          </p:nvPr>
        </p:nvSpPr>
        <p:spPr/>
        <p:txBody>
          <a:bodyPr/>
          <a:lstStyle/>
          <a:p>
            <a:fld id="{E65F2E4C-16C3-4CB7-B9AE-3B4964B7A842}" type="datetimeFigureOut">
              <a:rPr lang="en-US" smtClean="0"/>
              <a:t>1/4/2021</a:t>
            </a:fld>
            <a:endParaRPr lang="en-US"/>
          </a:p>
        </p:txBody>
      </p:sp>
      <p:sp>
        <p:nvSpPr>
          <p:cNvPr id="6" name="Footer Placeholder 5">
            <a:extLst>
              <a:ext uri="{FF2B5EF4-FFF2-40B4-BE49-F238E27FC236}">
                <a16:creationId xmlns:a16="http://schemas.microsoft.com/office/drawing/2014/main" id="{B2E3570E-1BC3-4A56-AD79-BBBA82FF3F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0910A3-CBF2-4DCB-8754-ECEA5CE0565D}"/>
              </a:ext>
            </a:extLst>
          </p:cNvPr>
          <p:cNvSpPr>
            <a:spLocks noGrp="1"/>
          </p:cNvSpPr>
          <p:nvPr>
            <p:ph type="sldNum" sz="quarter" idx="12"/>
          </p:nvPr>
        </p:nvSpPr>
        <p:spPr/>
        <p:txBody>
          <a:bodyPr/>
          <a:lstStyle/>
          <a:p>
            <a:fld id="{70D2F47A-15EE-41CE-9A30-30DA2D8A7D60}" type="slidenum">
              <a:rPr lang="en-US" smtClean="0"/>
              <a:t>‹#›</a:t>
            </a:fld>
            <a:endParaRPr lang="en-US"/>
          </a:p>
        </p:txBody>
      </p:sp>
    </p:spTree>
    <p:extLst>
      <p:ext uri="{BB962C8B-B14F-4D97-AF65-F5344CB8AC3E}">
        <p14:creationId xmlns:p14="http://schemas.microsoft.com/office/powerpoint/2010/main" val="4168931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95D30-3E5F-4A54-A266-B267057D57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44B758-4272-46E2-89B6-5C2B068330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5FD8AF-F2A9-4DDC-BDF6-B676057453AB}"/>
              </a:ext>
            </a:extLst>
          </p:cNvPr>
          <p:cNvSpPr>
            <a:spLocks noGrp="1"/>
          </p:cNvSpPr>
          <p:nvPr>
            <p:ph type="dt" sz="half" idx="10"/>
          </p:nvPr>
        </p:nvSpPr>
        <p:spPr/>
        <p:txBody>
          <a:bodyPr/>
          <a:lstStyle/>
          <a:p>
            <a:fld id="{E65F2E4C-16C3-4CB7-B9AE-3B4964B7A842}" type="datetimeFigureOut">
              <a:rPr lang="en-US" smtClean="0"/>
              <a:t>1/4/2021</a:t>
            </a:fld>
            <a:endParaRPr lang="en-US"/>
          </a:p>
        </p:txBody>
      </p:sp>
      <p:sp>
        <p:nvSpPr>
          <p:cNvPr id="5" name="Footer Placeholder 4">
            <a:extLst>
              <a:ext uri="{FF2B5EF4-FFF2-40B4-BE49-F238E27FC236}">
                <a16:creationId xmlns:a16="http://schemas.microsoft.com/office/drawing/2014/main" id="{F2B4E98C-2334-4D03-AEB2-831FB3CA1B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DA2DD1-ECB6-4EF3-9B71-1EBF48B6FD50}"/>
              </a:ext>
            </a:extLst>
          </p:cNvPr>
          <p:cNvSpPr>
            <a:spLocks noGrp="1"/>
          </p:cNvSpPr>
          <p:nvPr>
            <p:ph type="sldNum" sz="quarter" idx="12"/>
          </p:nvPr>
        </p:nvSpPr>
        <p:spPr/>
        <p:txBody>
          <a:bodyPr/>
          <a:lstStyle/>
          <a:p>
            <a:fld id="{70D2F47A-15EE-41CE-9A30-30DA2D8A7D60}" type="slidenum">
              <a:rPr lang="en-US" smtClean="0"/>
              <a:t>‹#›</a:t>
            </a:fld>
            <a:endParaRPr lang="en-US"/>
          </a:p>
        </p:txBody>
      </p:sp>
    </p:spTree>
    <p:extLst>
      <p:ext uri="{BB962C8B-B14F-4D97-AF65-F5344CB8AC3E}">
        <p14:creationId xmlns:p14="http://schemas.microsoft.com/office/powerpoint/2010/main" val="2718863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75ABDA-BC1B-4E8A-AADF-9EF971A328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F355E0-EE29-4C4C-9667-51A24AE4D1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FA369-5104-497A-BB85-E04D68F61D49}"/>
              </a:ext>
            </a:extLst>
          </p:cNvPr>
          <p:cNvSpPr>
            <a:spLocks noGrp="1"/>
          </p:cNvSpPr>
          <p:nvPr>
            <p:ph type="dt" sz="half" idx="10"/>
          </p:nvPr>
        </p:nvSpPr>
        <p:spPr/>
        <p:txBody>
          <a:bodyPr/>
          <a:lstStyle/>
          <a:p>
            <a:fld id="{E65F2E4C-16C3-4CB7-B9AE-3B4964B7A842}" type="datetimeFigureOut">
              <a:rPr lang="en-US" smtClean="0"/>
              <a:t>1/4/2021</a:t>
            </a:fld>
            <a:endParaRPr lang="en-US"/>
          </a:p>
        </p:txBody>
      </p:sp>
      <p:sp>
        <p:nvSpPr>
          <p:cNvPr id="5" name="Footer Placeholder 4">
            <a:extLst>
              <a:ext uri="{FF2B5EF4-FFF2-40B4-BE49-F238E27FC236}">
                <a16:creationId xmlns:a16="http://schemas.microsoft.com/office/drawing/2014/main" id="{4EC6C17E-B2AC-4BAC-9514-887460F2A8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997B8E-EBBD-496D-A066-96D3CDBE9E06}"/>
              </a:ext>
            </a:extLst>
          </p:cNvPr>
          <p:cNvSpPr>
            <a:spLocks noGrp="1"/>
          </p:cNvSpPr>
          <p:nvPr>
            <p:ph type="sldNum" sz="quarter" idx="12"/>
          </p:nvPr>
        </p:nvSpPr>
        <p:spPr/>
        <p:txBody>
          <a:bodyPr/>
          <a:lstStyle/>
          <a:p>
            <a:fld id="{70D2F47A-15EE-41CE-9A30-30DA2D8A7D60}" type="slidenum">
              <a:rPr lang="en-US" smtClean="0"/>
              <a:t>‹#›</a:t>
            </a:fld>
            <a:endParaRPr lang="en-US"/>
          </a:p>
        </p:txBody>
      </p:sp>
    </p:spTree>
    <p:extLst>
      <p:ext uri="{BB962C8B-B14F-4D97-AF65-F5344CB8AC3E}">
        <p14:creationId xmlns:p14="http://schemas.microsoft.com/office/powerpoint/2010/main" val="3993175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chemeClr val="accent4">
            <a:lumMod val="20000"/>
            <a:lumOff val="80000"/>
            <a:alpha val="50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125202-8C8A-4749-8CB2-3FD9DA29890E}"/>
              </a:ext>
            </a:extLst>
          </p:cNvPr>
          <p:cNvSpPr/>
          <p:nvPr userDrawn="1"/>
        </p:nvSpPr>
        <p:spPr>
          <a:xfrm>
            <a:off x="0" y="9322"/>
            <a:ext cx="12192000" cy="62515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6CD00D-FECF-4D94-A1EA-1434F7A649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1D3D2B-990B-42ED-85BD-F17FEA6B65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584444-2870-4CE9-BB3E-4D58693C1F22}"/>
              </a:ext>
            </a:extLst>
          </p:cNvPr>
          <p:cNvSpPr>
            <a:spLocks noGrp="1"/>
          </p:cNvSpPr>
          <p:nvPr>
            <p:ph type="dt" sz="half" idx="10"/>
          </p:nvPr>
        </p:nvSpPr>
        <p:spPr/>
        <p:txBody>
          <a:bodyPr/>
          <a:lstStyle/>
          <a:p>
            <a:fld id="{E65F2E4C-16C3-4CB7-B9AE-3B4964B7A842}" type="datetimeFigureOut">
              <a:rPr lang="en-US" smtClean="0"/>
              <a:t>1/4/2021</a:t>
            </a:fld>
            <a:endParaRPr lang="en-US"/>
          </a:p>
        </p:txBody>
      </p:sp>
      <p:sp>
        <p:nvSpPr>
          <p:cNvPr id="5" name="Footer Placeholder 4">
            <a:extLst>
              <a:ext uri="{FF2B5EF4-FFF2-40B4-BE49-F238E27FC236}">
                <a16:creationId xmlns:a16="http://schemas.microsoft.com/office/drawing/2014/main" id="{8896B71C-DB4A-46BE-A37B-5F991E57B1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ECCF90-6A2C-4773-8738-E82E42929064}"/>
              </a:ext>
            </a:extLst>
          </p:cNvPr>
          <p:cNvSpPr>
            <a:spLocks noGrp="1"/>
          </p:cNvSpPr>
          <p:nvPr>
            <p:ph type="sldNum" sz="quarter" idx="12"/>
          </p:nvPr>
        </p:nvSpPr>
        <p:spPr/>
        <p:txBody>
          <a:bodyPr/>
          <a:lstStyle/>
          <a:p>
            <a:fld id="{70D2F47A-15EE-41CE-9A30-30DA2D8A7D60}" type="slidenum">
              <a:rPr lang="en-US" smtClean="0"/>
              <a:t>‹#›</a:t>
            </a:fld>
            <a:endParaRPr lang="en-US"/>
          </a:p>
        </p:txBody>
      </p:sp>
      <p:cxnSp>
        <p:nvCxnSpPr>
          <p:cNvPr id="12" name="Straight Connector 11">
            <a:extLst>
              <a:ext uri="{FF2B5EF4-FFF2-40B4-BE49-F238E27FC236}">
                <a16:creationId xmlns:a16="http://schemas.microsoft.com/office/drawing/2014/main" id="{2FE5055D-03CE-4FEF-8FA1-EC25A60231F4}"/>
              </a:ext>
            </a:extLst>
          </p:cNvPr>
          <p:cNvCxnSpPr>
            <a:cxnSpLocks/>
          </p:cNvCxnSpPr>
          <p:nvPr userDrawn="1"/>
        </p:nvCxnSpPr>
        <p:spPr>
          <a:xfrm>
            <a:off x="0" y="625156"/>
            <a:ext cx="12192000" cy="0"/>
          </a:xfrm>
          <a:prstGeom prst="line">
            <a:avLst/>
          </a:prstGeom>
          <a:ln w="15875">
            <a:solidFill>
              <a:srgbClr val="A8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77F0B8-AE2B-4D99-9299-B696BD75A3EC}"/>
              </a:ext>
            </a:extLst>
          </p:cNvPr>
          <p:cNvSpPr txBox="1"/>
          <p:nvPr userDrawn="1"/>
        </p:nvSpPr>
        <p:spPr>
          <a:xfrm>
            <a:off x="4279748" y="205273"/>
            <a:ext cx="959498" cy="261610"/>
          </a:xfrm>
          <a:prstGeom prst="rect">
            <a:avLst/>
          </a:prstGeom>
          <a:noFill/>
        </p:spPr>
        <p:txBody>
          <a:bodyPr wrap="square" rtlCol="0">
            <a:spAutoFit/>
          </a:bodyPr>
          <a:lstStyle/>
          <a:p>
            <a:r>
              <a:rPr lang="en-US" sz="1100" b="1" dirty="0">
                <a:solidFill>
                  <a:schemeClr val="tx1">
                    <a:lumMod val="50000"/>
                    <a:lumOff val="50000"/>
                  </a:schemeClr>
                </a:solidFill>
              </a:rPr>
              <a:t>HOME</a:t>
            </a:r>
          </a:p>
        </p:txBody>
      </p:sp>
      <p:sp>
        <p:nvSpPr>
          <p:cNvPr id="17" name="TextBox 16">
            <a:extLst>
              <a:ext uri="{FF2B5EF4-FFF2-40B4-BE49-F238E27FC236}">
                <a16:creationId xmlns:a16="http://schemas.microsoft.com/office/drawing/2014/main" id="{6389EFD9-0F27-4884-B542-51F0F83FA5D0}"/>
              </a:ext>
            </a:extLst>
          </p:cNvPr>
          <p:cNvSpPr txBox="1"/>
          <p:nvPr userDrawn="1"/>
        </p:nvSpPr>
        <p:spPr>
          <a:xfrm>
            <a:off x="5477847" y="205273"/>
            <a:ext cx="959498" cy="261610"/>
          </a:xfrm>
          <a:prstGeom prst="rect">
            <a:avLst/>
          </a:prstGeom>
          <a:noFill/>
        </p:spPr>
        <p:txBody>
          <a:bodyPr wrap="square" rtlCol="0">
            <a:spAutoFit/>
          </a:bodyPr>
          <a:lstStyle/>
          <a:p>
            <a:r>
              <a:rPr lang="en-US" sz="1100" b="1" dirty="0">
                <a:solidFill>
                  <a:schemeClr val="tx1">
                    <a:lumMod val="50000"/>
                    <a:lumOff val="50000"/>
                  </a:schemeClr>
                </a:solidFill>
              </a:rPr>
              <a:t>TOOLS</a:t>
            </a:r>
          </a:p>
        </p:txBody>
      </p:sp>
      <p:sp>
        <p:nvSpPr>
          <p:cNvPr id="18" name="TextBox 17">
            <a:extLst>
              <a:ext uri="{FF2B5EF4-FFF2-40B4-BE49-F238E27FC236}">
                <a16:creationId xmlns:a16="http://schemas.microsoft.com/office/drawing/2014/main" id="{4BD77015-1225-4CE5-B10E-FE5F76764701}"/>
              </a:ext>
            </a:extLst>
          </p:cNvPr>
          <p:cNvSpPr txBox="1"/>
          <p:nvPr userDrawn="1"/>
        </p:nvSpPr>
        <p:spPr>
          <a:xfrm>
            <a:off x="6442398" y="205449"/>
            <a:ext cx="1330002" cy="261610"/>
          </a:xfrm>
          <a:prstGeom prst="rect">
            <a:avLst/>
          </a:prstGeom>
          <a:noFill/>
        </p:spPr>
        <p:txBody>
          <a:bodyPr wrap="square" rtlCol="0">
            <a:spAutoFit/>
          </a:bodyPr>
          <a:lstStyle/>
          <a:p>
            <a:r>
              <a:rPr lang="en-US" sz="1100" b="1" dirty="0">
                <a:solidFill>
                  <a:schemeClr val="tx1">
                    <a:lumMod val="50000"/>
                    <a:lumOff val="50000"/>
                  </a:schemeClr>
                </a:solidFill>
              </a:rPr>
              <a:t>360° EVALUATION</a:t>
            </a:r>
          </a:p>
        </p:txBody>
      </p:sp>
      <p:sp>
        <p:nvSpPr>
          <p:cNvPr id="19" name="TextBox 18">
            <a:extLst>
              <a:ext uri="{FF2B5EF4-FFF2-40B4-BE49-F238E27FC236}">
                <a16:creationId xmlns:a16="http://schemas.microsoft.com/office/drawing/2014/main" id="{13498763-817C-4445-9090-CA5C39D65B8F}"/>
              </a:ext>
            </a:extLst>
          </p:cNvPr>
          <p:cNvSpPr txBox="1"/>
          <p:nvPr userDrawn="1"/>
        </p:nvSpPr>
        <p:spPr>
          <a:xfrm>
            <a:off x="8013244" y="203752"/>
            <a:ext cx="1330002" cy="261610"/>
          </a:xfrm>
          <a:prstGeom prst="rect">
            <a:avLst/>
          </a:prstGeom>
          <a:noFill/>
        </p:spPr>
        <p:txBody>
          <a:bodyPr wrap="square" rtlCol="0">
            <a:spAutoFit/>
          </a:bodyPr>
          <a:lstStyle/>
          <a:p>
            <a:r>
              <a:rPr lang="en-US" sz="1100" b="1" dirty="0">
                <a:solidFill>
                  <a:schemeClr val="tx1">
                    <a:lumMod val="50000"/>
                    <a:lumOff val="50000"/>
                  </a:schemeClr>
                </a:solidFill>
              </a:rPr>
              <a:t>MY MONEY</a:t>
            </a:r>
          </a:p>
        </p:txBody>
      </p:sp>
      <p:sp>
        <p:nvSpPr>
          <p:cNvPr id="20" name="TextBox 19">
            <a:extLst>
              <a:ext uri="{FF2B5EF4-FFF2-40B4-BE49-F238E27FC236}">
                <a16:creationId xmlns:a16="http://schemas.microsoft.com/office/drawing/2014/main" id="{72443A24-D8E2-4230-91E9-32C68E8F9BF6}"/>
              </a:ext>
            </a:extLst>
          </p:cNvPr>
          <p:cNvSpPr txBox="1"/>
          <p:nvPr userDrawn="1"/>
        </p:nvSpPr>
        <p:spPr>
          <a:xfrm>
            <a:off x="9230696" y="203752"/>
            <a:ext cx="1330002" cy="261610"/>
          </a:xfrm>
          <a:prstGeom prst="rect">
            <a:avLst/>
          </a:prstGeom>
          <a:noFill/>
        </p:spPr>
        <p:txBody>
          <a:bodyPr wrap="square" rtlCol="0">
            <a:spAutoFit/>
          </a:bodyPr>
          <a:lstStyle/>
          <a:p>
            <a:r>
              <a:rPr lang="en-US" sz="1100" b="1" dirty="0">
                <a:solidFill>
                  <a:schemeClr val="tx1">
                    <a:lumMod val="50000"/>
                    <a:lumOff val="50000"/>
                  </a:schemeClr>
                </a:solidFill>
              </a:rPr>
              <a:t>LIBRARY</a:t>
            </a:r>
          </a:p>
        </p:txBody>
      </p:sp>
      <p:sp>
        <p:nvSpPr>
          <p:cNvPr id="21" name="TextBox 20">
            <a:extLst>
              <a:ext uri="{FF2B5EF4-FFF2-40B4-BE49-F238E27FC236}">
                <a16:creationId xmlns:a16="http://schemas.microsoft.com/office/drawing/2014/main" id="{198B66D2-1BCD-4BEC-B4D4-4724198F1B3B}"/>
              </a:ext>
            </a:extLst>
          </p:cNvPr>
          <p:cNvSpPr txBox="1"/>
          <p:nvPr userDrawn="1"/>
        </p:nvSpPr>
        <p:spPr>
          <a:xfrm>
            <a:off x="10691330" y="203752"/>
            <a:ext cx="1330002" cy="261610"/>
          </a:xfrm>
          <a:prstGeom prst="rect">
            <a:avLst/>
          </a:prstGeom>
          <a:noFill/>
        </p:spPr>
        <p:txBody>
          <a:bodyPr wrap="square" rtlCol="0">
            <a:spAutoFit/>
          </a:bodyPr>
          <a:lstStyle/>
          <a:p>
            <a:r>
              <a:rPr lang="en-US" sz="1100" b="1" dirty="0">
                <a:solidFill>
                  <a:schemeClr val="tx1">
                    <a:lumMod val="50000"/>
                    <a:lumOff val="50000"/>
                  </a:schemeClr>
                </a:solidFill>
              </a:rPr>
              <a:t>KOBUS V</a:t>
            </a:r>
          </a:p>
        </p:txBody>
      </p:sp>
      <p:pic>
        <p:nvPicPr>
          <p:cNvPr id="26" name="Picture 25">
            <a:extLst>
              <a:ext uri="{FF2B5EF4-FFF2-40B4-BE49-F238E27FC236}">
                <a16:creationId xmlns:a16="http://schemas.microsoft.com/office/drawing/2014/main" id="{4C3ADDC6-BD54-4766-87F9-46C923FDF0E7}"/>
              </a:ext>
            </a:extLst>
          </p:cNvPr>
          <p:cNvPicPr>
            <a:picLocks noChangeAspect="1"/>
          </p:cNvPicPr>
          <p:nvPr userDrawn="1"/>
        </p:nvPicPr>
        <p:blipFill>
          <a:blip r:embed="rId2"/>
          <a:stretch>
            <a:fillRect/>
          </a:stretch>
        </p:blipFill>
        <p:spPr>
          <a:xfrm>
            <a:off x="11457392" y="55780"/>
            <a:ext cx="547606" cy="555373"/>
          </a:xfrm>
          <a:prstGeom prst="rect">
            <a:avLst/>
          </a:prstGeom>
        </p:spPr>
      </p:pic>
      <p:pic>
        <p:nvPicPr>
          <p:cNvPr id="8" name="Picture 7">
            <a:extLst>
              <a:ext uri="{FF2B5EF4-FFF2-40B4-BE49-F238E27FC236}">
                <a16:creationId xmlns:a16="http://schemas.microsoft.com/office/drawing/2014/main" id="{F9D7FDF5-6445-4CE0-B17E-F96B069BB228}"/>
              </a:ext>
            </a:extLst>
          </p:cNvPr>
          <p:cNvPicPr>
            <a:picLocks noChangeAspect="1"/>
          </p:cNvPicPr>
          <p:nvPr userDrawn="1"/>
        </p:nvPicPr>
        <p:blipFill>
          <a:blip r:embed="rId3"/>
          <a:stretch>
            <a:fillRect/>
          </a:stretch>
        </p:blipFill>
        <p:spPr>
          <a:xfrm>
            <a:off x="170668" y="123099"/>
            <a:ext cx="1930674" cy="388280"/>
          </a:xfrm>
          <a:prstGeom prst="rect">
            <a:avLst/>
          </a:prstGeom>
        </p:spPr>
      </p:pic>
    </p:spTree>
    <p:extLst>
      <p:ext uri="{BB962C8B-B14F-4D97-AF65-F5344CB8AC3E}">
        <p14:creationId xmlns:p14="http://schemas.microsoft.com/office/powerpoint/2010/main" val="280643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4">
            <a:lumMod val="20000"/>
            <a:lumOff val="80000"/>
            <a:alpha val="50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125202-8C8A-4749-8CB2-3FD9DA29890E}"/>
              </a:ext>
            </a:extLst>
          </p:cNvPr>
          <p:cNvSpPr/>
          <p:nvPr userDrawn="1"/>
        </p:nvSpPr>
        <p:spPr>
          <a:xfrm>
            <a:off x="0" y="9322"/>
            <a:ext cx="12192000" cy="62515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6CD00D-FECF-4D94-A1EA-1434F7A649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1D3D2B-990B-42ED-85BD-F17FEA6B65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584444-2870-4CE9-BB3E-4D58693C1F22}"/>
              </a:ext>
            </a:extLst>
          </p:cNvPr>
          <p:cNvSpPr>
            <a:spLocks noGrp="1"/>
          </p:cNvSpPr>
          <p:nvPr>
            <p:ph type="dt" sz="half" idx="10"/>
          </p:nvPr>
        </p:nvSpPr>
        <p:spPr/>
        <p:txBody>
          <a:bodyPr/>
          <a:lstStyle/>
          <a:p>
            <a:fld id="{E65F2E4C-16C3-4CB7-B9AE-3B4964B7A842}" type="datetimeFigureOut">
              <a:rPr lang="en-US" smtClean="0"/>
              <a:t>1/4/2021</a:t>
            </a:fld>
            <a:endParaRPr lang="en-US"/>
          </a:p>
        </p:txBody>
      </p:sp>
      <p:sp>
        <p:nvSpPr>
          <p:cNvPr id="5" name="Footer Placeholder 4">
            <a:extLst>
              <a:ext uri="{FF2B5EF4-FFF2-40B4-BE49-F238E27FC236}">
                <a16:creationId xmlns:a16="http://schemas.microsoft.com/office/drawing/2014/main" id="{8896B71C-DB4A-46BE-A37B-5F991E57B1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ECCF90-6A2C-4773-8738-E82E42929064}"/>
              </a:ext>
            </a:extLst>
          </p:cNvPr>
          <p:cNvSpPr>
            <a:spLocks noGrp="1"/>
          </p:cNvSpPr>
          <p:nvPr>
            <p:ph type="sldNum" sz="quarter" idx="12"/>
          </p:nvPr>
        </p:nvSpPr>
        <p:spPr/>
        <p:txBody>
          <a:bodyPr/>
          <a:lstStyle/>
          <a:p>
            <a:fld id="{70D2F47A-15EE-41CE-9A30-30DA2D8A7D60}" type="slidenum">
              <a:rPr lang="en-US" smtClean="0"/>
              <a:t>‹#›</a:t>
            </a:fld>
            <a:endParaRPr lang="en-US"/>
          </a:p>
        </p:txBody>
      </p:sp>
      <p:cxnSp>
        <p:nvCxnSpPr>
          <p:cNvPr id="12" name="Straight Connector 11">
            <a:extLst>
              <a:ext uri="{FF2B5EF4-FFF2-40B4-BE49-F238E27FC236}">
                <a16:creationId xmlns:a16="http://schemas.microsoft.com/office/drawing/2014/main" id="{2FE5055D-03CE-4FEF-8FA1-EC25A60231F4}"/>
              </a:ext>
            </a:extLst>
          </p:cNvPr>
          <p:cNvCxnSpPr>
            <a:cxnSpLocks/>
          </p:cNvCxnSpPr>
          <p:nvPr userDrawn="1"/>
        </p:nvCxnSpPr>
        <p:spPr>
          <a:xfrm>
            <a:off x="0" y="625156"/>
            <a:ext cx="12192000" cy="0"/>
          </a:xfrm>
          <a:prstGeom prst="line">
            <a:avLst/>
          </a:prstGeom>
          <a:ln w="15875">
            <a:solidFill>
              <a:srgbClr val="A8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77F0B8-AE2B-4D99-9299-B696BD75A3EC}"/>
              </a:ext>
            </a:extLst>
          </p:cNvPr>
          <p:cNvSpPr txBox="1"/>
          <p:nvPr userDrawn="1"/>
        </p:nvSpPr>
        <p:spPr>
          <a:xfrm>
            <a:off x="4279746" y="205273"/>
            <a:ext cx="959498" cy="261610"/>
          </a:xfrm>
          <a:prstGeom prst="rect">
            <a:avLst/>
          </a:prstGeom>
          <a:noFill/>
        </p:spPr>
        <p:txBody>
          <a:bodyPr wrap="square" rtlCol="0">
            <a:spAutoFit/>
          </a:bodyPr>
          <a:lstStyle/>
          <a:p>
            <a:r>
              <a:rPr lang="en-US" sz="1100" b="1" dirty="0">
                <a:solidFill>
                  <a:schemeClr val="tx1">
                    <a:lumMod val="50000"/>
                    <a:lumOff val="50000"/>
                  </a:schemeClr>
                </a:solidFill>
              </a:rPr>
              <a:t>HOME</a:t>
            </a:r>
          </a:p>
        </p:txBody>
      </p:sp>
      <p:sp>
        <p:nvSpPr>
          <p:cNvPr id="17" name="TextBox 16">
            <a:extLst>
              <a:ext uri="{FF2B5EF4-FFF2-40B4-BE49-F238E27FC236}">
                <a16:creationId xmlns:a16="http://schemas.microsoft.com/office/drawing/2014/main" id="{6389EFD9-0F27-4884-B542-51F0F83FA5D0}"/>
              </a:ext>
            </a:extLst>
          </p:cNvPr>
          <p:cNvSpPr txBox="1"/>
          <p:nvPr userDrawn="1"/>
        </p:nvSpPr>
        <p:spPr>
          <a:xfrm>
            <a:off x="5477847" y="205273"/>
            <a:ext cx="959498" cy="261610"/>
          </a:xfrm>
          <a:prstGeom prst="rect">
            <a:avLst/>
          </a:prstGeom>
          <a:noFill/>
        </p:spPr>
        <p:txBody>
          <a:bodyPr wrap="square" rtlCol="0">
            <a:spAutoFit/>
          </a:bodyPr>
          <a:lstStyle/>
          <a:p>
            <a:r>
              <a:rPr lang="en-US" sz="1100" b="1" dirty="0">
                <a:solidFill>
                  <a:schemeClr val="tx1">
                    <a:lumMod val="50000"/>
                    <a:lumOff val="50000"/>
                  </a:schemeClr>
                </a:solidFill>
              </a:rPr>
              <a:t>TOOLS</a:t>
            </a:r>
          </a:p>
        </p:txBody>
      </p:sp>
      <p:sp>
        <p:nvSpPr>
          <p:cNvPr id="19" name="TextBox 18">
            <a:extLst>
              <a:ext uri="{FF2B5EF4-FFF2-40B4-BE49-F238E27FC236}">
                <a16:creationId xmlns:a16="http://schemas.microsoft.com/office/drawing/2014/main" id="{13498763-817C-4445-9090-CA5C39D65B8F}"/>
              </a:ext>
            </a:extLst>
          </p:cNvPr>
          <p:cNvSpPr txBox="1"/>
          <p:nvPr userDrawn="1"/>
        </p:nvSpPr>
        <p:spPr>
          <a:xfrm>
            <a:off x="8013244" y="203752"/>
            <a:ext cx="1330002" cy="261610"/>
          </a:xfrm>
          <a:prstGeom prst="rect">
            <a:avLst/>
          </a:prstGeom>
          <a:noFill/>
        </p:spPr>
        <p:txBody>
          <a:bodyPr wrap="square" rtlCol="0">
            <a:spAutoFit/>
          </a:bodyPr>
          <a:lstStyle/>
          <a:p>
            <a:r>
              <a:rPr lang="en-US" sz="1100" b="1" dirty="0">
                <a:solidFill>
                  <a:schemeClr val="tx1">
                    <a:lumMod val="50000"/>
                    <a:lumOff val="50000"/>
                  </a:schemeClr>
                </a:solidFill>
              </a:rPr>
              <a:t>MY MONEY</a:t>
            </a:r>
          </a:p>
        </p:txBody>
      </p:sp>
      <p:sp>
        <p:nvSpPr>
          <p:cNvPr id="20" name="TextBox 19">
            <a:extLst>
              <a:ext uri="{FF2B5EF4-FFF2-40B4-BE49-F238E27FC236}">
                <a16:creationId xmlns:a16="http://schemas.microsoft.com/office/drawing/2014/main" id="{72443A24-D8E2-4230-91E9-32C68E8F9BF6}"/>
              </a:ext>
            </a:extLst>
          </p:cNvPr>
          <p:cNvSpPr txBox="1"/>
          <p:nvPr userDrawn="1"/>
        </p:nvSpPr>
        <p:spPr>
          <a:xfrm>
            <a:off x="9230696" y="203752"/>
            <a:ext cx="1330002" cy="261610"/>
          </a:xfrm>
          <a:prstGeom prst="rect">
            <a:avLst/>
          </a:prstGeom>
          <a:noFill/>
        </p:spPr>
        <p:txBody>
          <a:bodyPr wrap="square" rtlCol="0">
            <a:spAutoFit/>
          </a:bodyPr>
          <a:lstStyle/>
          <a:p>
            <a:r>
              <a:rPr lang="en-US" sz="1100" b="1" dirty="0">
                <a:solidFill>
                  <a:schemeClr val="tx1">
                    <a:lumMod val="50000"/>
                    <a:lumOff val="50000"/>
                  </a:schemeClr>
                </a:solidFill>
              </a:rPr>
              <a:t>LIBRARY</a:t>
            </a:r>
          </a:p>
        </p:txBody>
      </p:sp>
      <p:sp>
        <p:nvSpPr>
          <p:cNvPr id="21" name="TextBox 20">
            <a:extLst>
              <a:ext uri="{FF2B5EF4-FFF2-40B4-BE49-F238E27FC236}">
                <a16:creationId xmlns:a16="http://schemas.microsoft.com/office/drawing/2014/main" id="{198B66D2-1BCD-4BEC-B4D4-4724198F1B3B}"/>
              </a:ext>
            </a:extLst>
          </p:cNvPr>
          <p:cNvSpPr txBox="1"/>
          <p:nvPr userDrawn="1"/>
        </p:nvSpPr>
        <p:spPr>
          <a:xfrm>
            <a:off x="10691330" y="203752"/>
            <a:ext cx="1330002" cy="261610"/>
          </a:xfrm>
          <a:prstGeom prst="rect">
            <a:avLst/>
          </a:prstGeom>
          <a:noFill/>
        </p:spPr>
        <p:txBody>
          <a:bodyPr wrap="square" rtlCol="0">
            <a:spAutoFit/>
          </a:bodyPr>
          <a:lstStyle/>
          <a:p>
            <a:r>
              <a:rPr lang="en-US" sz="1100" b="1" dirty="0">
                <a:solidFill>
                  <a:schemeClr val="tx1">
                    <a:lumMod val="50000"/>
                    <a:lumOff val="50000"/>
                  </a:schemeClr>
                </a:solidFill>
              </a:rPr>
              <a:t>KOBUS V</a:t>
            </a:r>
          </a:p>
        </p:txBody>
      </p:sp>
      <p:pic>
        <p:nvPicPr>
          <p:cNvPr id="26" name="Picture 25">
            <a:extLst>
              <a:ext uri="{FF2B5EF4-FFF2-40B4-BE49-F238E27FC236}">
                <a16:creationId xmlns:a16="http://schemas.microsoft.com/office/drawing/2014/main" id="{4C3ADDC6-BD54-4766-87F9-46C923FDF0E7}"/>
              </a:ext>
            </a:extLst>
          </p:cNvPr>
          <p:cNvPicPr>
            <a:picLocks noChangeAspect="1"/>
          </p:cNvPicPr>
          <p:nvPr userDrawn="1"/>
        </p:nvPicPr>
        <p:blipFill>
          <a:blip r:embed="rId2"/>
          <a:stretch>
            <a:fillRect/>
          </a:stretch>
        </p:blipFill>
        <p:spPr>
          <a:xfrm>
            <a:off x="11457392" y="55780"/>
            <a:ext cx="547606" cy="555373"/>
          </a:xfrm>
          <a:prstGeom prst="rect">
            <a:avLst/>
          </a:prstGeom>
        </p:spPr>
      </p:pic>
      <p:sp>
        <p:nvSpPr>
          <p:cNvPr id="22" name="TextBox 21">
            <a:extLst>
              <a:ext uri="{FF2B5EF4-FFF2-40B4-BE49-F238E27FC236}">
                <a16:creationId xmlns:a16="http://schemas.microsoft.com/office/drawing/2014/main" id="{60454D7F-32F6-4CFB-99B3-4811A7734F1B}"/>
              </a:ext>
            </a:extLst>
          </p:cNvPr>
          <p:cNvSpPr txBox="1"/>
          <p:nvPr userDrawn="1"/>
        </p:nvSpPr>
        <p:spPr>
          <a:xfrm>
            <a:off x="6442398" y="205449"/>
            <a:ext cx="1330002" cy="261610"/>
          </a:xfrm>
          <a:prstGeom prst="rect">
            <a:avLst/>
          </a:prstGeom>
          <a:noFill/>
        </p:spPr>
        <p:txBody>
          <a:bodyPr wrap="square" rtlCol="0">
            <a:spAutoFit/>
          </a:bodyPr>
          <a:lstStyle/>
          <a:p>
            <a:r>
              <a:rPr lang="en-US" sz="1100" b="1" dirty="0">
                <a:solidFill>
                  <a:schemeClr val="tx1">
                    <a:lumMod val="50000"/>
                    <a:lumOff val="50000"/>
                  </a:schemeClr>
                </a:solidFill>
              </a:rPr>
              <a:t>360° EVALUATION</a:t>
            </a:r>
          </a:p>
        </p:txBody>
      </p:sp>
      <p:pic>
        <p:nvPicPr>
          <p:cNvPr id="18" name="Picture 17">
            <a:extLst>
              <a:ext uri="{FF2B5EF4-FFF2-40B4-BE49-F238E27FC236}">
                <a16:creationId xmlns:a16="http://schemas.microsoft.com/office/drawing/2014/main" id="{43481786-6C23-4AA8-9E86-7FDCB855C48F}"/>
              </a:ext>
            </a:extLst>
          </p:cNvPr>
          <p:cNvPicPr>
            <a:picLocks noChangeAspect="1"/>
          </p:cNvPicPr>
          <p:nvPr userDrawn="1"/>
        </p:nvPicPr>
        <p:blipFill>
          <a:blip r:embed="rId3"/>
          <a:stretch>
            <a:fillRect/>
          </a:stretch>
        </p:blipFill>
        <p:spPr>
          <a:xfrm>
            <a:off x="170668" y="123099"/>
            <a:ext cx="1930674" cy="388280"/>
          </a:xfrm>
          <a:prstGeom prst="rect">
            <a:avLst/>
          </a:prstGeom>
        </p:spPr>
      </p:pic>
    </p:spTree>
    <p:extLst>
      <p:ext uri="{BB962C8B-B14F-4D97-AF65-F5344CB8AC3E}">
        <p14:creationId xmlns:p14="http://schemas.microsoft.com/office/powerpoint/2010/main" val="136491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7C90D-12A6-49E4-A7A7-49690DF449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55D44B-C7C0-4ED1-A301-F7F3835CC0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CDC453-5A19-4472-8527-AD1E5BD1CC44}"/>
              </a:ext>
            </a:extLst>
          </p:cNvPr>
          <p:cNvSpPr>
            <a:spLocks noGrp="1"/>
          </p:cNvSpPr>
          <p:nvPr>
            <p:ph type="dt" sz="half" idx="10"/>
          </p:nvPr>
        </p:nvSpPr>
        <p:spPr/>
        <p:txBody>
          <a:bodyPr/>
          <a:lstStyle/>
          <a:p>
            <a:fld id="{E65F2E4C-16C3-4CB7-B9AE-3B4964B7A842}" type="datetimeFigureOut">
              <a:rPr lang="en-US" smtClean="0"/>
              <a:t>1/4/2021</a:t>
            </a:fld>
            <a:endParaRPr lang="en-US"/>
          </a:p>
        </p:txBody>
      </p:sp>
      <p:sp>
        <p:nvSpPr>
          <p:cNvPr id="5" name="Footer Placeholder 4">
            <a:extLst>
              <a:ext uri="{FF2B5EF4-FFF2-40B4-BE49-F238E27FC236}">
                <a16:creationId xmlns:a16="http://schemas.microsoft.com/office/drawing/2014/main" id="{FCBE54C2-733A-4A6C-B652-F33216FCF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4DAE3C-B561-4EEA-BA22-176B9ABB227E}"/>
              </a:ext>
            </a:extLst>
          </p:cNvPr>
          <p:cNvSpPr>
            <a:spLocks noGrp="1"/>
          </p:cNvSpPr>
          <p:nvPr>
            <p:ph type="sldNum" sz="quarter" idx="12"/>
          </p:nvPr>
        </p:nvSpPr>
        <p:spPr/>
        <p:txBody>
          <a:bodyPr/>
          <a:lstStyle/>
          <a:p>
            <a:fld id="{70D2F47A-15EE-41CE-9A30-30DA2D8A7D60}" type="slidenum">
              <a:rPr lang="en-US" smtClean="0"/>
              <a:t>‹#›</a:t>
            </a:fld>
            <a:endParaRPr lang="en-US"/>
          </a:p>
        </p:txBody>
      </p:sp>
    </p:spTree>
    <p:extLst>
      <p:ext uri="{BB962C8B-B14F-4D97-AF65-F5344CB8AC3E}">
        <p14:creationId xmlns:p14="http://schemas.microsoft.com/office/powerpoint/2010/main" val="2230680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0CE39-3F64-4EBF-AC23-CAC0B0E2E3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687689-1584-4584-9B51-E0960463A5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B1FB86-9920-4C13-AAE9-8BDF0CDACD9A}"/>
              </a:ext>
            </a:extLst>
          </p:cNvPr>
          <p:cNvSpPr>
            <a:spLocks noGrp="1"/>
          </p:cNvSpPr>
          <p:nvPr>
            <p:ph type="dt" sz="half" idx="10"/>
          </p:nvPr>
        </p:nvSpPr>
        <p:spPr/>
        <p:txBody>
          <a:bodyPr/>
          <a:lstStyle/>
          <a:p>
            <a:fld id="{E65F2E4C-16C3-4CB7-B9AE-3B4964B7A842}" type="datetimeFigureOut">
              <a:rPr lang="en-US" smtClean="0"/>
              <a:t>1/4/2021</a:t>
            </a:fld>
            <a:endParaRPr lang="en-US"/>
          </a:p>
        </p:txBody>
      </p:sp>
      <p:sp>
        <p:nvSpPr>
          <p:cNvPr id="5" name="Footer Placeholder 4">
            <a:extLst>
              <a:ext uri="{FF2B5EF4-FFF2-40B4-BE49-F238E27FC236}">
                <a16:creationId xmlns:a16="http://schemas.microsoft.com/office/drawing/2014/main" id="{F3F30F0C-D235-48BD-9129-748E127B9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2892A-94FC-41C2-9CCA-6BD02F487CA3}"/>
              </a:ext>
            </a:extLst>
          </p:cNvPr>
          <p:cNvSpPr>
            <a:spLocks noGrp="1"/>
          </p:cNvSpPr>
          <p:nvPr>
            <p:ph type="sldNum" sz="quarter" idx="12"/>
          </p:nvPr>
        </p:nvSpPr>
        <p:spPr/>
        <p:txBody>
          <a:bodyPr/>
          <a:lstStyle/>
          <a:p>
            <a:fld id="{70D2F47A-15EE-41CE-9A30-30DA2D8A7D60}" type="slidenum">
              <a:rPr lang="en-US" smtClean="0"/>
              <a:t>‹#›</a:t>
            </a:fld>
            <a:endParaRPr lang="en-US"/>
          </a:p>
        </p:txBody>
      </p:sp>
    </p:spTree>
    <p:extLst>
      <p:ext uri="{BB962C8B-B14F-4D97-AF65-F5344CB8AC3E}">
        <p14:creationId xmlns:p14="http://schemas.microsoft.com/office/powerpoint/2010/main" val="3848827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5789F-8A6E-4132-B053-14D4FC9273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8F2A7E-8C26-40C1-A11D-9158D3A065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042A61-A4A2-455A-A6B0-594123FBE3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D9959F-3234-49A3-AC7E-1CAE3DDA1D17}"/>
              </a:ext>
            </a:extLst>
          </p:cNvPr>
          <p:cNvSpPr>
            <a:spLocks noGrp="1"/>
          </p:cNvSpPr>
          <p:nvPr>
            <p:ph type="dt" sz="half" idx="10"/>
          </p:nvPr>
        </p:nvSpPr>
        <p:spPr/>
        <p:txBody>
          <a:bodyPr/>
          <a:lstStyle/>
          <a:p>
            <a:fld id="{E65F2E4C-16C3-4CB7-B9AE-3B4964B7A842}" type="datetimeFigureOut">
              <a:rPr lang="en-US" smtClean="0"/>
              <a:t>1/4/2021</a:t>
            </a:fld>
            <a:endParaRPr lang="en-US"/>
          </a:p>
        </p:txBody>
      </p:sp>
      <p:sp>
        <p:nvSpPr>
          <p:cNvPr id="6" name="Footer Placeholder 5">
            <a:extLst>
              <a:ext uri="{FF2B5EF4-FFF2-40B4-BE49-F238E27FC236}">
                <a16:creationId xmlns:a16="http://schemas.microsoft.com/office/drawing/2014/main" id="{A313CDFC-8B7F-41E4-95E5-5CED773CD6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FE21C7-3156-44D2-B6B6-28627C621B1A}"/>
              </a:ext>
            </a:extLst>
          </p:cNvPr>
          <p:cNvSpPr>
            <a:spLocks noGrp="1"/>
          </p:cNvSpPr>
          <p:nvPr>
            <p:ph type="sldNum" sz="quarter" idx="12"/>
          </p:nvPr>
        </p:nvSpPr>
        <p:spPr/>
        <p:txBody>
          <a:bodyPr/>
          <a:lstStyle/>
          <a:p>
            <a:fld id="{70D2F47A-15EE-41CE-9A30-30DA2D8A7D60}" type="slidenum">
              <a:rPr lang="en-US" smtClean="0"/>
              <a:t>‹#›</a:t>
            </a:fld>
            <a:endParaRPr lang="en-US"/>
          </a:p>
        </p:txBody>
      </p:sp>
    </p:spTree>
    <p:extLst>
      <p:ext uri="{BB962C8B-B14F-4D97-AF65-F5344CB8AC3E}">
        <p14:creationId xmlns:p14="http://schemas.microsoft.com/office/powerpoint/2010/main" val="3872776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E58ED-E25F-4B10-914E-AF3AF20F3B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7A7586-3793-4DAD-AE11-D6E9BEF994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F72955-EA03-4C5C-BB8B-55FF4485A4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D54365-BDDC-4D0F-94F5-32FB00735C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39B0D6-3E03-4A87-9687-32D84B8C4C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123F6D-00AB-4F0E-9D84-CCC839CA3322}"/>
              </a:ext>
            </a:extLst>
          </p:cNvPr>
          <p:cNvSpPr>
            <a:spLocks noGrp="1"/>
          </p:cNvSpPr>
          <p:nvPr>
            <p:ph type="dt" sz="half" idx="10"/>
          </p:nvPr>
        </p:nvSpPr>
        <p:spPr/>
        <p:txBody>
          <a:bodyPr/>
          <a:lstStyle/>
          <a:p>
            <a:fld id="{E65F2E4C-16C3-4CB7-B9AE-3B4964B7A842}" type="datetimeFigureOut">
              <a:rPr lang="en-US" smtClean="0"/>
              <a:t>1/4/2021</a:t>
            </a:fld>
            <a:endParaRPr lang="en-US"/>
          </a:p>
        </p:txBody>
      </p:sp>
      <p:sp>
        <p:nvSpPr>
          <p:cNvPr id="8" name="Footer Placeholder 7">
            <a:extLst>
              <a:ext uri="{FF2B5EF4-FFF2-40B4-BE49-F238E27FC236}">
                <a16:creationId xmlns:a16="http://schemas.microsoft.com/office/drawing/2014/main" id="{06AA7167-AFAE-4F7B-BCD3-D3A26FABB7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C4D750-2473-4B88-9F4B-CABE4729D325}"/>
              </a:ext>
            </a:extLst>
          </p:cNvPr>
          <p:cNvSpPr>
            <a:spLocks noGrp="1"/>
          </p:cNvSpPr>
          <p:nvPr>
            <p:ph type="sldNum" sz="quarter" idx="12"/>
          </p:nvPr>
        </p:nvSpPr>
        <p:spPr/>
        <p:txBody>
          <a:bodyPr/>
          <a:lstStyle/>
          <a:p>
            <a:fld id="{70D2F47A-15EE-41CE-9A30-30DA2D8A7D60}" type="slidenum">
              <a:rPr lang="en-US" smtClean="0"/>
              <a:t>‹#›</a:t>
            </a:fld>
            <a:endParaRPr lang="en-US"/>
          </a:p>
        </p:txBody>
      </p:sp>
    </p:spTree>
    <p:extLst>
      <p:ext uri="{BB962C8B-B14F-4D97-AF65-F5344CB8AC3E}">
        <p14:creationId xmlns:p14="http://schemas.microsoft.com/office/powerpoint/2010/main" val="1825248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98BDE-79D4-41FB-B374-C949107387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6C90CB-D95C-40CD-8DD8-C13A9226B4E4}"/>
              </a:ext>
            </a:extLst>
          </p:cNvPr>
          <p:cNvSpPr>
            <a:spLocks noGrp="1"/>
          </p:cNvSpPr>
          <p:nvPr>
            <p:ph type="dt" sz="half" idx="10"/>
          </p:nvPr>
        </p:nvSpPr>
        <p:spPr/>
        <p:txBody>
          <a:bodyPr/>
          <a:lstStyle/>
          <a:p>
            <a:fld id="{E65F2E4C-16C3-4CB7-B9AE-3B4964B7A842}" type="datetimeFigureOut">
              <a:rPr lang="en-US" smtClean="0"/>
              <a:t>1/4/2021</a:t>
            </a:fld>
            <a:endParaRPr lang="en-US"/>
          </a:p>
        </p:txBody>
      </p:sp>
      <p:sp>
        <p:nvSpPr>
          <p:cNvPr id="4" name="Footer Placeholder 3">
            <a:extLst>
              <a:ext uri="{FF2B5EF4-FFF2-40B4-BE49-F238E27FC236}">
                <a16:creationId xmlns:a16="http://schemas.microsoft.com/office/drawing/2014/main" id="{099A2E4B-BEA0-4BA8-A7B4-8E3F1DC733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C3C112-3650-49E8-957D-79F7AB7C2C54}"/>
              </a:ext>
            </a:extLst>
          </p:cNvPr>
          <p:cNvSpPr>
            <a:spLocks noGrp="1"/>
          </p:cNvSpPr>
          <p:nvPr>
            <p:ph type="sldNum" sz="quarter" idx="12"/>
          </p:nvPr>
        </p:nvSpPr>
        <p:spPr/>
        <p:txBody>
          <a:bodyPr/>
          <a:lstStyle/>
          <a:p>
            <a:fld id="{70D2F47A-15EE-41CE-9A30-30DA2D8A7D60}" type="slidenum">
              <a:rPr lang="en-US" smtClean="0"/>
              <a:t>‹#›</a:t>
            </a:fld>
            <a:endParaRPr lang="en-US"/>
          </a:p>
        </p:txBody>
      </p:sp>
    </p:spTree>
    <p:extLst>
      <p:ext uri="{BB962C8B-B14F-4D97-AF65-F5344CB8AC3E}">
        <p14:creationId xmlns:p14="http://schemas.microsoft.com/office/powerpoint/2010/main" val="17129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DC60B4-39CF-4243-9CDE-266550BC9C80}"/>
              </a:ext>
            </a:extLst>
          </p:cNvPr>
          <p:cNvSpPr>
            <a:spLocks noGrp="1"/>
          </p:cNvSpPr>
          <p:nvPr>
            <p:ph type="dt" sz="half" idx="10"/>
          </p:nvPr>
        </p:nvSpPr>
        <p:spPr/>
        <p:txBody>
          <a:bodyPr/>
          <a:lstStyle/>
          <a:p>
            <a:fld id="{E65F2E4C-16C3-4CB7-B9AE-3B4964B7A842}" type="datetimeFigureOut">
              <a:rPr lang="en-US" smtClean="0"/>
              <a:t>1/4/2021</a:t>
            </a:fld>
            <a:endParaRPr lang="en-US"/>
          </a:p>
        </p:txBody>
      </p:sp>
      <p:sp>
        <p:nvSpPr>
          <p:cNvPr id="3" name="Footer Placeholder 2">
            <a:extLst>
              <a:ext uri="{FF2B5EF4-FFF2-40B4-BE49-F238E27FC236}">
                <a16:creationId xmlns:a16="http://schemas.microsoft.com/office/drawing/2014/main" id="{36C071E8-C87D-4E70-8B4C-7E197AD9DB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436A7A-7C62-4A89-9FAE-E13017AF6867}"/>
              </a:ext>
            </a:extLst>
          </p:cNvPr>
          <p:cNvSpPr>
            <a:spLocks noGrp="1"/>
          </p:cNvSpPr>
          <p:nvPr>
            <p:ph type="sldNum" sz="quarter" idx="12"/>
          </p:nvPr>
        </p:nvSpPr>
        <p:spPr/>
        <p:txBody>
          <a:bodyPr/>
          <a:lstStyle/>
          <a:p>
            <a:fld id="{70D2F47A-15EE-41CE-9A30-30DA2D8A7D60}" type="slidenum">
              <a:rPr lang="en-US" smtClean="0"/>
              <a:t>‹#›</a:t>
            </a:fld>
            <a:endParaRPr lang="en-US"/>
          </a:p>
        </p:txBody>
      </p:sp>
    </p:spTree>
    <p:extLst>
      <p:ext uri="{BB962C8B-B14F-4D97-AF65-F5344CB8AC3E}">
        <p14:creationId xmlns:p14="http://schemas.microsoft.com/office/powerpoint/2010/main" val="1305298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CBBC7F-3F3D-4633-B0D9-8B5365CA87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1204B8-2662-44F3-B5E3-F2C7BAAAAF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8B7A6-3E2E-40B3-8AF7-52E35B66D8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5F2E4C-16C3-4CB7-B9AE-3B4964B7A842}" type="datetimeFigureOut">
              <a:rPr lang="en-US" smtClean="0"/>
              <a:t>1/4/2021</a:t>
            </a:fld>
            <a:endParaRPr lang="en-US"/>
          </a:p>
        </p:txBody>
      </p:sp>
      <p:sp>
        <p:nvSpPr>
          <p:cNvPr id="5" name="Footer Placeholder 4">
            <a:extLst>
              <a:ext uri="{FF2B5EF4-FFF2-40B4-BE49-F238E27FC236}">
                <a16:creationId xmlns:a16="http://schemas.microsoft.com/office/drawing/2014/main" id="{3A55D2AA-54FA-418D-910A-F8A7CC460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619824-4D23-4F62-A38C-03681A7F81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D2F47A-15EE-41CE-9A30-30DA2D8A7D60}" type="slidenum">
              <a:rPr lang="en-US" smtClean="0"/>
              <a:t>‹#›</a:t>
            </a:fld>
            <a:endParaRPr lang="en-US"/>
          </a:p>
        </p:txBody>
      </p:sp>
    </p:spTree>
    <p:extLst>
      <p:ext uri="{BB962C8B-B14F-4D97-AF65-F5344CB8AC3E}">
        <p14:creationId xmlns:p14="http://schemas.microsoft.com/office/powerpoint/2010/main" val="703685183"/>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ree, outdoor, rock, nature&#10;&#10;Description automatically generated">
            <a:extLst>
              <a:ext uri="{FF2B5EF4-FFF2-40B4-BE49-F238E27FC236}">
                <a16:creationId xmlns:a16="http://schemas.microsoft.com/office/drawing/2014/main" id="{6B6DE1F4-CB3F-4ED6-B719-92F9B2786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5031" y="0"/>
            <a:ext cx="5554286" cy="6858000"/>
          </a:xfrm>
          <a:prstGeom prst="rect">
            <a:avLst/>
          </a:prstGeom>
        </p:spPr>
      </p:pic>
      <p:sp>
        <p:nvSpPr>
          <p:cNvPr id="7" name="TextBox 6">
            <a:extLst>
              <a:ext uri="{FF2B5EF4-FFF2-40B4-BE49-F238E27FC236}">
                <a16:creationId xmlns:a16="http://schemas.microsoft.com/office/drawing/2014/main" id="{47349AF6-72AD-4B91-BC2D-5579C201334A}"/>
              </a:ext>
            </a:extLst>
          </p:cNvPr>
          <p:cNvSpPr txBox="1"/>
          <p:nvPr/>
        </p:nvSpPr>
        <p:spPr>
          <a:xfrm>
            <a:off x="1516708" y="2066731"/>
            <a:ext cx="3069772" cy="2062103"/>
          </a:xfrm>
          <a:prstGeom prst="rect">
            <a:avLst/>
          </a:prstGeom>
          <a:noFill/>
        </p:spPr>
        <p:txBody>
          <a:bodyPr wrap="square" rtlCol="0">
            <a:spAutoFit/>
          </a:bodyPr>
          <a:lstStyle/>
          <a:p>
            <a:pPr algn="ctr"/>
            <a:r>
              <a:rPr lang="en-US" sz="3200">
                <a:solidFill>
                  <a:schemeClr val="tx1">
                    <a:lumMod val="50000"/>
                    <a:lumOff val="50000"/>
                  </a:schemeClr>
                </a:solidFill>
              </a:rPr>
              <a:t>Development portal for people and companies</a:t>
            </a:r>
          </a:p>
          <a:p>
            <a:pPr algn="ctr"/>
            <a:r>
              <a:rPr lang="en-US" sz="3200">
                <a:solidFill>
                  <a:schemeClr val="tx1">
                    <a:lumMod val="50000"/>
                    <a:lumOff val="50000"/>
                  </a:schemeClr>
                </a:solidFill>
              </a:rPr>
              <a:t>- side-by-side -</a:t>
            </a:r>
            <a:endParaRPr lang="en-US" sz="3200" dirty="0">
              <a:solidFill>
                <a:schemeClr val="tx1">
                  <a:lumMod val="50000"/>
                  <a:lumOff val="50000"/>
                </a:schemeClr>
              </a:solidFill>
            </a:endParaRPr>
          </a:p>
        </p:txBody>
      </p:sp>
      <p:pic>
        <p:nvPicPr>
          <p:cNvPr id="4" name="Picture 3">
            <a:extLst>
              <a:ext uri="{FF2B5EF4-FFF2-40B4-BE49-F238E27FC236}">
                <a16:creationId xmlns:a16="http://schemas.microsoft.com/office/drawing/2014/main" id="{A5F6A5AB-AD4C-4D75-B4F8-DEC37BA68A60}"/>
              </a:ext>
            </a:extLst>
          </p:cNvPr>
          <p:cNvPicPr>
            <a:picLocks noChangeAspect="1"/>
          </p:cNvPicPr>
          <p:nvPr/>
        </p:nvPicPr>
        <p:blipFill>
          <a:blip r:embed="rId3"/>
          <a:stretch>
            <a:fillRect/>
          </a:stretch>
        </p:blipFill>
        <p:spPr>
          <a:xfrm>
            <a:off x="336890" y="342921"/>
            <a:ext cx="5923951" cy="1271928"/>
          </a:xfrm>
          <a:prstGeom prst="rect">
            <a:avLst/>
          </a:prstGeom>
        </p:spPr>
      </p:pic>
    </p:spTree>
    <p:extLst>
      <p:ext uri="{BB962C8B-B14F-4D97-AF65-F5344CB8AC3E}">
        <p14:creationId xmlns:p14="http://schemas.microsoft.com/office/powerpoint/2010/main" val="1920748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2CC">
            <a:alpha val="50196"/>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E401F-1258-41AE-8E08-0229EE6AD31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32AE675-58E2-4C0E-B6D6-EAE940C5341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25728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2CC">
            <a:alpha val="50196"/>
          </a:srgbClr>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9BFD07C-DBF3-4A91-912E-A3A423CE7004}"/>
              </a:ext>
            </a:extLst>
          </p:cNvPr>
          <p:cNvCxnSpPr>
            <a:cxnSpLocks/>
          </p:cNvCxnSpPr>
          <p:nvPr/>
        </p:nvCxnSpPr>
        <p:spPr>
          <a:xfrm flipV="1">
            <a:off x="1082352" y="1670181"/>
            <a:ext cx="10493829" cy="4730614"/>
          </a:xfrm>
          <a:prstGeom prst="line">
            <a:avLst/>
          </a:prstGeom>
          <a:ln w="15875">
            <a:solidFill>
              <a:srgbClr val="A8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A42E2A4-7D93-40A9-8F89-4B92139FECEC}"/>
              </a:ext>
            </a:extLst>
          </p:cNvPr>
          <p:cNvCxnSpPr>
            <a:cxnSpLocks/>
          </p:cNvCxnSpPr>
          <p:nvPr/>
        </p:nvCxnSpPr>
        <p:spPr>
          <a:xfrm flipV="1">
            <a:off x="1054359" y="1156999"/>
            <a:ext cx="10493829" cy="4730614"/>
          </a:xfrm>
          <a:prstGeom prst="line">
            <a:avLst/>
          </a:prstGeom>
          <a:ln w="15875">
            <a:solidFill>
              <a:srgbClr val="A8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1D2B66F-529B-4075-A342-CC2A39E77AC1}"/>
              </a:ext>
            </a:extLst>
          </p:cNvPr>
          <p:cNvSpPr txBox="1"/>
          <p:nvPr/>
        </p:nvSpPr>
        <p:spPr>
          <a:xfrm>
            <a:off x="643812" y="1156999"/>
            <a:ext cx="4450702" cy="1077218"/>
          </a:xfrm>
          <a:prstGeom prst="rect">
            <a:avLst/>
          </a:prstGeom>
          <a:noFill/>
        </p:spPr>
        <p:txBody>
          <a:bodyPr wrap="square" rtlCol="0">
            <a:spAutoFit/>
          </a:bodyPr>
          <a:lstStyle/>
          <a:p>
            <a:r>
              <a:rPr lang="en-US" sz="1600" dirty="0">
                <a:solidFill>
                  <a:schemeClr val="tx1">
                    <a:lumMod val="50000"/>
                    <a:lumOff val="50000"/>
                  </a:schemeClr>
                </a:solidFill>
              </a:rPr>
              <a:t>The performance of people and the companies for which they work are governed by each others’ level of development towards the purpose they set for themselves. </a:t>
            </a:r>
          </a:p>
        </p:txBody>
      </p:sp>
      <p:sp>
        <p:nvSpPr>
          <p:cNvPr id="12" name="TextBox 11">
            <a:extLst>
              <a:ext uri="{FF2B5EF4-FFF2-40B4-BE49-F238E27FC236}">
                <a16:creationId xmlns:a16="http://schemas.microsoft.com/office/drawing/2014/main" id="{4595046E-84A8-444F-9B12-8DB32DCFBAEC}"/>
              </a:ext>
            </a:extLst>
          </p:cNvPr>
          <p:cNvSpPr txBox="1"/>
          <p:nvPr/>
        </p:nvSpPr>
        <p:spPr>
          <a:xfrm rot="20152958">
            <a:off x="5269435" y="2822916"/>
            <a:ext cx="1334277" cy="369332"/>
          </a:xfrm>
          <a:prstGeom prst="rect">
            <a:avLst/>
          </a:prstGeom>
          <a:noFill/>
        </p:spPr>
        <p:txBody>
          <a:bodyPr wrap="square" rtlCol="0">
            <a:spAutoFit/>
          </a:bodyPr>
          <a:lstStyle/>
          <a:p>
            <a:r>
              <a:rPr lang="en-US" b="1" dirty="0">
                <a:solidFill>
                  <a:srgbClr val="A80000"/>
                </a:solidFill>
              </a:rPr>
              <a:t>People</a:t>
            </a:r>
          </a:p>
        </p:txBody>
      </p:sp>
      <p:sp>
        <p:nvSpPr>
          <p:cNvPr id="13" name="TextBox 12">
            <a:extLst>
              <a:ext uri="{FF2B5EF4-FFF2-40B4-BE49-F238E27FC236}">
                <a16:creationId xmlns:a16="http://schemas.microsoft.com/office/drawing/2014/main" id="{C89462EC-916D-423D-9136-7BBC996D415F}"/>
              </a:ext>
            </a:extLst>
          </p:cNvPr>
          <p:cNvSpPr txBox="1"/>
          <p:nvPr/>
        </p:nvSpPr>
        <p:spPr>
          <a:xfrm rot="20152958">
            <a:off x="5953680" y="4318926"/>
            <a:ext cx="1334277" cy="369332"/>
          </a:xfrm>
          <a:prstGeom prst="rect">
            <a:avLst/>
          </a:prstGeom>
          <a:noFill/>
        </p:spPr>
        <p:txBody>
          <a:bodyPr wrap="square" rtlCol="0">
            <a:spAutoFit/>
          </a:bodyPr>
          <a:lstStyle/>
          <a:p>
            <a:r>
              <a:rPr lang="en-US" b="1" dirty="0">
                <a:solidFill>
                  <a:srgbClr val="A80000"/>
                </a:solidFill>
              </a:rPr>
              <a:t>Companies</a:t>
            </a:r>
          </a:p>
        </p:txBody>
      </p:sp>
      <p:sp>
        <p:nvSpPr>
          <p:cNvPr id="14" name="TextBox 13">
            <a:extLst>
              <a:ext uri="{FF2B5EF4-FFF2-40B4-BE49-F238E27FC236}">
                <a16:creationId xmlns:a16="http://schemas.microsoft.com/office/drawing/2014/main" id="{6F5BFEDC-3E40-4B40-A33C-6826D1C0E5B3}"/>
              </a:ext>
            </a:extLst>
          </p:cNvPr>
          <p:cNvSpPr txBox="1"/>
          <p:nvPr/>
        </p:nvSpPr>
        <p:spPr>
          <a:xfrm rot="20152958">
            <a:off x="1005494" y="4492577"/>
            <a:ext cx="4822672" cy="261610"/>
          </a:xfrm>
          <a:prstGeom prst="rect">
            <a:avLst/>
          </a:prstGeom>
          <a:noFill/>
        </p:spPr>
        <p:txBody>
          <a:bodyPr wrap="square" rtlCol="0">
            <a:spAutoFit/>
          </a:bodyPr>
          <a:lstStyle/>
          <a:p>
            <a:r>
              <a:rPr lang="en-US" sz="1100" b="1" dirty="0">
                <a:solidFill>
                  <a:srgbClr val="A80000"/>
                </a:solidFill>
              </a:rPr>
              <a:t>Uneducated, inexperienced, disengaged</a:t>
            </a:r>
          </a:p>
        </p:txBody>
      </p:sp>
      <p:sp>
        <p:nvSpPr>
          <p:cNvPr id="15" name="TextBox 14">
            <a:extLst>
              <a:ext uri="{FF2B5EF4-FFF2-40B4-BE49-F238E27FC236}">
                <a16:creationId xmlns:a16="http://schemas.microsoft.com/office/drawing/2014/main" id="{3D4CDFFE-CF0B-46EF-A867-8777A3AC340F}"/>
              </a:ext>
            </a:extLst>
          </p:cNvPr>
          <p:cNvSpPr txBox="1"/>
          <p:nvPr/>
        </p:nvSpPr>
        <p:spPr>
          <a:xfrm rot="20152958">
            <a:off x="8587387" y="1445457"/>
            <a:ext cx="3272909" cy="261610"/>
          </a:xfrm>
          <a:prstGeom prst="rect">
            <a:avLst/>
          </a:prstGeom>
          <a:noFill/>
        </p:spPr>
        <p:txBody>
          <a:bodyPr wrap="square" rtlCol="0">
            <a:spAutoFit/>
          </a:bodyPr>
          <a:lstStyle/>
          <a:p>
            <a:r>
              <a:rPr lang="en-US" sz="1100" b="1" dirty="0">
                <a:solidFill>
                  <a:srgbClr val="A80000"/>
                </a:solidFill>
              </a:rPr>
              <a:t>Educated, proficient, engaged</a:t>
            </a:r>
          </a:p>
        </p:txBody>
      </p:sp>
      <p:sp>
        <p:nvSpPr>
          <p:cNvPr id="16" name="TextBox 15">
            <a:extLst>
              <a:ext uri="{FF2B5EF4-FFF2-40B4-BE49-F238E27FC236}">
                <a16:creationId xmlns:a16="http://schemas.microsoft.com/office/drawing/2014/main" id="{CBC986B9-BB1E-4AF6-88B9-78233A401331}"/>
              </a:ext>
            </a:extLst>
          </p:cNvPr>
          <p:cNvSpPr txBox="1"/>
          <p:nvPr/>
        </p:nvSpPr>
        <p:spPr>
          <a:xfrm rot="20152958">
            <a:off x="1369386" y="5238715"/>
            <a:ext cx="4822672" cy="261610"/>
          </a:xfrm>
          <a:prstGeom prst="rect">
            <a:avLst/>
          </a:prstGeom>
          <a:noFill/>
        </p:spPr>
        <p:txBody>
          <a:bodyPr wrap="square" rtlCol="0">
            <a:spAutoFit/>
          </a:bodyPr>
          <a:lstStyle/>
          <a:p>
            <a:r>
              <a:rPr lang="en-US" sz="1100" b="1" dirty="0">
                <a:solidFill>
                  <a:srgbClr val="A80000"/>
                </a:solidFill>
              </a:rPr>
              <a:t>No people processes, undefined business processes</a:t>
            </a:r>
          </a:p>
        </p:txBody>
      </p:sp>
      <p:sp>
        <p:nvSpPr>
          <p:cNvPr id="17" name="TextBox 16">
            <a:extLst>
              <a:ext uri="{FF2B5EF4-FFF2-40B4-BE49-F238E27FC236}">
                <a16:creationId xmlns:a16="http://schemas.microsoft.com/office/drawing/2014/main" id="{16DC6573-4845-4323-9C8B-6BDDABD20B18}"/>
              </a:ext>
            </a:extLst>
          </p:cNvPr>
          <p:cNvSpPr txBox="1"/>
          <p:nvPr/>
        </p:nvSpPr>
        <p:spPr>
          <a:xfrm rot="20152958">
            <a:off x="8205480" y="2376034"/>
            <a:ext cx="3899322" cy="261610"/>
          </a:xfrm>
          <a:prstGeom prst="rect">
            <a:avLst/>
          </a:prstGeom>
          <a:noFill/>
        </p:spPr>
        <p:txBody>
          <a:bodyPr wrap="square" rtlCol="0">
            <a:spAutoFit/>
          </a:bodyPr>
          <a:lstStyle/>
          <a:p>
            <a:r>
              <a:rPr lang="en-US" sz="1100" b="1" dirty="0">
                <a:solidFill>
                  <a:srgbClr val="A80000"/>
                </a:solidFill>
              </a:rPr>
              <a:t>World class people and business development processes</a:t>
            </a:r>
          </a:p>
        </p:txBody>
      </p:sp>
      <p:sp>
        <p:nvSpPr>
          <p:cNvPr id="18" name="TextBox 17">
            <a:extLst>
              <a:ext uri="{FF2B5EF4-FFF2-40B4-BE49-F238E27FC236}">
                <a16:creationId xmlns:a16="http://schemas.microsoft.com/office/drawing/2014/main" id="{75130EF2-90D0-4A2E-984C-9E77B69D149A}"/>
              </a:ext>
            </a:extLst>
          </p:cNvPr>
          <p:cNvSpPr txBox="1"/>
          <p:nvPr/>
        </p:nvSpPr>
        <p:spPr>
          <a:xfrm rot="20152958">
            <a:off x="4684891" y="3278536"/>
            <a:ext cx="4822672" cy="261610"/>
          </a:xfrm>
          <a:prstGeom prst="rect">
            <a:avLst/>
          </a:prstGeom>
          <a:noFill/>
        </p:spPr>
        <p:txBody>
          <a:bodyPr wrap="square" rtlCol="0">
            <a:spAutoFit/>
          </a:bodyPr>
          <a:lstStyle/>
          <a:p>
            <a:r>
              <a:rPr lang="en-US" sz="1100" b="1" dirty="0">
                <a:solidFill>
                  <a:srgbClr val="A80000"/>
                </a:solidFill>
              </a:rPr>
              <a:t>Alignment between people and company</a:t>
            </a:r>
          </a:p>
        </p:txBody>
      </p:sp>
      <p:sp>
        <p:nvSpPr>
          <p:cNvPr id="19" name="TextBox 18">
            <a:extLst>
              <a:ext uri="{FF2B5EF4-FFF2-40B4-BE49-F238E27FC236}">
                <a16:creationId xmlns:a16="http://schemas.microsoft.com/office/drawing/2014/main" id="{7195BC4F-432C-470B-940E-9CCB3592EC96}"/>
              </a:ext>
            </a:extLst>
          </p:cNvPr>
          <p:cNvSpPr txBox="1"/>
          <p:nvPr/>
        </p:nvSpPr>
        <p:spPr>
          <a:xfrm>
            <a:off x="643812" y="2511724"/>
            <a:ext cx="4450702" cy="830997"/>
          </a:xfrm>
          <a:prstGeom prst="rect">
            <a:avLst/>
          </a:prstGeom>
          <a:noFill/>
        </p:spPr>
        <p:txBody>
          <a:bodyPr wrap="square" rtlCol="0">
            <a:spAutoFit/>
          </a:bodyPr>
          <a:lstStyle/>
          <a:p>
            <a:r>
              <a:rPr lang="en-US" sz="1600" dirty="0">
                <a:solidFill>
                  <a:schemeClr val="tx1">
                    <a:lumMod val="50000"/>
                    <a:lumOff val="50000"/>
                  </a:schemeClr>
                </a:solidFill>
              </a:rPr>
              <a:t>Start here to see your current individual development level and to set targets for your career. </a:t>
            </a:r>
            <a:r>
              <a:rPr lang="en-US" sz="1600" u="sng" dirty="0">
                <a:solidFill>
                  <a:srgbClr val="A80000"/>
                </a:solidFill>
              </a:rPr>
              <a:t>Click to enter</a:t>
            </a:r>
          </a:p>
        </p:txBody>
      </p:sp>
      <p:sp>
        <p:nvSpPr>
          <p:cNvPr id="20" name="TextBox 19">
            <a:extLst>
              <a:ext uri="{FF2B5EF4-FFF2-40B4-BE49-F238E27FC236}">
                <a16:creationId xmlns:a16="http://schemas.microsoft.com/office/drawing/2014/main" id="{55B3C45B-68F6-44E7-8E18-435714B627D0}"/>
              </a:ext>
            </a:extLst>
          </p:cNvPr>
          <p:cNvSpPr txBox="1"/>
          <p:nvPr/>
        </p:nvSpPr>
        <p:spPr>
          <a:xfrm>
            <a:off x="7373609" y="5177916"/>
            <a:ext cx="4093716" cy="830997"/>
          </a:xfrm>
          <a:prstGeom prst="rect">
            <a:avLst/>
          </a:prstGeom>
          <a:noFill/>
        </p:spPr>
        <p:txBody>
          <a:bodyPr wrap="square" rtlCol="0">
            <a:spAutoFit/>
          </a:bodyPr>
          <a:lstStyle/>
          <a:p>
            <a:r>
              <a:rPr lang="en-US" sz="1600" dirty="0">
                <a:solidFill>
                  <a:schemeClr val="tx1">
                    <a:lumMod val="50000"/>
                    <a:lumOff val="50000"/>
                  </a:schemeClr>
                </a:solidFill>
              </a:rPr>
              <a:t>Start here to see your current company’s people development level and to set targets for your company. </a:t>
            </a:r>
            <a:r>
              <a:rPr lang="en-US" sz="1600" u="sng" dirty="0">
                <a:solidFill>
                  <a:srgbClr val="A80000"/>
                </a:solidFill>
              </a:rPr>
              <a:t>Click to enter</a:t>
            </a:r>
          </a:p>
        </p:txBody>
      </p:sp>
      <p:cxnSp>
        <p:nvCxnSpPr>
          <p:cNvPr id="21" name="Straight Connector 20">
            <a:extLst>
              <a:ext uri="{FF2B5EF4-FFF2-40B4-BE49-F238E27FC236}">
                <a16:creationId xmlns:a16="http://schemas.microsoft.com/office/drawing/2014/main" id="{EA272511-1299-4FBC-813E-0F4C0EF6736B}"/>
              </a:ext>
            </a:extLst>
          </p:cNvPr>
          <p:cNvCxnSpPr>
            <a:cxnSpLocks/>
          </p:cNvCxnSpPr>
          <p:nvPr/>
        </p:nvCxnSpPr>
        <p:spPr>
          <a:xfrm>
            <a:off x="4331361" y="424630"/>
            <a:ext cx="449179" cy="0"/>
          </a:xfrm>
          <a:prstGeom prst="line">
            <a:avLst/>
          </a:prstGeom>
          <a:ln w="15875">
            <a:solidFill>
              <a:srgbClr val="A80000"/>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EF772D18-AAEA-4D7B-9E88-EC2538A33962}"/>
              </a:ext>
            </a:extLst>
          </p:cNvPr>
          <p:cNvGrpSpPr/>
          <p:nvPr/>
        </p:nvGrpSpPr>
        <p:grpSpPr>
          <a:xfrm>
            <a:off x="74648" y="6326152"/>
            <a:ext cx="515350" cy="457200"/>
            <a:chOff x="4947988" y="1243263"/>
            <a:chExt cx="515350" cy="457200"/>
          </a:xfrm>
        </p:grpSpPr>
        <p:sp>
          <p:nvSpPr>
            <p:cNvPr id="23" name="Oval 22">
              <a:extLst>
                <a:ext uri="{FF2B5EF4-FFF2-40B4-BE49-F238E27FC236}">
                  <a16:creationId xmlns:a16="http://schemas.microsoft.com/office/drawing/2014/main" id="{CA681AE9-2595-45BB-B33D-08020963FDA0}"/>
                </a:ext>
              </a:extLst>
            </p:cNvPr>
            <p:cNvSpPr/>
            <p:nvPr/>
          </p:nvSpPr>
          <p:spPr>
            <a:xfrm>
              <a:off x="4981074" y="1243263"/>
              <a:ext cx="449179"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accent4"/>
                </a:solidFill>
              </a:endParaRPr>
            </a:p>
          </p:txBody>
        </p:sp>
        <p:sp>
          <p:nvSpPr>
            <p:cNvPr id="24" name="Rectangle 23">
              <a:extLst>
                <a:ext uri="{FF2B5EF4-FFF2-40B4-BE49-F238E27FC236}">
                  <a16:creationId xmlns:a16="http://schemas.microsoft.com/office/drawing/2014/main" id="{A3B275C4-02FC-4B10-8415-6A94287B4980}"/>
                </a:ext>
              </a:extLst>
            </p:cNvPr>
            <p:cNvSpPr/>
            <p:nvPr/>
          </p:nvSpPr>
          <p:spPr>
            <a:xfrm>
              <a:off x="4947988" y="1287197"/>
              <a:ext cx="51535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P1</a:t>
              </a:r>
            </a:p>
          </p:txBody>
        </p:sp>
      </p:grpSp>
    </p:spTree>
    <p:extLst>
      <p:ext uri="{BB962C8B-B14F-4D97-AF65-F5344CB8AC3E}">
        <p14:creationId xmlns:p14="http://schemas.microsoft.com/office/powerpoint/2010/main" val="1442024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2CC">
            <a:alpha val="50196"/>
          </a:srgbClr>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1D2B66F-529B-4075-A342-CC2A39E77AC1}"/>
              </a:ext>
            </a:extLst>
          </p:cNvPr>
          <p:cNvSpPr txBox="1"/>
          <p:nvPr/>
        </p:nvSpPr>
        <p:spPr>
          <a:xfrm>
            <a:off x="603706" y="1469821"/>
            <a:ext cx="11267451" cy="2800767"/>
          </a:xfrm>
          <a:prstGeom prst="rect">
            <a:avLst/>
          </a:prstGeom>
          <a:noFill/>
        </p:spPr>
        <p:txBody>
          <a:bodyPr wrap="square" rtlCol="0">
            <a:spAutoFit/>
          </a:bodyPr>
          <a:lstStyle/>
          <a:p>
            <a:r>
              <a:rPr lang="en-US" sz="1600" dirty="0">
                <a:solidFill>
                  <a:schemeClr val="tx1">
                    <a:lumMod val="50000"/>
                    <a:lumOff val="50000"/>
                  </a:schemeClr>
                </a:solidFill>
              </a:rPr>
              <a:t>At Sample Company (SAMPLE) we recognize that our people are our biggest asset and we understand that in order to achieve ambitious growth and profitability goals for the company we must attract and retain people who are just as committed to reach ambitious growth and development targets for them and their families.  The SAMPLE Continuous Improvement (CI) program aims to accomplish this win-win synergy by offering our people a full range of training and development materials developed by the world’s best minds. </a:t>
            </a:r>
          </a:p>
          <a:p>
            <a:endParaRPr lang="en-US" sz="1600" dirty="0">
              <a:solidFill>
                <a:schemeClr val="tx1">
                  <a:lumMod val="50000"/>
                  <a:lumOff val="50000"/>
                </a:schemeClr>
              </a:solidFill>
            </a:endParaRPr>
          </a:p>
          <a:p>
            <a:r>
              <a:rPr lang="en-US" sz="1600" dirty="0">
                <a:solidFill>
                  <a:schemeClr val="tx1">
                    <a:lumMod val="50000"/>
                    <a:lumOff val="50000"/>
                  </a:schemeClr>
                </a:solidFill>
              </a:rPr>
              <a:t>All training, including internal and external educational courses and books read will all qualify to earn CI Credits (CICs) for each SAMPLE employee using the Rules specified below. The CI Credits earned will be acknowledged as part of your annual performance reviews. </a:t>
            </a:r>
          </a:p>
          <a:p>
            <a:endParaRPr lang="en-US" sz="1600" dirty="0">
              <a:solidFill>
                <a:schemeClr val="tx1">
                  <a:lumMod val="50000"/>
                  <a:lumOff val="50000"/>
                </a:schemeClr>
              </a:solidFill>
            </a:endParaRPr>
          </a:p>
          <a:p>
            <a:r>
              <a:rPr lang="en-US" sz="1600" dirty="0">
                <a:solidFill>
                  <a:schemeClr val="tx1">
                    <a:lumMod val="50000"/>
                    <a:lumOff val="50000"/>
                  </a:schemeClr>
                </a:solidFill>
              </a:rPr>
              <a:t>The development of each SAMPLE employee will be further recognized by awarding different color belts to individuals based on the CI Credits earned, together with certain additional development criteria listed below: </a:t>
            </a:r>
          </a:p>
        </p:txBody>
      </p:sp>
      <p:cxnSp>
        <p:nvCxnSpPr>
          <p:cNvPr id="21" name="Straight Connector 20">
            <a:extLst>
              <a:ext uri="{FF2B5EF4-FFF2-40B4-BE49-F238E27FC236}">
                <a16:creationId xmlns:a16="http://schemas.microsoft.com/office/drawing/2014/main" id="{EA272511-1299-4FBC-813E-0F4C0EF6736B}"/>
              </a:ext>
            </a:extLst>
          </p:cNvPr>
          <p:cNvCxnSpPr>
            <a:cxnSpLocks/>
          </p:cNvCxnSpPr>
          <p:nvPr/>
        </p:nvCxnSpPr>
        <p:spPr>
          <a:xfrm>
            <a:off x="4331361" y="424630"/>
            <a:ext cx="449179" cy="0"/>
          </a:xfrm>
          <a:prstGeom prst="line">
            <a:avLst/>
          </a:prstGeom>
          <a:ln w="15875">
            <a:solidFill>
              <a:srgbClr val="A8000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EEC3EFD-AC1E-498F-B715-15E7D3D6231D}"/>
              </a:ext>
            </a:extLst>
          </p:cNvPr>
          <p:cNvSpPr txBox="1"/>
          <p:nvPr/>
        </p:nvSpPr>
        <p:spPr>
          <a:xfrm>
            <a:off x="683798" y="884785"/>
            <a:ext cx="6100010" cy="369332"/>
          </a:xfrm>
          <a:prstGeom prst="rect">
            <a:avLst/>
          </a:prstGeom>
          <a:noFill/>
        </p:spPr>
        <p:txBody>
          <a:bodyPr wrap="square">
            <a:spAutoFit/>
          </a:bodyPr>
          <a:lstStyle/>
          <a:p>
            <a:r>
              <a:rPr lang="en-US" sz="1800" b="0" i="0" u="none" strike="noStrike" dirty="0">
                <a:solidFill>
                  <a:srgbClr val="000000"/>
                </a:solidFill>
                <a:effectLst/>
                <a:latin typeface="Calibri" panose="020F0502020204030204" pitchFamily="34" charset="0"/>
              </a:rPr>
              <a:t>Continuous Improvement (CI) Program</a:t>
            </a:r>
            <a:endParaRPr lang="en-US" dirty="0"/>
          </a:p>
        </p:txBody>
      </p:sp>
      <p:pic>
        <p:nvPicPr>
          <p:cNvPr id="23" name="Picture 22">
            <a:extLst>
              <a:ext uri="{FF2B5EF4-FFF2-40B4-BE49-F238E27FC236}">
                <a16:creationId xmlns:a16="http://schemas.microsoft.com/office/drawing/2014/main" id="{2BD73222-3C39-4DB4-9A12-171D36082B2B}"/>
              </a:ext>
            </a:extLst>
          </p:cNvPr>
          <p:cNvPicPr/>
          <p:nvPr/>
        </p:nvPicPr>
        <p:blipFill>
          <a:blip r:embed="rId2">
            <a:extLst>
              <a:ext uri="{28A0092B-C50C-407E-A947-70E740481C1C}">
                <a14:useLocalDpi xmlns:a14="http://schemas.microsoft.com/office/drawing/2010/main" val="0"/>
              </a:ext>
            </a:extLst>
          </a:blip>
          <a:stretch>
            <a:fillRect/>
          </a:stretch>
        </p:blipFill>
        <p:spPr>
          <a:xfrm>
            <a:off x="2855495" y="4462513"/>
            <a:ext cx="6111240" cy="2339340"/>
          </a:xfrm>
          <a:prstGeom prst="rect">
            <a:avLst/>
          </a:prstGeom>
        </p:spPr>
      </p:pic>
      <p:grpSp>
        <p:nvGrpSpPr>
          <p:cNvPr id="6" name="Group 5">
            <a:extLst>
              <a:ext uri="{FF2B5EF4-FFF2-40B4-BE49-F238E27FC236}">
                <a16:creationId xmlns:a16="http://schemas.microsoft.com/office/drawing/2014/main" id="{071D10F7-8A23-4FB5-90EE-96DE5966C0B2}"/>
              </a:ext>
            </a:extLst>
          </p:cNvPr>
          <p:cNvGrpSpPr/>
          <p:nvPr/>
        </p:nvGrpSpPr>
        <p:grpSpPr>
          <a:xfrm>
            <a:off x="74648" y="6326152"/>
            <a:ext cx="515350" cy="457200"/>
            <a:chOff x="4947988" y="1243263"/>
            <a:chExt cx="515350" cy="457200"/>
          </a:xfrm>
        </p:grpSpPr>
        <p:sp>
          <p:nvSpPr>
            <p:cNvPr id="7" name="Oval 6">
              <a:extLst>
                <a:ext uri="{FF2B5EF4-FFF2-40B4-BE49-F238E27FC236}">
                  <a16:creationId xmlns:a16="http://schemas.microsoft.com/office/drawing/2014/main" id="{F49FEA86-586A-49C7-AF4B-DA57406B727D}"/>
                </a:ext>
              </a:extLst>
            </p:cNvPr>
            <p:cNvSpPr/>
            <p:nvPr/>
          </p:nvSpPr>
          <p:spPr>
            <a:xfrm>
              <a:off x="4981074" y="1243263"/>
              <a:ext cx="449179"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accent4"/>
                </a:solidFill>
              </a:endParaRPr>
            </a:p>
          </p:txBody>
        </p:sp>
        <p:sp>
          <p:nvSpPr>
            <p:cNvPr id="8" name="Rectangle 7">
              <a:extLst>
                <a:ext uri="{FF2B5EF4-FFF2-40B4-BE49-F238E27FC236}">
                  <a16:creationId xmlns:a16="http://schemas.microsoft.com/office/drawing/2014/main" id="{18ED89AE-44EA-449B-A482-CEC136593B14}"/>
                </a:ext>
              </a:extLst>
            </p:cNvPr>
            <p:cNvSpPr/>
            <p:nvPr/>
          </p:nvSpPr>
          <p:spPr>
            <a:xfrm>
              <a:off x="4947988" y="1287197"/>
              <a:ext cx="51535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P2</a:t>
              </a:r>
            </a:p>
          </p:txBody>
        </p:sp>
      </p:grpSp>
    </p:spTree>
    <p:extLst>
      <p:ext uri="{BB962C8B-B14F-4D97-AF65-F5344CB8AC3E}">
        <p14:creationId xmlns:p14="http://schemas.microsoft.com/office/powerpoint/2010/main" val="2673848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EA272511-1299-4FBC-813E-0F4C0EF6736B}"/>
              </a:ext>
            </a:extLst>
          </p:cNvPr>
          <p:cNvCxnSpPr>
            <a:cxnSpLocks/>
          </p:cNvCxnSpPr>
          <p:nvPr/>
        </p:nvCxnSpPr>
        <p:spPr>
          <a:xfrm>
            <a:off x="4331361" y="424630"/>
            <a:ext cx="449179" cy="0"/>
          </a:xfrm>
          <a:prstGeom prst="line">
            <a:avLst/>
          </a:prstGeom>
          <a:ln w="15875">
            <a:solidFill>
              <a:srgbClr val="A8000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A0A6D8E-C3AE-48AD-AF93-14C477686AF9}"/>
              </a:ext>
            </a:extLst>
          </p:cNvPr>
          <p:cNvSpPr txBox="1"/>
          <p:nvPr/>
        </p:nvSpPr>
        <p:spPr>
          <a:xfrm>
            <a:off x="683798" y="973016"/>
            <a:ext cx="6100010" cy="369332"/>
          </a:xfrm>
          <a:prstGeom prst="rect">
            <a:avLst/>
          </a:prstGeom>
          <a:noFill/>
        </p:spPr>
        <p:txBody>
          <a:bodyPr wrap="square">
            <a:spAutoFit/>
          </a:bodyPr>
          <a:lstStyle/>
          <a:p>
            <a:r>
              <a:rPr lang="en-US" sz="1800" b="0" i="0" u="none" strike="noStrike" dirty="0">
                <a:solidFill>
                  <a:srgbClr val="000000"/>
                </a:solidFill>
                <a:effectLst/>
                <a:latin typeface="Calibri" panose="020F0502020204030204" pitchFamily="34" charset="0"/>
              </a:rPr>
              <a:t>Company Assessment (to follow)</a:t>
            </a:r>
            <a:r>
              <a:rPr lang="en-US" dirty="0"/>
              <a:t> </a:t>
            </a:r>
          </a:p>
        </p:txBody>
      </p:sp>
      <p:grpSp>
        <p:nvGrpSpPr>
          <p:cNvPr id="4" name="Group 3">
            <a:extLst>
              <a:ext uri="{FF2B5EF4-FFF2-40B4-BE49-F238E27FC236}">
                <a16:creationId xmlns:a16="http://schemas.microsoft.com/office/drawing/2014/main" id="{4DB89BFB-E42F-4122-A21A-FA3448C21CCF}"/>
              </a:ext>
            </a:extLst>
          </p:cNvPr>
          <p:cNvGrpSpPr/>
          <p:nvPr/>
        </p:nvGrpSpPr>
        <p:grpSpPr>
          <a:xfrm>
            <a:off x="74648" y="6326152"/>
            <a:ext cx="515350" cy="457200"/>
            <a:chOff x="4947988" y="1243263"/>
            <a:chExt cx="515350" cy="457200"/>
          </a:xfrm>
        </p:grpSpPr>
        <p:sp>
          <p:nvSpPr>
            <p:cNvPr id="2" name="Oval 1">
              <a:extLst>
                <a:ext uri="{FF2B5EF4-FFF2-40B4-BE49-F238E27FC236}">
                  <a16:creationId xmlns:a16="http://schemas.microsoft.com/office/drawing/2014/main" id="{7C5B1958-1BC4-43B8-A2F9-DD7583E1AE10}"/>
                </a:ext>
              </a:extLst>
            </p:cNvPr>
            <p:cNvSpPr/>
            <p:nvPr/>
          </p:nvSpPr>
          <p:spPr>
            <a:xfrm>
              <a:off x="4981074" y="1243263"/>
              <a:ext cx="449179"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accent4"/>
                </a:solidFill>
              </a:endParaRPr>
            </a:p>
          </p:txBody>
        </p:sp>
        <p:sp>
          <p:nvSpPr>
            <p:cNvPr id="3" name="Rectangle 2">
              <a:extLst>
                <a:ext uri="{FF2B5EF4-FFF2-40B4-BE49-F238E27FC236}">
                  <a16:creationId xmlns:a16="http://schemas.microsoft.com/office/drawing/2014/main" id="{26F6B363-387F-4A96-B114-AEE9E62668C6}"/>
                </a:ext>
              </a:extLst>
            </p:cNvPr>
            <p:cNvSpPr/>
            <p:nvPr/>
          </p:nvSpPr>
          <p:spPr>
            <a:xfrm>
              <a:off x="4947988" y="1287197"/>
              <a:ext cx="51535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P1</a:t>
              </a:r>
            </a:p>
          </p:txBody>
        </p:sp>
      </p:grpSp>
      <p:sp>
        <p:nvSpPr>
          <p:cNvPr id="23" name="Rectangle 22">
            <a:extLst>
              <a:ext uri="{FF2B5EF4-FFF2-40B4-BE49-F238E27FC236}">
                <a16:creationId xmlns:a16="http://schemas.microsoft.com/office/drawing/2014/main" id="{A03686FA-6514-4F8F-AECE-C8C6F03BCD12}"/>
              </a:ext>
            </a:extLst>
          </p:cNvPr>
          <p:cNvSpPr/>
          <p:nvPr/>
        </p:nvSpPr>
        <p:spPr>
          <a:xfrm>
            <a:off x="5710335" y="5066523"/>
            <a:ext cx="1315616" cy="2332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5833ECF-D5E7-43E4-A329-6B062994EAA7}"/>
              </a:ext>
            </a:extLst>
          </p:cNvPr>
          <p:cNvSpPr/>
          <p:nvPr/>
        </p:nvSpPr>
        <p:spPr>
          <a:xfrm>
            <a:off x="5719666" y="5480180"/>
            <a:ext cx="1315616" cy="2332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CFEB3AB-A390-4AEB-9E81-E2CDD6E1C92F}"/>
              </a:ext>
            </a:extLst>
          </p:cNvPr>
          <p:cNvSpPr txBox="1"/>
          <p:nvPr/>
        </p:nvSpPr>
        <p:spPr>
          <a:xfrm>
            <a:off x="3965510" y="4998489"/>
            <a:ext cx="1315616" cy="369332"/>
          </a:xfrm>
          <a:prstGeom prst="rect">
            <a:avLst/>
          </a:prstGeom>
          <a:noFill/>
        </p:spPr>
        <p:txBody>
          <a:bodyPr wrap="square" rtlCol="0">
            <a:spAutoFit/>
          </a:bodyPr>
          <a:lstStyle/>
          <a:p>
            <a:r>
              <a:rPr lang="en-US" dirty="0"/>
              <a:t>Username:</a:t>
            </a:r>
          </a:p>
        </p:txBody>
      </p:sp>
      <p:sp>
        <p:nvSpPr>
          <p:cNvPr id="25" name="TextBox 24">
            <a:extLst>
              <a:ext uri="{FF2B5EF4-FFF2-40B4-BE49-F238E27FC236}">
                <a16:creationId xmlns:a16="http://schemas.microsoft.com/office/drawing/2014/main" id="{87603D71-5862-4656-9D7B-F9A0648EAD53}"/>
              </a:ext>
            </a:extLst>
          </p:cNvPr>
          <p:cNvSpPr txBox="1"/>
          <p:nvPr/>
        </p:nvSpPr>
        <p:spPr>
          <a:xfrm>
            <a:off x="3965510" y="5344113"/>
            <a:ext cx="1315616" cy="369332"/>
          </a:xfrm>
          <a:prstGeom prst="rect">
            <a:avLst/>
          </a:prstGeom>
          <a:noFill/>
        </p:spPr>
        <p:txBody>
          <a:bodyPr wrap="square" rtlCol="0">
            <a:spAutoFit/>
          </a:bodyPr>
          <a:lstStyle/>
          <a:p>
            <a:r>
              <a:rPr lang="en-US" dirty="0"/>
              <a:t>Password:</a:t>
            </a:r>
          </a:p>
        </p:txBody>
      </p:sp>
    </p:spTree>
    <p:extLst>
      <p:ext uri="{BB962C8B-B14F-4D97-AF65-F5344CB8AC3E}">
        <p14:creationId xmlns:p14="http://schemas.microsoft.com/office/powerpoint/2010/main" val="3893479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EA272511-1299-4FBC-813E-0F4C0EF6736B}"/>
              </a:ext>
            </a:extLst>
          </p:cNvPr>
          <p:cNvCxnSpPr>
            <a:cxnSpLocks/>
          </p:cNvCxnSpPr>
          <p:nvPr/>
        </p:nvCxnSpPr>
        <p:spPr>
          <a:xfrm>
            <a:off x="4331361" y="424630"/>
            <a:ext cx="449179" cy="0"/>
          </a:xfrm>
          <a:prstGeom prst="line">
            <a:avLst/>
          </a:prstGeom>
          <a:ln w="15875">
            <a:solidFill>
              <a:srgbClr val="A8000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A0A6D8E-C3AE-48AD-AF93-14C477686AF9}"/>
              </a:ext>
            </a:extLst>
          </p:cNvPr>
          <p:cNvSpPr txBox="1"/>
          <p:nvPr/>
        </p:nvSpPr>
        <p:spPr>
          <a:xfrm>
            <a:off x="683798" y="973016"/>
            <a:ext cx="6100010" cy="369332"/>
          </a:xfrm>
          <a:prstGeom prst="rect">
            <a:avLst/>
          </a:prstGeom>
          <a:noFill/>
        </p:spPr>
        <p:txBody>
          <a:bodyPr wrap="square">
            <a:spAutoFit/>
          </a:bodyPr>
          <a:lstStyle/>
          <a:p>
            <a:r>
              <a:rPr lang="en-US" sz="1800" b="0" i="0" u="none" strike="noStrike" dirty="0">
                <a:solidFill>
                  <a:srgbClr val="000000"/>
                </a:solidFill>
                <a:effectLst/>
                <a:latin typeface="Calibri" panose="020F0502020204030204" pitchFamily="34" charset="0"/>
              </a:rPr>
              <a:t>Individual Assessment (to follow)</a:t>
            </a:r>
            <a:r>
              <a:rPr lang="en-US" dirty="0"/>
              <a:t> </a:t>
            </a:r>
          </a:p>
        </p:txBody>
      </p:sp>
      <p:grpSp>
        <p:nvGrpSpPr>
          <p:cNvPr id="4" name="Group 3">
            <a:extLst>
              <a:ext uri="{FF2B5EF4-FFF2-40B4-BE49-F238E27FC236}">
                <a16:creationId xmlns:a16="http://schemas.microsoft.com/office/drawing/2014/main" id="{4DB89BFB-E42F-4122-A21A-FA3448C21CCF}"/>
              </a:ext>
            </a:extLst>
          </p:cNvPr>
          <p:cNvGrpSpPr/>
          <p:nvPr/>
        </p:nvGrpSpPr>
        <p:grpSpPr>
          <a:xfrm>
            <a:off x="74648" y="6326152"/>
            <a:ext cx="515350" cy="457200"/>
            <a:chOff x="4947988" y="1243263"/>
            <a:chExt cx="515350" cy="457200"/>
          </a:xfrm>
        </p:grpSpPr>
        <p:sp>
          <p:nvSpPr>
            <p:cNvPr id="2" name="Oval 1">
              <a:extLst>
                <a:ext uri="{FF2B5EF4-FFF2-40B4-BE49-F238E27FC236}">
                  <a16:creationId xmlns:a16="http://schemas.microsoft.com/office/drawing/2014/main" id="{7C5B1958-1BC4-43B8-A2F9-DD7583E1AE10}"/>
                </a:ext>
              </a:extLst>
            </p:cNvPr>
            <p:cNvSpPr/>
            <p:nvPr/>
          </p:nvSpPr>
          <p:spPr>
            <a:xfrm>
              <a:off x="4981074" y="1243263"/>
              <a:ext cx="449179"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accent4"/>
                </a:solidFill>
              </a:endParaRPr>
            </a:p>
          </p:txBody>
        </p:sp>
        <p:sp>
          <p:nvSpPr>
            <p:cNvPr id="3" name="Rectangle 2">
              <a:extLst>
                <a:ext uri="{FF2B5EF4-FFF2-40B4-BE49-F238E27FC236}">
                  <a16:creationId xmlns:a16="http://schemas.microsoft.com/office/drawing/2014/main" id="{26F6B363-387F-4A96-B114-AEE9E62668C6}"/>
                </a:ext>
              </a:extLst>
            </p:cNvPr>
            <p:cNvSpPr/>
            <p:nvPr/>
          </p:nvSpPr>
          <p:spPr>
            <a:xfrm>
              <a:off x="4947988" y="1287197"/>
              <a:ext cx="51535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P1</a:t>
              </a:r>
            </a:p>
          </p:txBody>
        </p:sp>
      </p:grpSp>
      <p:sp>
        <p:nvSpPr>
          <p:cNvPr id="23" name="Rectangle 22">
            <a:extLst>
              <a:ext uri="{FF2B5EF4-FFF2-40B4-BE49-F238E27FC236}">
                <a16:creationId xmlns:a16="http://schemas.microsoft.com/office/drawing/2014/main" id="{A03686FA-6514-4F8F-AECE-C8C6F03BCD12}"/>
              </a:ext>
            </a:extLst>
          </p:cNvPr>
          <p:cNvSpPr/>
          <p:nvPr/>
        </p:nvSpPr>
        <p:spPr>
          <a:xfrm>
            <a:off x="5710335" y="5066523"/>
            <a:ext cx="1315616" cy="2332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5833ECF-D5E7-43E4-A329-6B062994EAA7}"/>
              </a:ext>
            </a:extLst>
          </p:cNvPr>
          <p:cNvSpPr/>
          <p:nvPr/>
        </p:nvSpPr>
        <p:spPr>
          <a:xfrm>
            <a:off x="5719666" y="5480180"/>
            <a:ext cx="1315616" cy="2332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CFEB3AB-A390-4AEB-9E81-E2CDD6E1C92F}"/>
              </a:ext>
            </a:extLst>
          </p:cNvPr>
          <p:cNvSpPr txBox="1"/>
          <p:nvPr/>
        </p:nvSpPr>
        <p:spPr>
          <a:xfrm>
            <a:off x="3965510" y="4998489"/>
            <a:ext cx="1315616" cy="369332"/>
          </a:xfrm>
          <a:prstGeom prst="rect">
            <a:avLst/>
          </a:prstGeom>
          <a:noFill/>
        </p:spPr>
        <p:txBody>
          <a:bodyPr wrap="square" rtlCol="0">
            <a:spAutoFit/>
          </a:bodyPr>
          <a:lstStyle/>
          <a:p>
            <a:r>
              <a:rPr lang="en-US" dirty="0"/>
              <a:t>Username:</a:t>
            </a:r>
          </a:p>
        </p:txBody>
      </p:sp>
      <p:sp>
        <p:nvSpPr>
          <p:cNvPr id="25" name="TextBox 24">
            <a:extLst>
              <a:ext uri="{FF2B5EF4-FFF2-40B4-BE49-F238E27FC236}">
                <a16:creationId xmlns:a16="http://schemas.microsoft.com/office/drawing/2014/main" id="{87603D71-5862-4656-9D7B-F9A0648EAD53}"/>
              </a:ext>
            </a:extLst>
          </p:cNvPr>
          <p:cNvSpPr txBox="1"/>
          <p:nvPr/>
        </p:nvSpPr>
        <p:spPr>
          <a:xfrm>
            <a:off x="3965510" y="5344113"/>
            <a:ext cx="1315616" cy="369332"/>
          </a:xfrm>
          <a:prstGeom prst="rect">
            <a:avLst/>
          </a:prstGeom>
          <a:noFill/>
        </p:spPr>
        <p:txBody>
          <a:bodyPr wrap="square" rtlCol="0">
            <a:spAutoFit/>
          </a:bodyPr>
          <a:lstStyle/>
          <a:p>
            <a:r>
              <a:rPr lang="en-US" dirty="0"/>
              <a:t>Password:</a:t>
            </a:r>
          </a:p>
        </p:txBody>
      </p:sp>
    </p:spTree>
    <p:extLst>
      <p:ext uri="{BB962C8B-B14F-4D97-AF65-F5344CB8AC3E}">
        <p14:creationId xmlns:p14="http://schemas.microsoft.com/office/powerpoint/2010/main" val="585130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2CC">
            <a:alpha val="50196"/>
          </a:srgbClr>
        </a:solidFill>
        <a:effectLst/>
      </p:bgPr>
    </p:b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280C73C-5019-4EDC-822B-7C8B126388F7}"/>
              </a:ext>
            </a:extLst>
          </p:cNvPr>
          <p:cNvCxnSpPr>
            <a:cxnSpLocks/>
          </p:cNvCxnSpPr>
          <p:nvPr/>
        </p:nvCxnSpPr>
        <p:spPr>
          <a:xfrm>
            <a:off x="9280359" y="424630"/>
            <a:ext cx="553452" cy="0"/>
          </a:xfrm>
          <a:prstGeom prst="line">
            <a:avLst/>
          </a:prstGeom>
          <a:ln w="15875">
            <a:solidFill>
              <a:srgbClr val="A80000"/>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4ABF570-F45F-4A82-84BB-CD52EA590C65}"/>
              </a:ext>
            </a:extLst>
          </p:cNvPr>
          <p:cNvCxnSpPr>
            <a:cxnSpLocks/>
          </p:cNvCxnSpPr>
          <p:nvPr/>
        </p:nvCxnSpPr>
        <p:spPr>
          <a:xfrm flipV="1">
            <a:off x="9833811" y="424630"/>
            <a:ext cx="0" cy="441644"/>
          </a:xfrm>
          <a:prstGeom prst="line">
            <a:avLst/>
          </a:prstGeom>
          <a:ln w="15875">
            <a:solidFill>
              <a:srgbClr val="A8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062D994-8B47-417B-AD31-CB5800E11553}"/>
              </a:ext>
            </a:extLst>
          </p:cNvPr>
          <p:cNvSpPr txBox="1"/>
          <p:nvPr/>
        </p:nvSpPr>
        <p:spPr>
          <a:xfrm>
            <a:off x="9833811" y="719427"/>
            <a:ext cx="959498" cy="261610"/>
          </a:xfrm>
          <a:prstGeom prst="rect">
            <a:avLst/>
          </a:prstGeom>
          <a:noFill/>
        </p:spPr>
        <p:txBody>
          <a:bodyPr wrap="square" rtlCol="0">
            <a:spAutoFit/>
          </a:bodyPr>
          <a:lstStyle/>
          <a:p>
            <a:r>
              <a:rPr lang="en-US" sz="1100" b="1" dirty="0">
                <a:solidFill>
                  <a:schemeClr val="tx1">
                    <a:lumMod val="50000"/>
                    <a:lumOff val="50000"/>
                  </a:schemeClr>
                </a:solidFill>
              </a:rPr>
              <a:t>ADMIN</a:t>
            </a:r>
          </a:p>
        </p:txBody>
      </p:sp>
      <p:sp>
        <p:nvSpPr>
          <p:cNvPr id="9" name="TextBox 8">
            <a:extLst>
              <a:ext uri="{FF2B5EF4-FFF2-40B4-BE49-F238E27FC236}">
                <a16:creationId xmlns:a16="http://schemas.microsoft.com/office/drawing/2014/main" id="{7AD80CB5-399E-4047-818E-DB54B24B4BDA}"/>
              </a:ext>
            </a:extLst>
          </p:cNvPr>
          <p:cNvSpPr txBox="1"/>
          <p:nvPr/>
        </p:nvSpPr>
        <p:spPr>
          <a:xfrm>
            <a:off x="683798" y="973016"/>
            <a:ext cx="6100010" cy="369332"/>
          </a:xfrm>
          <a:prstGeom prst="rect">
            <a:avLst/>
          </a:prstGeom>
          <a:noFill/>
        </p:spPr>
        <p:txBody>
          <a:bodyPr wrap="square">
            <a:spAutoFit/>
          </a:bodyPr>
          <a:lstStyle/>
          <a:p>
            <a:r>
              <a:rPr lang="en-US" sz="1800" b="0" i="0" u="none" strike="noStrike" dirty="0">
                <a:solidFill>
                  <a:srgbClr val="000000"/>
                </a:solidFill>
                <a:effectLst/>
                <a:latin typeface="Calibri" panose="020F0502020204030204" pitchFamily="34" charset="0"/>
              </a:rPr>
              <a:t>CI Program Settings</a:t>
            </a:r>
            <a:r>
              <a:rPr lang="en-US" dirty="0"/>
              <a:t> </a:t>
            </a:r>
          </a:p>
        </p:txBody>
      </p:sp>
      <p:graphicFrame>
        <p:nvGraphicFramePr>
          <p:cNvPr id="7" name="Table 6">
            <a:extLst>
              <a:ext uri="{FF2B5EF4-FFF2-40B4-BE49-F238E27FC236}">
                <a16:creationId xmlns:a16="http://schemas.microsoft.com/office/drawing/2014/main" id="{26D83AD5-2A69-423C-A1E2-FF4A6633BE36}"/>
              </a:ext>
            </a:extLst>
          </p:cNvPr>
          <p:cNvGraphicFramePr>
            <a:graphicFrameLocks noGrp="1"/>
          </p:cNvGraphicFramePr>
          <p:nvPr>
            <p:extLst>
              <p:ext uri="{D42A27DB-BD31-4B8C-83A1-F6EECF244321}">
                <p14:modId xmlns:p14="http://schemas.microsoft.com/office/powerpoint/2010/main" val="4113346673"/>
              </p:ext>
            </p:extLst>
          </p:nvPr>
        </p:nvGraphicFramePr>
        <p:xfrm>
          <a:off x="1676400" y="1499728"/>
          <a:ext cx="4419600" cy="1714500"/>
        </p:xfrm>
        <a:graphic>
          <a:graphicData uri="http://schemas.openxmlformats.org/drawingml/2006/table">
            <a:tbl>
              <a:tblPr/>
              <a:tblGrid>
                <a:gridCol w="609600">
                  <a:extLst>
                    <a:ext uri="{9D8B030D-6E8A-4147-A177-3AD203B41FA5}">
                      <a16:colId xmlns:a16="http://schemas.microsoft.com/office/drawing/2014/main" val="2389124104"/>
                    </a:ext>
                  </a:extLst>
                </a:gridCol>
                <a:gridCol w="609600">
                  <a:extLst>
                    <a:ext uri="{9D8B030D-6E8A-4147-A177-3AD203B41FA5}">
                      <a16:colId xmlns:a16="http://schemas.microsoft.com/office/drawing/2014/main" val="759263845"/>
                    </a:ext>
                  </a:extLst>
                </a:gridCol>
                <a:gridCol w="609600">
                  <a:extLst>
                    <a:ext uri="{9D8B030D-6E8A-4147-A177-3AD203B41FA5}">
                      <a16:colId xmlns:a16="http://schemas.microsoft.com/office/drawing/2014/main" val="1243723254"/>
                    </a:ext>
                  </a:extLst>
                </a:gridCol>
                <a:gridCol w="609600">
                  <a:extLst>
                    <a:ext uri="{9D8B030D-6E8A-4147-A177-3AD203B41FA5}">
                      <a16:colId xmlns:a16="http://schemas.microsoft.com/office/drawing/2014/main" val="1879971670"/>
                    </a:ext>
                  </a:extLst>
                </a:gridCol>
                <a:gridCol w="609600">
                  <a:extLst>
                    <a:ext uri="{9D8B030D-6E8A-4147-A177-3AD203B41FA5}">
                      <a16:colId xmlns:a16="http://schemas.microsoft.com/office/drawing/2014/main" val="3361312822"/>
                    </a:ext>
                  </a:extLst>
                </a:gridCol>
                <a:gridCol w="673100">
                  <a:extLst>
                    <a:ext uri="{9D8B030D-6E8A-4147-A177-3AD203B41FA5}">
                      <a16:colId xmlns:a16="http://schemas.microsoft.com/office/drawing/2014/main" val="3186332771"/>
                    </a:ext>
                  </a:extLst>
                </a:gridCol>
                <a:gridCol w="698500">
                  <a:extLst>
                    <a:ext uri="{9D8B030D-6E8A-4147-A177-3AD203B41FA5}">
                      <a16:colId xmlns:a16="http://schemas.microsoft.com/office/drawing/2014/main" val="4267018067"/>
                    </a:ext>
                  </a:extLst>
                </a:gridCol>
              </a:tblGrid>
              <a:tr h="190500">
                <a:tc gridSpan="3">
                  <a:txBody>
                    <a:bodyPr/>
                    <a:lstStyle/>
                    <a:p>
                      <a:pPr algn="l" fontAlgn="b"/>
                      <a:r>
                        <a:rPr lang="en-US" sz="1100" b="0" i="0" u="none" strike="noStrike">
                          <a:solidFill>
                            <a:srgbClr val="000000"/>
                          </a:solidFill>
                          <a:effectLst/>
                          <a:latin typeface="Calibri" panose="020F0502020204030204" pitchFamily="34" charset="0"/>
                        </a:rPr>
                        <a:t>Requirement per Belt</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Y</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Y</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Y</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Y</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6693775"/>
                  </a:ext>
                </a:extLst>
              </a:tr>
              <a:tr h="3810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Belt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t"/>
                      <a:r>
                        <a:rPr lang="en-US" sz="1100" b="0" i="0" u="none" strike="noStrike">
                          <a:solidFill>
                            <a:srgbClr val="000000"/>
                          </a:solidFill>
                          <a:effectLst/>
                          <a:latin typeface="Calibri" panose="020F0502020204030204" pitchFamily="34" charset="0"/>
                        </a:rPr>
                        <a:t>Cumm. Credits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t"/>
                      <a:r>
                        <a:rPr lang="en-US" sz="1100" b="0" i="0" u="none" strike="noStrike">
                          <a:solidFill>
                            <a:srgbClr val="000000"/>
                          </a:solidFill>
                          <a:effectLst/>
                          <a:latin typeface="Calibri" panose="020F0502020204030204" pitchFamily="34" charset="0"/>
                        </a:rPr>
                        <a:t>A3 or Eq. Diagrams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t"/>
                      <a:r>
                        <a:rPr lang="en-US" sz="1100" b="0" i="0" u="none" strike="noStrike">
                          <a:solidFill>
                            <a:srgbClr val="000000"/>
                          </a:solidFill>
                          <a:effectLst/>
                          <a:latin typeface="Calibri" panose="020F0502020204030204" pitchFamily="34" charset="0"/>
                        </a:rPr>
                        <a:t>Kaizen Events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100" b="0" i="0" u="none" strike="noStrike">
                          <a:solidFill>
                            <a:srgbClr val="000000"/>
                          </a:solidFill>
                          <a:effectLst/>
                          <a:latin typeface="Calibri" panose="020F0502020204030204" pitchFamily="34" charset="0"/>
                        </a:rPr>
                        <a:t>Savings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t"/>
                      <a:r>
                        <a:rPr lang="en-US" sz="1100" b="0" i="0" u="none" strike="noStrike">
                          <a:solidFill>
                            <a:srgbClr val="000000"/>
                          </a:solidFill>
                          <a:effectLst/>
                          <a:latin typeface="Calibri" panose="020F0502020204030204" pitchFamily="34" charset="0"/>
                        </a:rPr>
                        <a:t>360° Evaluation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956166519"/>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Yellow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14260"/>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Orange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996887"/>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Green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    10,000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Top 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4086982"/>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Black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    25,000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Top 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2270710"/>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MBB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 $  100,000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Top 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4731621"/>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8212145"/>
                  </a:ext>
                </a:extLst>
              </a:tr>
            </a:tbl>
          </a:graphicData>
        </a:graphic>
      </p:graphicFrame>
      <p:graphicFrame>
        <p:nvGraphicFramePr>
          <p:cNvPr id="12" name="Table 11">
            <a:extLst>
              <a:ext uri="{FF2B5EF4-FFF2-40B4-BE49-F238E27FC236}">
                <a16:creationId xmlns:a16="http://schemas.microsoft.com/office/drawing/2014/main" id="{F05FE163-7AD7-4BCD-9EF9-39BCE1205D84}"/>
              </a:ext>
            </a:extLst>
          </p:cNvPr>
          <p:cNvGraphicFramePr>
            <a:graphicFrameLocks noGrp="1"/>
          </p:cNvGraphicFramePr>
          <p:nvPr>
            <p:extLst>
              <p:ext uri="{D42A27DB-BD31-4B8C-83A1-F6EECF244321}">
                <p14:modId xmlns:p14="http://schemas.microsoft.com/office/powerpoint/2010/main" val="1890989290"/>
              </p:ext>
            </p:extLst>
          </p:nvPr>
        </p:nvGraphicFramePr>
        <p:xfrm>
          <a:off x="1676400" y="3429000"/>
          <a:ext cx="2438400" cy="1333500"/>
        </p:xfrm>
        <a:graphic>
          <a:graphicData uri="http://schemas.openxmlformats.org/drawingml/2006/table">
            <a:tbl>
              <a:tblPr/>
              <a:tblGrid>
                <a:gridCol w="609600">
                  <a:extLst>
                    <a:ext uri="{9D8B030D-6E8A-4147-A177-3AD203B41FA5}">
                      <a16:colId xmlns:a16="http://schemas.microsoft.com/office/drawing/2014/main" val="2101587247"/>
                    </a:ext>
                  </a:extLst>
                </a:gridCol>
                <a:gridCol w="609600">
                  <a:extLst>
                    <a:ext uri="{9D8B030D-6E8A-4147-A177-3AD203B41FA5}">
                      <a16:colId xmlns:a16="http://schemas.microsoft.com/office/drawing/2014/main" val="699026837"/>
                    </a:ext>
                  </a:extLst>
                </a:gridCol>
                <a:gridCol w="609600">
                  <a:extLst>
                    <a:ext uri="{9D8B030D-6E8A-4147-A177-3AD203B41FA5}">
                      <a16:colId xmlns:a16="http://schemas.microsoft.com/office/drawing/2014/main" val="4292407816"/>
                    </a:ext>
                  </a:extLst>
                </a:gridCol>
                <a:gridCol w="609600">
                  <a:extLst>
                    <a:ext uri="{9D8B030D-6E8A-4147-A177-3AD203B41FA5}">
                      <a16:colId xmlns:a16="http://schemas.microsoft.com/office/drawing/2014/main" val="604855415"/>
                    </a:ext>
                  </a:extLst>
                </a:gridCol>
              </a:tblGrid>
              <a:tr h="190500">
                <a:tc gridSpan="3">
                  <a:txBody>
                    <a:bodyPr/>
                    <a:lstStyle/>
                    <a:p>
                      <a:pPr algn="l" fontAlgn="b"/>
                      <a:r>
                        <a:rPr lang="en-US" sz="1100" b="0" i="0" u="none" strike="noStrike">
                          <a:solidFill>
                            <a:srgbClr val="000000"/>
                          </a:solidFill>
                          <a:effectLst/>
                          <a:latin typeface="Calibri" panose="020F0502020204030204" pitchFamily="34" charset="0"/>
                        </a:rPr>
                        <a:t>Apply test scores to CEC's?</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Y</a:t>
                      </a:r>
                    </a:p>
                  </a:txBody>
                  <a:tcPr marL="9525" marR="9525" marT="9525" marB="0" anchor="b">
                    <a:lnL>
                      <a:noFill/>
                    </a:lnL>
                    <a:lnR>
                      <a:noFill/>
                    </a:lnR>
                    <a:lnT>
                      <a:noFill/>
                    </a:lnT>
                    <a:lnB>
                      <a:noFill/>
                    </a:lnB>
                  </a:tcPr>
                </a:tc>
                <a:extLst>
                  <a:ext uri="{0D108BD9-81ED-4DB2-BD59-A6C34878D82A}">
                    <a16:rowId xmlns:a16="http://schemas.microsoft.com/office/drawing/2014/main" val="3283292016"/>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379322501"/>
                  </a:ext>
                </a:extLst>
              </a:tr>
              <a:tr h="190500">
                <a:tc gridSpan="3">
                  <a:txBody>
                    <a:bodyPr/>
                    <a:lstStyle/>
                    <a:p>
                      <a:pPr algn="l" fontAlgn="b"/>
                      <a:r>
                        <a:rPr lang="en-US" sz="1100" b="0" i="0" u="none" strike="noStrike">
                          <a:solidFill>
                            <a:srgbClr val="000000"/>
                          </a:solidFill>
                          <a:effectLst/>
                          <a:latin typeface="Calibri" panose="020F0502020204030204" pitchFamily="34" charset="0"/>
                        </a:rPr>
                        <a:t>Earned CEC per event</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38256214"/>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Event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t"/>
                      <a:r>
                        <a:rPr lang="en-US" sz="1100" b="0" i="0" u="none" strike="noStrike">
                          <a:solidFill>
                            <a:srgbClr val="000000"/>
                          </a:solidFill>
                          <a:effectLst/>
                          <a:latin typeface="Calibri" panose="020F0502020204030204" pitchFamily="34" charset="0"/>
                        </a:rPr>
                        <a:t>Credits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33368122"/>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135890851"/>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Kaizen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861428826"/>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953575060"/>
                  </a:ext>
                </a:extLst>
              </a:tr>
            </a:tbl>
          </a:graphicData>
        </a:graphic>
      </p:graphicFrame>
      <p:grpSp>
        <p:nvGrpSpPr>
          <p:cNvPr id="8" name="Group 7">
            <a:extLst>
              <a:ext uri="{FF2B5EF4-FFF2-40B4-BE49-F238E27FC236}">
                <a16:creationId xmlns:a16="http://schemas.microsoft.com/office/drawing/2014/main" id="{39F485B9-4542-4C6A-9DA4-CF66A7457536}"/>
              </a:ext>
            </a:extLst>
          </p:cNvPr>
          <p:cNvGrpSpPr/>
          <p:nvPr/>
        </p:nvGrpSpPr>
        <p:grpSpPr>
          <a:xfrm>
            <a:off x="74648" y="6326152"/>
            <a:ext cx="515350" cy="457200"/>
            <a:chOff x="4947988" y="1243263"/>
            <a:chExt cx="515350" cy="457200"/>
          </a:xfrm>
        </p:grpSpPr>
        <p:sp>
          <p:nvSpPr>
            <p:cNvPr id="10" name="Oval 9">
              <a:extLst>
                <a:ext uri="{FF2B5EF4-FFF2-40B4-BE49-F238E27FC236}">
                  <a16:creationId xmlns:a16="http://schemas.microsoft.com/office/drawing/2014/main" id="{26220997-1179-4C06-9263-7625F2F36C49}"/>
                </a:ext>
              </a:extLst>
            </p:cNvPr>
            <p:cNvSpPr/>
            <p:nvPr/>
          </p:nvSpPr>
          <p:spPr>
            <a:xfrm>
              <a:off x="4981074" y="1243263"/>
              <a:ext cx="449179"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accent4"/>
                </a:solidFill>
              </a:endParaRPr>
            </a:p>
          </p:txBody>
        </p:sp>
        <p:sp>
          <p:nvSpPr>
            <p:cNvPr id="11" name="Rectangle 10">
              <a:extLst>
                <a:ext uri="{FF2B5EF4-FFF2-40B4-BE49-F238E27FC236}">
                  <a16:creationId xmlns:a16="http://schemas.microsoft.com/office/drawing/2014/main" id="{A675B04D-C030-4AC7-9E30-8DFB80461649}"/>
                </a:ext>
              </a:extLst>
            </p:cNvPr>
            <p:cNvSpPr/>
            <p:nvPr/>
          </p:nvSpPr>
          <p:spPr>
            <a:xfrm>
              <a:off x="4947988" y="1287197"/>
              <a:ext cx="51535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P2</a:t>
              </a:r>
            </a:p>
          </p:txBody>
        </p:sp>
      </p:grpSp>
    </p:spTree>
    <p:extLst>
      <p:ext uri="{BB962C8B-B14F-4D97-AF65-F5344CB8AC3E}">
        <p14:creationId xmlns:p14="http://schemas.microsoft.com/office/powerpoint/2010/main" val="3939644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2CC">
            <a:alpha val="50196"/>
          </a:srgbClr>
        </a:solidFill>
        <a:effectLst/>
      </p:bgPr>
    </p:b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280C73C-5019-4EDC-822B-7C8B126388F7}"/>
              </a:ext>
            </a:extLst>
          </p:cNvPr>
          <p:cNvCxnSpPr>
            <a:cxnSpLocks/>
          </p:cNvCxnSpPr>
          <p:nvPr/>
        </p:nvCxnSpPr>
        <p:spPr>
          <a:xfrm>
            <a:off x="9280359" y="424630"/>
            <a:ext cx="553452" cy="0"/>
          </a:xfrm>
          <a:prstGeom prst="line">
            <a:avLst/>
          </a:prstGeom>
          <a:ln w="15875">
            <a:solidFill>
              <a:srgbClr val="A80000"/>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4ABF570-F45F-4A82-84BB-CD52EA590C65}"/>
              </a:ext>
            </a:extLst>
          </p:cNvPr>
          <p:cNvCxnSpPr>
            <a:cxnSpLocks/>
          </p:cNvCxnSpPr>
          <p:nvPr/>
        </p:nvCxnSpPr>
        <p:spPr>
          <a:xfrm flipV="1">
            <a:off x="9833811" y="424630"/>
            <a:ext cx="0" cy="441644"/>
          </a:xfrm>
          <a:prstGeom prst="line">
            <a:avLst/>
          </a:prstGeom>
          <a:ln w="15875">
            <a:solidFill>
              <a:srgbClr val="A8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062D994-8B47-417B-AD31-CB5800E11553}"/>
              </a:ext>
            </a:extLst>
          </p:cNvPr>
          <p:cNvSpPr txBox="1"/>
          <p:nvPr/>
        </p:nvSpPr>
        <p:spPr>
          <a:xfrm>
            <a:off x="9833811" y="719427"/>
            <a:ext cx="959498" cy="261610"/>
          </a:xfrm>
          <a:prstGeom prst="rect">
            <a:avLst/>
          </a:prstGeom>
          <a:noFill/>
        </p:spPr>
        <p:txBody>
          <a:bodyPr wrap="square" rtlCol="0">
            <a:spAutoFit/>
          </a:bodyPr>
          <a:lstStyle/>
          <a:p>
            <a:r>
              <a:rPr lang="en-US" sz="1100" b="1" dirty="0">
                <a:solidFill>
                  <a:schemeClr val="tx1">
                    <a:lumMod val="50000"/>
                    <a:lumOff val="50000"/>
                  </a:schemeClr>
                </a:solidFill>
              </a:rPr>
              <a:t>ADMIN</a:t>
            </a:r>
          </a:p>
        </p:txBody>
      </p:sp>
      <p:graphicFrame>
        <p:nvGraphicFramePr>
          <p:cNvPr id="10" name="Table 9">
            <a:extLst>
              <a:ext uri="{FF2B5EF4-FFF2-40B4-BE49-F238E27FC236}">
                <a16:creationId xmlns:a16="http://schemas.microsoft.com/office/drawing/2014/main" id="{EC502B88-F998-4101-8044-94BFA6365AAD}"/>
              </a:ext>
            </a:extLst>
          </p:cNvPr>
          <p:cNvGraphicFramePr>
            <a:graphicFrameLocks noGrp="1"/>
          </p:cNvGraphicFramePr>
          <p:nvPr>
            <p:extLst>
              <p:ext uri="{D42A27DB-BD31-4B8C-83A1-F6EECF244321}">
                <p14:modId xmlns:p14="http://schemas.microsoft.com/office/powerpoint/2010/main" val="611495905"/>
              </p:ext>
            </p:extLst>
          </p:nvPr>
        </p:nvGraphicFramePr>
        <p:xfrm>
          <a:off x="3033294" y="1809750"/>
          <a:ext cx="4521200" cy="3238500"/>
        </p:xfrm>
        <a:graphic>
          <a:graphicData uri="http://schemas.openxmlformats.org/drawingml/2006/table">
            <a:tbl>
              <a:tblPr/>
              <a:tblGrid>
                <a:gridCol w="319908">
                  <a:extLst>
                    <a:ext uri="{9D8B030D-6E8A-4147-A177-3AD203B41FA5}">
                      <a16:colId xmlns:a16="http://schemas.microsoft.com/office/drawing/2014/main" val="3521053858"/>
                    </a:ext>
                  </a:extLst>
                </a:gridCol>
                <a:gridCol w="1039701">
                  <a:extLst>
                    <a:ext uri="{9D8B030D-6E8A-4147-A177-3AD203B41FA5}">
                      <a16:colId xmlns:a16="http://schemas.microsoft.com/office/drawing/2014/main" val="2460913733"/>
                    </a:ext>
                  </a:extLst>
                </a:gridCol>
                <a:gridCol w="1009710">
                  <a:extLst>
                    <a:ext uri="{9D8B030D-6E8A-4147-A177-3AD203B41FA5}">
                      <a16:colId xmlns:a16="http://schemas.microsoft.com/office/drawing/2014/main" val="1055711018"/>
                    </a:ext>
                  </a:extLst>
                </a:gridCol>
                <a:gridCol w="959724">
                  <a:extLst>
                    <a:ext uri="{9D8B030D-6E8A-4147-A177-3AD203B41FA5}">
                      <a16:colId xmlns:a16="http://schemas.microsoft.com/office/drawing/2014/main" val="2130413002"/>
                    </a:ext>
                  </a:extLst>
                </a:gridCol>
                <a:gridCol w="766251">
                  <a:extLst>
                    <a:ext uri="{9D8B030D-6E8A-4147-A177-3AD203B41FA5}">
                      <a16:colId xmlns:a16="http://schemas.microsoft.com/office/drawing/2014/main" val="62919050"/>
                    </a:ext>
                  </a:extLst>
                </a:gridCol>
                <a:gridCol w="425906">
                  <a:extLst>
                    <a:ext uri="{9D8B030D-6E8A-4147-A177-3AD203B41FA5}">
                      <a16:colId xmlns:a16="http://schemas.microsoft.com/office/drawing/2014/main" val="3347148974"/>
                    </a:ext>
                  </a:extLst>
                </a:gridCol>
              </a:tblGrid>
              <a:tr h="190500">
                <a:tc>
                  <a:txBody>
                    <a:bodyPr/>
                    <a:lstStyle/>
                    <a:p>
                      <a:pPr algn="l" fontAlgn="b"/>
                      <a:r>
                        <a:rPr lang="en-US" sz="1100" b="1" i="0" u="none" strike="noStrike" dirty="0">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100" b="1" i="0" u="none" strike="noStrike" dirty="0">
                          <a:solidFill>
                            <a:srgbClr val="000000"/>
                          </a:solidFill>
                          <a:effectLst/>
                          <a:latin typeface="Calibri" panose="020F0502020204030204" pitchFamily="34" charset="0"/>
                        </a:rPr>
                        <a:t>Author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100" b="1" i="0" u="none" strike="noStrike" dirty="0">
                          <a:solidFill>
                            <a:srgbClr val="000000"/>
                          </a:solidFill>
                          <a:effectLst/>
                          <a:latin typeface="Calibri" panose="020F0502020204030204" pitchFamily="34" charset="0"/>
                        </a:rPr>
                        <a:t>Title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100" b="1" i="0" u="none" strike="noStrike" dirty="0">
                          <a:solidFill>
                            <a:srgbClr val="000000"/>
                          </a:solidFill>
                          <a:effectLst/>
                          <a:latin typeface="Calibri" panose="020F0502020204030204" pitchFamily="34" charset="0"/>
                        </a:rPr>
                        <a:t>Publisher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1" i="0" u="none" strike="noStrike" dirty="0" err="1">
                          <a:solidFill>
                            <a:srgbClr val="000000"/>
                          </a:solidFill>
                          <a:effectLst/>
                          <a:latin typeface="Calibri" panose="020F0502020204030204" pitchFamily="34" charset="0"/>
                        </a:rPr>
                        <a:t>Yr</a:t>
                      </a:r>
                      <a:endParaRPr lang="en-US" sz="11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100" b="1" i="0" u="none" strike="noStrike" dirty="0">
                          <a:solidFill>
                            <a:srgbClr val="000000"/>
                          </a:solidFill>
                          <a:effectLst/>
                          <a:latin typeface="Calibri" panose="020F0502020204030204" pitchFamily="34" charset="0"/>
                        </a:rPr>
                        <a:t>Rating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279670819"/>
                  </a:ext>
                </a:extLst>
              </a:tr>
              <a:tr h="190500">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5118222"/>
                  </a:ext>
                </a:extLst>
              </a:tr>
              <a:tr h="190500">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8094271"/>
                  </a:ext>
                </a:extLst>
              </a:tr>
              <a:tr h="190500">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2567977"/>
                  </a:ext>
                </a:extLst>
              </a:tr>
              <a:tr h="190500">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541168"/>
                  </a:ext>
                </a:extLst>
              </a:tr>
              <a:tr h="190500">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85693"/>
                  </a:ext>
                </a:extLst>
              </a:tr>
              <a:tr h="190500">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6365614"/>
                  </a:ext>
                </a:extLst>
              </a:tr>
              <a:tr h="190500">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3738375"/>
                  </a:ext>
                </a:extLst>
              </a:tr>
              <a:tr h="190500">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309904"/>
                  </a:ext>
                </a:extLst>
              </a:tr>
              <a:tr h="190500">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2551792"/>
                  </a:ext>
                </a:extLst>
              </a:tr>
              <a:tr h="190500">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7325283"/>
                  </a:ext>
                </a:extLst>
              </a:tr>
              <a:tr h="190500">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1186524"/>
                  </a:ext>
                </a:extLst>
              </a:tr>
              <a:tr h="190500">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8308650"/>
                  </a:ext>
                </a:extLst>
              </a:tr>
              <a:tr h="190500">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5199759"/>
                  </a:ext>
                </a:extLst>
              </a:tr>
              <a:tr h="190500">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0249394"/>
                  </a:ext>
                </a:extLst>
              </a:tr>
              <a:tr h="190500">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8728031"/>
                  </a:ext>
                </a:extLst>
              </a:tr>
              <a:tr h="190500">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r>
                        <a:rPr lang="en-US" sz="1100" b="0" i="0" u="none" strike="noStrike" dirty="0">
                          <a:solidFill>
                            <a:schemeClr val="bg1">
                              <a:lumMod val="65000"/>
                            </a:schemeClr>
                          </a:solidFill>
                          <a:effectLst/>
                          <a:latin typeface="Calibri" panose="020F0502020204030204" pitchFamily="34" charset="0"/>
                        </a:rPr>
                        <a:t>Add book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2000312"/>
                  </a:ext>
                </a:extLst>
              </a:tr>
            </a:tbl>
          </a:graphicData>
        </a:graphic>
      </p:graphicFrame>
      <p:grpSp>
        <p:nvGrpSpPr>
          <p:cNvPr id="8" name="Group 7">
            <a:extLst>
              <a:ext uri="{FF2B5EF4-FFF2-40B4-BE49-F238E27FC236}">
                <a16:creationId xmlns:a16="http://schemas.microsoft.com/office/drawing/2014/main" id="{980399E2-EC2B-430C-919A-B6F629A08AA8}"/>
              </a:ext>
            </a:extLst>
          </p:cNvPr>
          <p:cNvGrpSpPr/>
          <p:nvPr/>
        </p:nvGrpSpPr>
        <p:grpSpPr>
          <a:xfrm>
            <a:off x="74648" y="6326152"/>
            <a:ext cx="515350" cy="457200"/>
            <a:chOff x="4947988" y="1243263"/>
            <a:chExt cx="515350" cy="457200"/>
          </a:xfrm>
        </p:grpSpPr>
        <p:sp>
          <p:nvSpPr>
            <p:cNvPr id="9" name="Oval 8">
              <a:extLst>
                <a:ext uri="{FF2B5EF4-FFF2-40B4-BE49-F238E27FC236}">
                  <a16:creationId xmlns:a16="http://schemas.microsoft.com/office/drawing/2014/main" id="{B6D53BA5-A44B-4B14-A739-B36F7C2C0355}"/>
                </a:ext>
              </a:extLst>
            </p:cNvPr>
            <p:cNvSpPr/>
            <p:nvPr/>
          </p:nvSpPr>
          <p:spPr>
            <a:xfrm>
              <a:off x="4981074" y="1243263"/>
              <a:ext cx="449179"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accent4"/>
                </a:solidFill>
              </a:endParaRPr>
            </a:p>
          </p:txBody>
        </p:sp>
        <p:sp>
          <p:nvSpPr>
            <p:cNvPr id="12" name="Rectangle 11">
              <a:extLst>
                <a:ext uri="{FF2B5EF4-FFF2-40B4-BE49-F238E27FC236}">
                  <a16:creationId xmlns:a16="http://schemas.microsoft.com/office/drawing/2014/main" id="{44503C3D-864A-444F-985D-370C0D9FF51B}"/>
                </a:ext>
              </a:extLst>
            </p:cNvPr>
            <p:cNvSpPr/>
            <p:nvPr/>
          </p:nvSpPr>
          <p:spPr>
            <a:xfrm>
              <a:off x="4947988" y="1287197"/>
              <a:ext cx="51535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P1</a:t>
              </a:r>
            </a:p>
          </p:txBody>
        </p:sp>
      </p:grpSp>
      <p:sp>
        <p:nvSpPr>
          <p:cNvPr id="14" name="TextBox 13">
            <a:extLst>
              <a:ext uri="{FF2B5EF4-FFF2-40B4-BE49-F238E27FC236}">
                <a16:creationId xmlns:a16="http://schemas.microsoft.com/office/drawing/2014/main" id="{77EE1CDB-461B-490E-9165-B6157D6043B9}"/>
              </a:ext>
            </a:extLst>
          </p:cNvPr>
          <p:cNvSpPr txBox="1"/>
          <p:nvPr/>
        </p:nvSpPr>
        <p:spPr>
          <a:xfrm>
            <a:off x="683798" y="973016"/>
            <a:ext cx="6100010" cy="369332"/>
          </a:xfrm>
          <a:prstGeom prst="rect">
            <a:avLst/>
          </a:prstGeom>
          <a:noFill/>
        </p:spPr>
        <p:txBody>
          <a:bodyPr wrap="square">
            <a:spAutoFit/>
          </a:bodyPr>
          <a:lstStyle/>
          <a:p>
            <a:r>
              <a:rPr lang="en-US" sz="1800" b="0" i="0" u="none" strike="noStrike" dirty="0">
                <a:solidFill>
                  <a:srgbClr val="000000"/>
                </a:solidFill>
                <a:effectLst/>
                <a:latin typeface="Calibri" panose="020F0502020204030204" pitchFamily="34" charset="0"/>
              </a:rPr>
              <a:t>Company Library</a:t>
            </a:r>
            <a:endParaRPr lang="en-US" dirty="0"/>
          </a:p>
        </p:txBody>
      </p:sp>
      <p:sp>
        <p:nvSpPr>
          <p:cNvPr id="3" name="Rectangle 2">
            <a:extLst>
              <a:ext uri="{FF2B5EF4-FFF2-40B4-BE49-F238E27FC236}">
                <a16:creationId xmlns:a16="http://schemas.microsoft.com/office/drawing/2014/main" id="{823B077D-090F-415B-B204-9970ADF136DD}"/>
              </a:ext>
            </a:extLst>
          </p:cNvPr>
          <p:cNvSpPr/>
          <p:nvPr/>
        </p:nvSpPr>
        <p:spPr>
          <a:xfrm>
            <a:off x="8406882" y="2640563"/>
            <a:ext cx="1502226" cy="1576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need a way to add and delete books – admin only</a:t>
            </a:r>
          </a:p>
        </p:txBody>
      </p:sp>
    </p:spTree>
    <p:extLst>
      <p:ext uri="{BB962C8B-B14F-4D97-AF65-F5344CB8AC3E}">
        <p14:creationId xmlns:p14="http://schemas.microsoft.com/office/powerpoint/2010/main" val="2796364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2CC">
            <a:alpha val="50196"/>
          </a:srgbClr>
        </a:solidFill>
        <a:effectLst/>
      </p:bgPr>
    </p:b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280C73C-5019-4EDC-822B-7C8B126388F7}"/>
              </a:ext>
            </a:extLst>
          </p:cNvPr>
          <p:cNvCxnSpPr>
            <a:cxnSpLocks/>
          </p:cNvCxnSpPr>
          <p:nvPr/>
        </p:nvCxnSpPr>
        <p:spPr>
          <a:xfrm>
            <a:off x="9280359" y="424630"/>
            <a:ext cx="553452" cy="0"/>
          </a:xfrm>
          <a:prstGeom prst="line">
            <a:avLst/>
          </a:prstGeom>
          <a:ln w="15875">
            <a:solidFill>
              <a:srgbClr val="A80000"/>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4ABF570-F45F-4A82-84BB-CD52EA590C65}"/>
              </a:ext>
            </a:extLst>
          </p:cNvPr>
          <p:cNvCxnSpPr>
            <a:cxnSpLocks/>
          </p:cNvCxnSpPr>
          <p:nvPr/>
        </p:nvCxnSpPr>
        <p:spPr>
          <a:xfrm flipV="1">
            <a:off x="9833811" y="424630"/>
            <a:ext cx="0" cy="441644"/>
          </a:xfrm>
          <a:prstGeom prst="line">
            <a:avLst/>
          </a:prstGeom>
          <a:ln w="15875">
            <a:solidFill>
              <a:srgbClr val="A8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062D994-8B47-417B-AD31-CB5800E11553}"/>
              </a:ext>
            </a:extLst>
          </p:cNvPr>
          <p:cNvSpPr txBox="1"/>
          <p:nvPr/>
        </p:nvSpPr>
        <p:spPr>
          <a:xfrm>
            <a:off x="9833811" y="719427"/>
            <a:ext cx="959498" cy="261610"/>
          </a:xfrm>
          <a:prstGeom prst="rect">
            <a:avLst/>
          </a:prstGeom>
          <a:noFill/>
        </p:spPr>
        <p:txBody>
          <a:bodyPr wrap="square" rtlCol="0">
            <a:spAutoFit/>
          </a:bodyPr>
          <a:lstStyle/>
          <a:p>
            <a:r>
              <a:rPr lang="en-US" sz="1100" b="1" dirty="0">
                <a:solidFill>
                  <a:schemeClr val="tx1">
                    <a:lumMod val="50000"/>
                    <a:lumOff val="50000"/>
                  </a:schemeClr>
                </a:solidFill>
              </a:rPr>
              <a:t>ADMIN</a:t>
            </a:r>
          </a:p>
        </p:txBody>
      </p:sp>
      <p:graphicFrame>
        <p:nvGraphicFramePr>
          <p:cNvPr id="10" name="Table 9">
            <a:extLst>
              <a:ext uri="{FF2B5EF4-FFF2-40B4-BE49-F238E27FC236}">
                <a16:creationId xmlns:a16="http://schemas.microsoft.com/office/drawing/2014/main" id="{EC502B88-F998-4101-8044-94BFA6365AAD}"/>
              </a:ext>
            </a:extLst>
          </p:cNvPr>
          <p:cNvGraphicFramePr>
            <a:graphicFrameLocks noGrp="1"/>
          </p:cNvGraphicFramePr>
          <p:nvPr/>
        </p:nvGraphicFramePr>
        <p:xfrm>
          <a:off x="3033294" y="1809750"/>
          <a:ext cx="4521200" cy="3238500"/>
        </p:xfrm>
        <a:graphic>
          <a:graphicData uri="http://schemas.openxmlformats.org/drawingml/2006/table">
            <a:tbl>
              <a:tblPr/>
              <a:tblGrid>
                <a:gridCol w="406115">
                  <a:extLst>
                    <a:ext uri="{9D8B030D-6E8A-4147-A177-3AD203B41FA5}">
                      <a16:colId xmlns:a16="http://schemas.microsoft.com/office/drawing/2014/main" val="3521053858"/>
                    </a:ext>
                  </a:extLst>
                </a:gridCol>
                <a:gridCol w="1319873">
                  <a:extLst>
                    <a:ext uri="{9D8B030D-6E8A-4147-A177-3AD203B41FA5}">
                      <a16:colId xmlns:a16="http://schemas.microsoft.com/office/drawing/2014/main" val="2460913733"/>
                    </a:ext>
                  </a:extLst>
                </a:gridCol>
                <a:gridCol w="1281800">
                  <a:extLst>
                    <a:ext uri="{9D8B030D-6E8A-4147-A177-3AD203B41FA5}">
                      <a16:colId xmlns:a16="http://schemas.microsoft.com/office/drawing/2014/main" val="1055711018"/>
                    </a:ext>
                  </a:extLst>
                </a:gridCol>
                <a:gridCol w="1218344">
                  <a:extLst>
                    <a:ext uri="{9D8B030D-6E8A-4147-A177-3AD203B41FA5}">
                      <a16:colId xmlns:a16="http://schemas.microsoft.com/office/drawing/2014/main" val="2130413002"/>
                    </a:ext>
                  </a:extLst>
                </a:gridCol>
                <a:gridCol w="295068">
                  <a:extLst>
                    <a:ext uri="{9D8B030D-6E8A-4147-A177-3AD203B41FA5}">
                      <a16:colId xmlns:a16="http://schemas.microsoft.com/office/drawing/2014/main" val="3347148974"/>
                    </a:ext>
                  </a:extLst>
                </a:gridCol>
              </a:tblGrid>
              <a:tr h="190500">
                <a:tc>
                  <a:txBody>
                    <a:bodyPr/>
                    <a:lstStyle/>
                    <a:p>
                      <a:pPr algn="l" fontAlgn="b"/>
                      <a:r>
                        <a:rPr lang="en-US" sz="1100" b="1" i="0" u="none" strike="noStrike">
                          <a:solidFill>
                            <a:srgbClr val="000000"/>
                          </a:solidFill>
                          <a:effectLst/>
                          <a:latin typeface="Calibri" panose="020F0502020204030204" pitchFamily="34" charset="0"/>
                        </a:rPr>
                        <a:t>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100" b="1" i="0" u="none" strike="noStrike">
                          <a:solidFill>
                            <a:srgbClr val="000000"/>
                          </a:solidFill>
                          <a:effectLst/>
                          <a:latin typeface="Calibri" panose="020F0502020204030204" pitchFamily="34" charset="0"/>
                        </a:rPr>
                        <a:t>Employee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100" b="1" i="0" u="none" strike="noStrike">
                          <a:solidFill>
                            <a:srgbClr val="000000"/>
                          </a:solidFill>
                          <a:effectLst/>
                          <a:latin typeface="Calibri" panose="020F0502020204030204" pitchFamily="34" charset="0"/>
                        </a:rPr>
                        <a:t>Role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100" b="1" i="0" u="none" strike="noStrike">
                          <a:solidFill>
                            <a:srgbClr val="000000"/>
                          </a:solidFill>
                          <a:effectLst/>
                          <a:latin typeface="Calibri" panose="020F0502020204030204" pitchFamily="34" charset="0"/>
                        </a:rPr>
                        <a:t>Mentor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100" b="1" i="0" u="none" strike="noStrike">
                          <a:solidFill>
                            <a:srgbClr val="000000"/>
                          </a:solidFill>
                          <a:effectLst/>
                          <a:latin typeface="Calibri" panose="020F0502020204030204" pitchFamily="34" charset="0"/>
                        </a:rPr>
                        <a:t>Edit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279670819"/>
                  </a:ext>
                </a:extLst>
              </a:tr>
              <a:tr h="190500">
                <a:tc>
                  <a:txBody>
                    <a:bodyPr/>
                    <a:lstStyle/>
                    <a:p>
                      <a:pPr algn="r" fontAlgn="b"/>
                      <a:r>
                        <a:rPr lang="en-US" sz="1100" b="0" i="0" u="none" strike="noStrike">
                          <a:solidFill>
                            <a:srgbClr val="000000"/>
                          </a:solidFill>
                          <a:effectLst/>
                          <a:latin typeface="Calibri" panose="020F0502020204030204" pitchFamily="34" charset="0"/>
                        </a:rPr>
                        <a:t>30133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John Abbott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Fabricator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Matthew Chamlin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5118222"/>
                  </a:ext>
                </a:extLst>
              </a:tr>
              <a:tr h="190500">
                <a:tc>
                  <a:txBody>
                    <a:bodyPr/>
                    <a:lstStyle/>
                    <a:p>
                      <a:pPr algn="r" fontAlgn="b"/>
                      <a:r>
                        <a:rPr lang="en-US" sz="1100" b="0" i="0" u="none" strike="noStrike">
                          <a:solidFill>
                            <a:srgbClr val="000000"/>
                          </a:solidFill>
                          <a:effectLst/>
                          <a:latin typeface="Calibri" panose="020F0502020204030204" pitchFamily="34" charset="0"/>
                        </a:rPr>
                        <a:t>23125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Catherine Buckley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Sales Manager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Paul Tudesky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8094271"/>
                  </a:ext>
                </a:extLst>
              </a:tr>
              <a:tr h="190500">
                <a:tc>
                  <a:txBody>
                    <a:bodyPr/>
                    <a:lstStyle/>
                    <a:p>
                      <a:pPr algn="r" fontAlgn="b"/>
                      <a:r>
                        <a:rPr lang="en-US" sz="1100" b="0" i="0" u="none" strike="noStrike">
                          <a:solidFill>
                            <a:srgbClr val="000000"/>
                          </a:solidFill>
                          <a:effectLst/>
                          <a:latin typeface="Calibri" panose="020F0502020204030204" pitchFamily="34" charset="0"/>
                        </a:rPr>
                        <a:t>17899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Matthew Chamlin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Production Lead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Westly Kramer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2567977"/>
                  </a:ext>
                </a:extLst>
              </a:tr>
              <a:tr h="190500">
                <a:tc>
                  <a:txBody>
                    <a:bodyPr/>
                    <a:lstStyle/>
                    <a:p>
                      <a:pPr algn="r" fontAlgn="b"/>
                      <a:r>
                        <a:rPr lang="en-US" sz="1100" b="0" i="0" u="none" strike="noStrike">
                          <a:solidFill>
                            <a:srgbClr val="000000"/>
                          </a:solidFill>
                          <a:effectLst/>
                          <a:latin typeface="Calibri" panose="020F0502020204030204" pitchFamily="34" charset="0"/>
                        </a:rPr>
                        <a:t>31455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Jane Edwards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CFO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Eddy Kazinsky (e)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541168"/>
                  </a:ext>
                </a:extLst>
              </a:tr>
              <a:tr h="190500">
                <a:tc>
                  <a:txBody>
                    <a:bodyPr/>
                    <a:lstStyle/>
                    <a:p>
                      <a:pPr algn="r" fontAlgn="b"/>
                      <a:r>
                        <a:rPr lang="en-US" sz="1100" b="0" i="0" u="none" strike="noStrike">
                          <a:solidFill>
                            <a:srgbClr val="000000"/>
                          </a:solidFill>
                          <a:effectLst/>
                          <a:latin typeface="Calibri" panose="020F0502020204030204" pitchFamily="34" charset="0"/>
                        </a:rPr>
                        <a:t>16677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Sean Higgens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Assembly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Matthew Chamlin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85693"/>
                  </a:ext>
                </a:extLst>
              </a:tr>
              <a:tr h="190500">
                <a:tc>
                  <a:txBody>
                    <a:bodyPr/>
                    <a:lstStyle/>
                    <a:p>
                      <a:pPr algn="r" fontAlgn="b"/>
                      <a:r>
                        <a:rPr lang="en-US" sz="1100" b="0" i="0" u="none" strike="noStrike">
                          <a:solidFill>
                            <a:srgbClr val="000000"/>
                          </a:solidFill>
                          <a:effectLst/>
                          <a:latin typeface="Calibri" panose="020F0502020204030204" pitchFamily="34" charset="0"/>
                        </a:rPr>
                        <a:t>29112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Westly Kramer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Production Manager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Paul Tudesky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6365614"/>
                  </a:ext>
                </a:extLst>
              </a:tr>
              <a:tr h="190500">
                <a:tc>
                  <a:txBody>
                    <a:bodyPr/>
                    <a:lstStyle/>
                    <a:p>
                      <a:pPr algn="r" fontAlgn="b"/>
                      <a:r>
                        <a:rPr lang="en-US" sz="1100" b="0" i="0" u="none" strike="noStrike">
                          <a:solidFill>
                            <a:srgbClr val="000000"/>
                          </a:solidFill>
                          <a:effectLst/>
                          <a:latin typeface="Calibri" panose="020F0502020204030204" pitchFamily="34" charset="0"/>
                        </a:rPr>
                        <a:t>37144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Becky Langford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Administrator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Jane Edwards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3738375"/>
                  </a:ext>
                </a:extLst>
              </a:tr>
              <a:tr h="190500">
                <a:tc>
                  <a:txBody>
                    <a:bodyPr/>
                    <a:lstStyle/>
                    <a:p>
                      <a:pPr algn="r" fontAlgn="b"/>
                      <a:r>
                        <a:rPr lang="en-US" sz="1100" b="0" i="0" u="none" strike="noStrike">
                          <a:solidFill>
                            <a:srgbClr val="000000"/>
                          </a:solidFill>
                          <a:effectLst/>
                          <a:latin typeface="Calibri" panose="020F0502020204030204" pitchFamily="34" charset="0"/>
                        </a:rPr>
                        <a:t>12578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Jeffrey Martin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Quality Control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Paul Tudesky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309904"/>
                  </a:ext>
                </a:extLst>
              </a:tr>
              <a:tr h="190500">
                <a:tc>
                  <a:txBody>
                    <a:bodyPr/>
                    <a:lstStyle/>
                    <a:p>
                      <a:pPr algn="r" fontAlgn="b"/>
                      <a:r>
                        <a:rPr lang="en-US" sz="1100" b="0" i="0" u="none" strike="noStrike">
                          <a:solidFill>
                            <a:srgbClr val="000000"/>
                          </a:solidFill>
                          <a:effectLst/>
                          <a:latin typeface="Calibri" panose="020F0502020204030204" pitchFamily="34" charset="0"/>
                        </a:rPr>
                        <a:t>16739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Andy Newton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Engineer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Westly Kramer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2551792"/>
                  </a:ext>
                </a:extLst>
              </a:tr>
              <a:tr h="190500">
                <a:tc>
                  <a:txBody>
                    <a:bodyPr/>
                    <a:lstStyle/>
                    <a:p>
                      <a:pPr algn="r" fontAlgn="b"/>
                      <a:r>
                        <a:rPr lang="en-US" sz="1100" b="0" i="0" u="none" strike="noStrike">
                          <a:solidFill>
                            <a:srgbClr val="000000"/>
                          </a:solidFill>
                          <a:effectLst/>
                          <a:latin typeface="Calibri" panose="020F0502020204030204" pitchFamily="34" charset="0"/>
                        </a:rPr>
                        <a:t>26687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Michael Preston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Assembly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Matthew Chamlin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7325283"/>
                  </a:ext>
                </a:extLst>
              </a:tr>
              <a:tr h="190500">
                <a:tc>
                  <a:txBody>
                    <a:bodyPr/>
                    <a:lstStyle/>
                    <a:p>
                      <a:pPr algn="r" fontAlgn="b"/>
                      <a:r>
                        <a:rPr lang="en-US" sz="1100" b="0" i="0" u="none" strike="noStrike">
                          <a:solidFill>
                            <a:srgbClr val="000000"/>
                          </a:solidFill>
                          <a:effectLst/>
                          <a:latin typeface="Calibri" panose="020F0502020204030204" pitchFamily="34" charset="0"/>
                        </a:rPr>
                        <a:t>10106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Susan Ross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HR Manager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Paul Tudesky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1186524"/>
                  </a:ext>
                </a:extLst>
              </a:tr>
              <a:tr h="190500">
                <a:tc>
                  <a:txBody>
                    <a:bodyPr/>
                    <a:lstStyle/>
                    <a:p>
                      <a:pPr algn="r" fontAlgn="b"/>
                      <a:r>
                        <a:rPr lang="en-US" sz="1100" b="0" i="0" u="none" strike="noStrike">
                          <a:solidFill>
                            <a:srgbClr val="000000"/>
                          </a:solidFill>
                          <a:effectLst/>
                          <a:latin typeface="Calibri" panose="020F0502020204030204" pitchFamily="34" charset="0"/>
                        </a:rPr>
                        <a:t>22469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Mary Swenson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Sales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Catherine Buckley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8308650"/>
                  </a:ext>
                </a:extLst>
              </a:tr>
              <a:tr h="190500">
                <a:tc>
                  <a:txBody>
                    <a:bodyPr/>
                    <a:lstStyle/>
                    <a:p>
                      <a:pPr algn="r" fontAlgn="b"/>
                      <a:r>
                        <a:rPr lang="en-US" sz="1100" b="0" i="0" u="none" strike="noStrike">
                          <a:solidFill>
                            <a:srgbClr val="000000"/>
                          </a:solidFill>
                          <a:effectLst/>
                          <a:latin typeface="Calibri" panose="020F0502020204030204" pitchFamily="34" charset="0"/>
                        </a:rPr>
                        <a:t>31258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Paul Tudesky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President/CEO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Eddy Kazinsky (e)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5199759"/>
                  </a:ext>
                </a:extLst>
              </a:tr>
              <a:tr h="190500">
                <a:tc>
                  <a:txBody>
                    <a:bodyPr/>
                    <a:lstStyle/>
                    <a:p>
                      <a:pPr algn="r" fontAlgn="b"/>
                      <a:r>
                        <a:rPr lang="en-US" sz="1100" b="0" i="0" u="none" strike="noStrike">
                          <a:solidFill>
                            <a:srgbClr val="000000"/>
                          </a:solidFill>
                          <a:effectLst/>
                          <a:latin typeface="Calibri" panose="020F0502020204030204" pitchFamily="34" charset="0"/>
                        </a:rPr>
                        <a:t>32221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Charles West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Accountant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Jane Edwards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0249394"/>
                  </a:ext>
                </a:extLst>
              </a:tr>
              <a:tr h="190500">
                <a:tc>
                  <a:txBody>
                    <a:bodyPr/>
                    <a:lstStyle/>
                    <a:p>
                      <a:pPr algn="r" fontAlgn="b"/>
                      <a:r>
                        <a:rPr lang="en-US" sz="1100" b="0" i="0" u="none" strike="noStrike">
                          <a:solidFill>
                            <a:srgbClr val="000000"/>
                          </a:solidFill>
                          <a:effectLst/>
                          <a:latin typeface="Calibri" panose="020F0502020204030204" pitchFamily="34" charset="0"/>
                        </a:rPr>
                        <a:t>18184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Gena Yule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Fabricator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8728031"/>
                  </a:ext>
                </a:extLst>
              </a:tr>
              <a:tr h="190500">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r>
                        <a:rPr lang="en-US" sz="1100" b="0" i="0" u="none" strike="noStrike" dirty="0">
                          <a:solidFill>
                            <a:schemeClr val="bg1">
                              <a:lumMod val="65000"/>
                            </a:schemeClr>
                          </a:solidFill>
                          <a:effectLst/>
                          <a:latin typeface="Calibri" panose="020F0502020204030204" pitchFamily="34" charset="0"/>
                        </a:rPr>
                        <a:t>Add employee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2000312"/>
                  </a:ext>
                </a:extLst>
              </a:tr>
            </a:tbl>
          </a:graphicData>
        </a:graphic>
      </p:graphicFrame>
      <p:cxnSp>
        <p:nvCxnSpPr>
          <p:cNvPr id="11" name="Straight Connector 10">
            <a:extLst>
              <a:ext uri="{FF2B5EF4-FFF2-40B4-BE49-F238E27FC236}">
                <a16:creationId xmlns:a16="http://schemas.microsoft.com/office/drawing/2014/main" id="{81C8C6DC-AB3F-4AE5-A337-FA938CF18D00}"/>
              </a:ext>
            </a:extLst>
          </p:cNvPr>
          <p:cNvCxnSpPr>
            <a:cxnSpLocks/>
          </p:cNvCxnSpPr>
          <p:nvPr/>
        </p:nvCxnSpPr>
        <p:spPr>
          <a:xfrm>
            <a:off x="7554494" y="3633051"/>
            <a:ext cx="553452" cy="0"/>
          </a:xfrm>
          <a:prstGeom prst="line">
            <a:avLst/>
          </a:prstGeom>
          <a:ln w="15875">
            <a:solidFill>
              <a:srgbClr val="A8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7DBEEA1-A2CE-4E48-AAE8-517615EA2C9F}"/>
              </a:ext>
            </a:extLst>
          </p:cNvPr>
          <p:cNvSpPr txBox="1"/>
          <p:nvPr/>
        </p:nvSpPr>
        <p:spPr>
          <a:xfrm>
            <a:off x="8107946" y="3512735"/>
            <a:ext cx="959498" cy="430887"/>
          </a:xfrm>
          <a:prstGeom prst="rect">
            <a:avLst/>
          </a:prstGeom>
          <a:noFill/>
        </p:spPr>
        <p:txBody>
          <a:bodyPr wrap="square" rtlCol="0">
            <a:spAutoFit/>
          </a:bodyPr>
          <a:lstStyle/>
          <a:p>
            <a:r>
              <a:rPr lang="en-US" sz="1100" b="1" dirty="0">
                <a:solidFill>
                  <a:schemeClr val="tx1">
                    <a:lumMod val="50000"/>
                    <a:lumOff val="50000"/>
                  </a:schemeClr>
                </a:solidFill>
              </a:rPr>
              <a:t>Edit </a:t>
            </a:r>
          </a:p>
          <a:p>
            <a:endParaRPr lang="en-US" sz="1100" b="1" dirty="0">
              <a:solidFill>
                <a:schemeClr val="tx1">
                  <a:lumMod val="50000"/>
                  <a:lumOff val="50000"/>
                </a:schemeClr>
              </a:solidFill>
            </a:endParaRPr>
          </a:p>
        </p:txBody>
      </p:sp>
      <p:grpSp>
        <p:nvGrpSpPr>
          <p:cNvPr id="8" name="Group 7">
            <a:extLst>
              <a:ext uri="{FF2B5EF4-FFF2-40B4-BE49-F238E27FC236}">
                <a16:creationId xmlns:a16="http://schemas.microsoft.com/office/drawing/2014/main" id="{980399E2-EC2B-430C-919A-B6F629A08AA8}"/>
              </a:ext>
            </a:extLst>
          </p:cNvPr>
          <p:cNvGrpSpPr/>
          <p:nvPr/>
        </p:nvGrpSpPr>
        <p:grpSpPr>
          <a:xfrm>
            <a:off x="74648" y="6326152"/>
            <a:ext cx="515350" cy="457200"/>
            <a:chOff x="4947988" y="1243263"/>
            <a:chExt cx="515350" cy="457200"/>
          </a:xfrm>
        </p:grpSpPr>
        <p:sp>
          <p:nvSpPr>
            <p:cNvPr id="9" name="Oval 8">
              <a:extLst>
                <a:ext uri="{FF2B5EF4-FFF2-40B4-BE49-F238E27FC236}">
                  <a16:creationId xmlns:a16="http://schemas.microsoft.com/office/drawing/2014/main" id="{B6D53BA5-A44B-4B14-A739-B36F7C2C0355}"/>
                </a:ext>
              </a:extLst>
            </p:cNvPr>
            <p:cNvSpPr/>
            <p:nvPr/>
          </p:nvSpPr>
          <p:spPr>
            <a:xfrm>
              <a:off x="4981074" y="1243263"/>
              <a:ext cx="449179"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accent4"/>
                </a:solidFill>
              </a:endParaRPr>
            </a:p>
          </p:txBody>
        </p:sp>
        <p:sp>
          <p:nvSpPr>
            <p:cNvPr id="12" name="Rectangle 11">
              <a:extLst>
                <a:ext uri="{FF2B5EF4-FFF2-40B4-BE49-F238E27FC236}">
                  <a16:creationId xmlns:a16="http://schemas.microsoft.com/office/drawing/2014/main" id="{44503C3D-864A-444F-985D-370C0D9FF51B}"/>
                </a:ext>
              </a:extLst>
            </p:cNvPr>
            <p:cNvSpPr/>
            <p:nvPr/>
          </p:nvSpPr>
          <p:spPr>
            <a:xfrm>
              <a:off x="4947988" y="1287197"/>
              <a:ext cx="51535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P1</a:t>
              </a:r>
            </a:p>
          </p:txBody>
        </p:sp>
      </p:grpSp>
      <p:sp>
        <p:nvSpPr>
          <p:cNvPr id="14" name="Rectangle 13">
            <a:extLst>
              <a:ext uri="{FF2B5EF4-FFF2-40B4-BE49-F238E27FC236}">
                <a16:creationId xmlns:a16="http://schemas.microsoft.com/office/drawing/2014/main" id="{40272C2B-38F0-4F41-A9AF-8973CEDF4C2C}"/>
              </a:ext>
            </a:extLst>
          </p:cNvPr>
          <p:cNvSpPr/>
          <p:nvPr/>
        </p:nvSpPr>
        <p:spPr>
          <a:xfrm>
            <a:off x="8805972" y="2724298"/>
            <a:ext cx="1502226" cy="1576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need a way to add and delete people – admin only</a:t>
            </a:r>
          </a:p>
        </p:txBody>
      </p:sp>
      <p:sp>
        <p:nvSpPr>
          <p:cNvPr id="15" name="TextBox 14">
            <a:extLst>
              <a:ext uri="{FF2B5EF4-FFF2-40B4-BE49-F238E27FC236}">
                <a16:creationId xmlns:a16="http://schemas.microsoft.com/office/drawing/2014/main" id="{5E02E1DA-EEE2-448A-B75A-2E9CC0902132}"/>
              </a:ext>
            </a:extLst>
          </p:cNvPr>
          <p:cNvSpPr txBox="1"/>
          <p:nvPr/>
        </p:nvSpPr>
        <p:spPr>
          <a:xfrm>
            <a:off x="683798" y="973016"/>
            <a:ext cx="6100010" cy="369332"/>
          </a:xfrm>
          <a:prstGeom prst="rect">
            <a:avLst/>
          </a:prstGeom>
          <a:noFill/>
        </p:spPr>
        <p:txBody>
          <a:bodyPr wrap="square">
            <a:spAutoFit/>
          </a:bodyPr>
          <a:lstStyle/>
          <a:p>
            <a:r>
              <a:rPr lang="en-US" sz="1800" b="0" i="0" u="none" strike="noStrike" dirty="0">
                <a:solidFill>
                  <a:srgbClr val="000000"/>
                </a:solidFill>
                <a:effectLst/>
                <a:latin typeface="Calibri" panose="020F0502020204030204" pitchFamily="34" charset="0"/>
              </a:rPr>
              <a:t>Employees</a:t>
            </a:r>
            <a:endParaRPr lang="en-US" dirty="0"/>
          </a:p>
        </p:txBody>
      </p:sp>
    </p:spTree>
    <p:extLst>
      <p:ext uri="{BB962C8B-B14F-4D97-AF65-F5344CB8AC3E}">
        <p14:creationId xmlns:p14="http://schemas.microsoft.com/office/powerpoint/2010/main" val="4250486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2CC">
            <a:alpha val="50196"/>
          </a:srgbClr>
        </a:solidFill>
        <a:effectLst/>
      </p:bgPr>
    </p:b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280C73C-5019-4EDC-822B-7C8B126388F7}"/>
              </a:ext>
            </a:extLst>
          </p:cNvPr>
          <p:cNvCxnSpPr>
            <a:cxnSpLocks/>
          </p:cNvCxnSpPr>
          <p:nvPr/>
        </p:nvCxnSpPr>
        <p:spPr>
          <a:xfrm>
            <a:off x="9280359" y="424630"/>
            <a:ext cx="553452" cy="0"/>
          </a:xfrm>
          <a:prstGeom prst="line">
            <a:avLst/>
          </a:prstGeom>
          <a:ln w="15875">
            <a:solidFill>
              <a:srgbClr val="A80000"/>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4ABF570-F45F-4A82-84BB-CD52EA590C65}"/>
              </a:ext>
            </a:extLst>
          </p:cNvPr>
          <p:cNvCxnSpPr>
            <a:cxnSpLocks/>
          </p:cNvCxnSpPr>
          <p:nvPr/>
        </p:nvCxnSpPr>
        <p:spPr>
          <a:xfrm flipV="1">
            <a:off x="9833811" y="424630"/>
            <a:ext cx="0" cy="441644"/>
          </a:xfrm>
          <a:prstGeom prst="line">
            <a:avLst/>
          </a:prstGeom>
          <a:ln w="15875">
            <a:solidFill>
              <a:srgbClr val="A8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062D994-8B47-417B-AD31-CB5800E11553}"/>
              </a:ext>
            </a:extLst>
          </p:cNvPr>
          <p:cNvSpPr txBox="1"/>
          <p:nvPr/>
        </p:nvSpPr>
        <p:spPr>
          <a:xfrm>
            <a:off x="9833811" y="719427"/>
            <a:ext cx="959498" cy="261610"/>
          </a:xfrm>
          <a:prstGeom prst="rect">
            <a:avLst/>
          </a:prstGeom>
          <a:noFill/>
        </p:spPr>
        <p:txBody>
          <a:bodyPr wrap="square" rtlCol="0">
            <a:spAutoFit/>
          </a:bodyPr>
          <a:lstStyle/>
          <a:p>
            <a:r>
              <a:rPr lang="en-US" sz="1100" b="1" dirty="0">
                <a:solidFill>
                  <a:schemeClr val="tx1">
                    <a:lumMod val="50000"/>
                    <a:lumOff val="50000"/>
                  </a:schemeClr>
                </a:solidFill>
              </a:rPr>
              <a:t>ADMIN</a:t>
            </a:r>
          </a:p>
        </p:txBody>
      </p:sp>
      <p:grpSp>
        <p:nvGrpSpPr>
          <p:cNvPr id="8" name="Group 7">
            <a:extLst>
              <a:ext uri="{FF2B5EF4-FFF2-40B4-BE49-F238E27FC236}">
                <a16:creationId xmlns:a16="http://schemas.microsoft.com/office/drawing/2014/main" id="{980399E2-EC2B-430C-919A-B6F629A08AA8}"/>
              </a:ext>
            </a:extLst>
          </p:cNvPr>
          <p:cNvGrpSpPr/>
          <p:nvPr/>
        </p:nvGrpSpPr>
        <p:grpSpPr>
          <a:xfrm>
            <a:off x="74648" y="6326152"/>
            <a:ext cx="515350" cy="457200"/>
            <a:chOff x="4947988" y="1243263"/>
            <a:chExt cx="515350" cy="457200"/>
          </a:xfrm>
        </p:grpSpPr>
        <p:sp>
          <p:nvSpPr>
            <p:cNvPr id="9" name="Oval 8">
              <a:extLst>
                <a:ext uri="{FF2B5EF4-FFF2-40B4-BE49-F238E27FC236}">
                  <a16:creationId xmlns:a16="http://schemas.microsoft.com/office/drawing/2014/main" id="{B6D53BA5-A44B-4B14-A739-B36F7C2C0355}"/>
                </a:ext>
              </a:extLst>
            </p:cNvPr>
            <p:cNvSpPr/>
            <p:nvPr/>
          </p:nvSpPr>
          <p:spPr>
            <a:xfrm>
              <a:off x="4981074" y="1243263"/>
              <a:ext cx="449179"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accent4"/>
                </a:solidFill>
              </a:endParaRPr>
            </a:p>
          </p:txBody>
        </p:sp>
        <p:sp>
          <p:nvSpPr>
            <p:cNvPr id="12" name="Rectangle 11">
              <a:extLst>
                <a:ext uri="{FF2B5EF4-FFF2-40B4-BE49-F238E27FC236}">
                  <a16:creationId xmlns:a16="http://schemas.microsoft.com/office/drawing/2014/main" id="{44503C3D-864A-444F-985D-370C0D9FF51B}"/>
                </a:ext>
              </a:extLst>
            </p:cNvPr>
            <p:cNvSpPr/>
            <p:nvPr/>
          </p:nvSpPr>
          <p:spPr>
            <a:xfrm>
              <a:off x="4947988" y="1287197"/>
              <a:ext cx="51535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P1</a:t>
              </a:r>
            </a:p>
          </p:txBody>
        </p:sp>
      </p:grpSp>
      <p:sp>
        <p:nvSpPr>
          <p:cNvPr id="14" name="TextBox 13">
            <a:extLst>
              <a:ext uri="{FF2B5EF4-FFF2-40B4-BE49-F238E27FC236}">
                <a16:creationId xmlns:a16="http://schemas.microsoft.com/office/drawing/2014/main" id="{77EE1CDB-461B-490E-9165-B6157D6043B9}"/>
              </a:ext>
            </a:extLst>
          </p:cNvPr>
          <p:cNvSpPr txBox="1"/>
          <p:nvPr/>
        </p:nvSpPr>
        <p:spPr>
          <a:xfrm>
            <a:off x="683797" y="973016"/>
            <a:ext cx="8170953" cy="369332"/>
          </a:xfrm>
          <a:prstGeom prst="rect">
            <a:avLst/>
          </a:prstGeom>
          <a:noFill/>
        </p:spPr>
        <p:txBody>
          <a:bodyPr wrap="square">
            <a:spAutoFit/>
          </a:bodyPr>
          <a:lstStyle/>
          <a:p>
            <a:r>
              <a:rPr lang="en-US" sz="1800" b="0" i="0" u="none" strike="noStrike" dirty="0">
                <a:solidFill>
                  <a:srgbClr val="000000"/>
                </a:solidFill>
                <a:effectLst/>
                <a:latin typeface="Calibri" panose="020F0502020204030204" pitchFamily="34" charset="0"/>
              </a:rPr>
              <a:t>Add New Training Event</a:t>
            </a:r>
            <a:endParaRPr lang="en-US" dirty="0"/>
          </a:p>
        </p:txBody>
      </p:sp>
      <p:sp>
        <p:nvSpPr>
          <p:cNvPr id="3" name="Rectangle 2">
            <a:extLst>
              <a:ext uri="{FF2B5EF4-FFF2-40B4-BE49-F238E27FC236}">
                <a16:creationId xmlns:a16="http://schemas.microsoft.com/office/drawing/2014/main" id="{823B077D-090F-415B-B204-9970ADF136DD}"/>
              </a:ext>
            </a:extLst>
          </p:cNvPr>
          <p:cNvSpPr/>
          <p:nvPr/>
        </p:nvSpPr>
        <p:spPr>
          <a:xfrm>
            <a:off x="8406881" y="1342348"/>
            <a:ext cx="2659219" cy="1987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u="none" strike="noStrike" dirty="0">
                <a:solidFill>
                  <a:schemeClr val="bg1"/>
                </a:solidFill>
                <a:effectLst/>
                <a:latin typeface="Calibri" panose="020F0502020204030204" pitchFamily="34" charset="0"/>
              </a:rPr>
              <a:t>Available for Admin, Mentors/Managers and Individuals; All types of training entered here will populate the credit log once approved by mentors/leads</a:t>
            </a:r>
            <a:endParaRPr lang="en-US" dirty="0">
              <a:solidFill>
                <a:schemeClr val="bg1"/>
              </a:solidFill>
            </a:endParaRPr>
          </a:p>
        </p:txBody>
      </p:sp>
      <p:sp>
        <p:nvSpPr>
          <p:cNvPr id="11" name="Rectangle 10">
            <a:extLst>
              <a:ext uri="{FF2B5EF4-FFF2-40B4-BE49-F238E27FC236}">
                <a16:creationId xmlns:a16="http://schemas.microsoft.com/office/drawing/2014/main" id="{44F080A8-0F63-4553-953D-ACB3F503C6BF}"/>
              </a:ext>
            </a:extLst>
          </p:cNvPr>
          <p:cNvSpPr/>
          <p:nvPr/>
        </p:nvSpPr>
        <p:spPr>
          <a:xfrm>
            <a:off x="3862872" y="1642188"/>
            <a:ext cx="2136712" cy="2332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rPr>
              <a:t>Auto-fill current user</a:t>
            </a:r>
          </a:p>
        </p:txBody>
      </p:sp>
      <p:sp>
        <p:nvSpPr>
          <p:cNvPr id="13" name="TextBox 12">
            <a:extLst>
              <a:ext uri="{FF2B5EF4-FFF2-40B4-BE49-F238E27FC236}">
                <a16:creationId xmlns:a16="http://schemas.microsoft.com/office/drawing/2014/main" id="{19894353-0C9F-4ABC-B67B-39FFF0EF3D24}"/>
              </a:ext>
            </a:extLst>
          </p:cNvPr>
          <p:cNvSpPr txBox="1"/>
          <p:nvPr/>
        </p:nvSpPr>
        <p:spPr>
          <a:xfrm>
            <a:off x="683797" y="1574155"/>
            <a:ext cx="2833844" cy="369332"/>
          </a:xfrm>
          <a:prstGeom prst="rect">
            <a:avLst/>
          </a:prstGeom>
          <a:noFill/>
        </p:spPr>
        <p:txBody>
          <a:bodyPr wrap="square" rtlCol="0">
            <a:spAutoFit/>
          </a:bodyPr>
          <a:lstStyle/>
          <a:p>
            <a:r>
              <a:rPr lang="en-US" dirty="0"/>
              <a:t>Responsible trainer/lead:</a:t>
            </a:r>
          </a:p>
        </p:txBody>
      </p:sp>
      <p:sp>
        <p:nvSpPr>
          <p:cNvPr id="15" name="Rectangle 14">
            <a:extLst>
              <a:ext uri="{FF2B5EF4-FFF2-40B4-BE49-F238E27FC236}">
                <a16:creationId xmlns:a16="http://schemas.microsoft.com/office/drawing/2014/main" id="{585BF228-E4E2-4681-8DD9-3A1C9317E134}"/>
              </a:ext>
            </a:extLst>
          </p:cNvPr>
          <p:cNvSpPr/>
          <p:nvPr/>
        </p:nvSpPr>
        <p:spPr>
          <a:xfrm>
            <a:off x="3862872" y="2001127"/>
            <a:ext cx="2136712" cy="2332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rPr>
              <a:t>calendar drop-down</a:t>
            </a:r>
          </a:p>
        </p:txBody>
      </p:sp>
      <p:sp>
        <p:nvSpPr>
          <p:cNvPr id="16" name="TextBox 15">
            <a:extLst>
              <a:ext uri="{FF2B5EF4-FFF2-40B4-BE49-F238E27FC236}">
                <a16:creationId xmlns:a16="http://schemas.microsoft.com/office/drawing/2014/main" id="{7E44BDA9-5E4D-4FBD-AEAB-CBA350E9E11E}"/>
              </a:ext>
            </a:extLst>
          </p:cNvPr>
          <p:cNvSpPr txBox="1"/>
          <p:nvPr/>
        </p:nvSpPr>
        <p:spPr>
          <a:xfrm>
            <a:off x="677574" y="1894511"/>
            <a:ext cx="2833844" cy="369332"/>
          </a:xfrm>
          <a:prstGeom prst="rect">
            <a:avLst/>
          </a:prstGeom>
          <a:noFill/>
        </p:spPr>
        <p:txBody>
          <a:bodyPr wrap="square" rtlCol="0">
            <a:spAutoFit/>
          </a:bodyPr>
          <a:lstStyle/>
          <a:p>
            <a:r>
              <a:rPr lang="en-US" dirty="0"/>
              <a:t>Planned training date:</a:t>
            </a:r>
          </a:p>
        </p:txBody>
      </p:sp>
      <p:sp>
        <p:nvSpPr>
          <p:cNvPr id="17" name="Rectangle 16">
            <a:extLst>
              <a:ext uri="{FF2B5EF4-FFF2-40B4-BE49-F238E27FC236}">
                <a16:creationId xmlns:a16="http://schemas.microsoft.com/office/drawing/2014/main" id="{B51C51ED-2527-421A-89E2-B8907D3C1464}"/>
              </a:ext>
            </a:extLst>
          </p:cNvPr>
          <p:cNvSpPr/>
          <p:nvPr/>
        </p:nvSpPr>
        <p:spPr>
          <a:xfrm>
            <a:off x="3856650" y="2349473"/>
            <a:ext cx="2136712" cy="2332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rPr>
              <a:t>drop-down</a:t>
            </a:r>
          </a:p>
        </p:txBody>
      </p:sp>
      <p:sp>
        <p:nvSpPr>
          <p:cNvPr id="18" name="TextBox 17">
            <a:extLst>
              <a:ext uri="{FF2B5EF4-FFF2-40B4-BE49-F238E27FC236}">
                <a16:creationId xmlns:a16="http://schemas.microsoft.com/office/drawing/2014/main" id="{424EA1CC-4A09-4BBD-9A98-335CEE244E64}"/>
              </a:ext>
            </a:extLst>
          </p:cNvPr>
          <p:cNvSpPr txBox="1"/>
          <p:nvPr/>
        </p:nvSpPr>
        <p:spPr>
          <a:xfrm>
            <a:off x="671352" y="2242857"/>
            <a:ext cx="2833844" cy="369332"/>
          </a:xfrm>
          <a:prstGeom prst="rect">
            <a:avLst/>
          </a:prstGeom>
          <a:noFill/>
        </p:spPr>
        <p:txBody>
          <a:bodyPr wrap="square" rtlCol="0">
            <a:spAutoFit/>
          </a:bodyPr>
          <a:lstStyle/>
          <a:p>
            <a:r>
              <a:rPr lang="en-US" dirty="0"/>
              <a:t>Training format:</a:t>
            </a:r>
          </a:p>
        </p:txBody>
      </p:sp>
      <p:sp>
        <p:nvSpPr>
          <p:cNvPr id="19" name="Rectangle 18">
            <a:extLst>
              <a:ext uri="{FF2B5EF4-FFF2-40B4-BE49-F238E27FC236}">
                <a16:creationId xmlns:a16="http://schemas.microsoft.com/office/drawing/2014/main" id="{28145299-A42B-4AE7-A35E-FF03E996F912}"/>
              </a:ext>
            </a:extLst>
          </p:cNvPr>
          <p:cNvSpPr/>
          <p:nvPr/>
        </p:nvSpPr>
        <p:spPr>
          <a:xfrm>
            <a:off x="5993362" y="2354718"/>
            <a:ext cx="2659219" cy="1987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0" i="0" u="none" strike="noStrike" dirty="0">
                <a:solidFill>
                  <a:schemeClr val="bg1"/>
                </a:solidFill>
                <a:effectLst/>
                <a:latin typeface="Calibri" panose="020F0502020204030204" pitchFamily="34" charset="0"/>
              </a:rPr>
              <a:t>- A3 Diagram</a:t>
            </a:r>
            <a:br>
              <a:rPr lang="en-US" sz="1800" b="0" i="0" u="none" strike="noStrike" dirty="0">
                <a:solidFill>
                  <a:schemeClr val="bg1"/>
                </a:solidFill>
                <a:effectLst/>
                <a:latin typeface="Calibri" panose="020F0502020204030204" pitchFamily="34" charset="0"/>
              </a:rPr>
            </a:br>
            <a:r>
              <a:rPr lang="en-US" sz="1800" b="0" i="0" u="none" strike="noStrike" dirty="0">
                <a:solidFill>
                  <a:schemeClr val="bg1"/>
                </a:solidFill>
                <a:effectLst/>
                <a:latin typeface="Calibri" panose="020F0502020204030204" pitchFamily="34" charset="0"/>
              </a:rPr>
              <a:t>- Kaizen Event</a:t>
            </a:r>
            <a:br>
              <a:rPr lang="en-US" sz="1800" b="0" i="0" u="none" strike="noStrike" dirty="0">
                <a:solidFill>
                  <a:schemeClr val="bg1"/>
                </a:solidFill>
                <a:effectLst/>
                <a:latin typeface="Calibri" panose="020F0502020204030204" pitchFamily="34" charset="0"/>
              </a:rPr>
            </a:br>
            <a:r>
              <a:rPr lang="en-US" sz="1800" b="0" i="0" u="none" strike="noStrike" dirty="0">
                <a:solidFill>
                  <a:schemeClr val="bg1"/>
                </a:solidFill>
                <a:effectLst/>
                <a:latin typeface="Calibri" panose="020F0502020204030204" pitchFamily="34" charset="0"/>
              </a:rPr>
              <a:t>- Video training</a:t>
            </a:r>
            <a:br>
              <a:rPr lang="en-US" sz="1800" b="0" i="0" u="none" strike="noStrike" dirty="0">
                <a:solidFill>
                  <a:schemeClr val="bg1"/>
                </a:solidFill>
                <a:effectLst/>
                <a:latin typeface="Calibri" panose="020F0502020204030204" pitchFamily="34" charset="0"/>
              </a:rPr>
            </a:br>
            <a:r>
              <a:rPr lang="en-US" sz="1800" b="0" i="0" u="none" strike="noStrike" dirty="0">
                <a:solidFill>
                  <a:schemeClr val="bg1"/>
                </a:solidFill>
                <a:effectLst/>
                <a:latin typeface="Calibri" panose="020F0502020204030204" pitchFamily="34" charset="0"/>
              </a:rPr>
              <a:t>- Custom Training</a:t>
            </a:r>
          </a:p>
          <a:p>
            <a:endParaRPr lang="en-US" dirty="0">
              <a:solidFill>
                <a:schemeClr val="bg1"/>
              </a:solidFill>
            </a:endParaRPr>
          </a:p>
        </p:txBody>
      </p:sp>
      <p:sp>
        <p:nvSpPr>
          <p:cNvPr id="20" name="Rectangle 19">
            <a:extLst>
              <a:ext uri="{FF2B5EF4-FFF2-40B4-BE49-F238E27FC236}">
                <a16:creationId xmlns:a16="http://schemas.microsoft.com/office/drawing/2014/main" id="{2B06D6C4-42C7-4C48-AF9F-3AA3E614D687}"/>
              </a:ext>
            </a:extLst>
          </p:cNvPr>
          <p:cNvSpPr/>
          <p:nvPr/>
        </p:nvSpPr>
        <p:spPr>
          <a:xfrm>
            <a:off x="3859756" y="2725807"/>
            <a:ext cx="2136712" cy="2332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rPr>
              <a:t>Max 80 characters</a:t>
            </a:r>
          </a:p>
        </p:txBody>
      </p:sp>
      <p:sp>
        <p:nvSpPr>
          <p:cNvPr id="21" name="TextBox 20">
            <a:extLst>
              <a:ext uri="{FF2B5EF4-FFF2-40B4-BE49-F238E27FC236}">
                <a16:creationId xmlns:a16="http://schemas.microsoft.com/office/drawing/2014/main" id="{854050CA-B382-4AFE-AADC-64EF00E42D80}"/>
              </a:ext>
            </a:extLst>
          </p:cNvPr>
          <p:cNvSpPr txBox="1"/>
          <p:nvPr/>
        </p:nvSpPr>
        <p:spPr>
          <a:xfrm>
            <a:off x="674458" y="2619191"/>
            <a:ext cx="2833844" cy="369332"/>
          </a:xfrm>
          <a:prstGeom prst="rect">
            <a:avLst/>
          </a:prstGeom>
          <a:noFill/>
        </p:spPr>
        <p:txBody>
          <a:bodyPr wrap="square" rtlCol="0">
            <a:spAutoFit/>
          </a:bodyPr>
          <a:lstStyle/>
          <a:p>
            <a:r>
              <a:rPr lang="en-US" dirty="0"/>
              <a:t>Training Description:</a:t>
            </a:r>
          </a:p>
        </p:txBody>
      </p:sp>
      <p:sp>
        <p:nvSpPr>
          <p:cNvPr id="22" name="Rectangle 21">
            <a:extLst>
              <a:ext uri="{FF2B5EF4-FFF2-40B4-BE49-F238E27FC236}">
                <a16:creationId xmlns:a16="http://schemas.microsoft.com/office/drawing/2014/main" id="{3A6CA2CE-695A-4B1C-9D0E-C77086F8B4E0}"/>
              </a:ext>
            </a:extLst>
          </p:cNvPr>
          <p:cNvSpPr/>
          <p:nvPr/>
        </p:nvSpPr>
        <p:spPr>
          <a:xfrm>
            <a:off x="3850427" y="3099033"/>
            <a:ext cx="2136712" cy="2332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rPr>
              <a:t>Max 300 Words (1p)</a:t>
            </a:r>
          </a:p>
        </p:txBody>
      </p:sp>
      <p:sp>
        <p:nvSpPr>
          <p:cNvPr id="23" name="TextBox 22">
            <a:extLst>
              <a:ext uri="{FF2B5EF4-FFF2-40B4-BE49-F238E27FC236}">
                <a16:creationId xmlns:a16="http://schemas.microsoft.com/office/drawing/2014/main" id="{CD4B122E-8E15-4248-89C4-C28FB14F6195}"/>
              </a:ext>
            </a:extLst>
          </p:cNvPr>
          <p:cNvSpPr txBox="1"/>
          <p:nvPr/>
        </p:nvSpPr>
        <p:spPr>
          <a:xfrm>
            <a:off x="665129" y="2992417"/>
            <a:ext cx="2833844" cy="369332"/>
          </a:xfrm>
          <a:prstGeom prst="rect">
            <a:avLst/>
          </a:prstGeom>
          <a:noFill/>
        </p:spPr>
        <p:txBody>
          <a:bodyPr wrap="square" rtlCol="0">
            <a:spAutoFit/>
          </a:bodyPr>
          <a:lstStyle/>
          <a:p>
            <a:r>
              <a:rPr lang="en-US" dirty="0"/>
              <a:t>Training Notes:</a:t>
            </a:r>
          </a:p>
        </p:txBody>
      </p:sp>
      <p:sp>
        <p:nvSpPr>
          <p:cNvPr id="24" name="Rectangle 23">
            <a:extLst>
              <a:ext uri="{FF2B5EF4-FFF2-40B4-BE49-F238E27FC236}">
                <a16:creationId xmlns:a16="http://schemas.microsoft.com/office/drawing/2014/main" id="{17C18234-90F2-4E1F-9EAE-E5F7F8030688}"/>
              </a:ext>
            </a:extLst>
          </p:cNvPr>
          <p:cNvSpPr/>
          <p:nvPr/>
        </p:nvSpPr>
        <p:spPr>
          <a:xfrm>
            <a:off x="4260975" y="3874444"/>
            <a:ext cx="1315616" cy="23326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C000"/>
                </a:solidFill>
              </a:rPr>
              <a:t>Submit</a:t>
            </a:r>
          </a:p>
        </p:txBody>
      </p:sp>
    </p:spTree>
    <p:extLst>
      <p:ext uri="{BB962C8B-B14F-4D97-AF65-F5344CB8AC3E}">
        <p14:creationId xmlns:p14="http://schemas.microsoft.com/office/powerpoint/2010/main" val="3028187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3689</TotalTime>
  <Words>674</Words>
  <Application>Microsoft Office PowerPoint</Application>
  <PresentationFormat>Widescreen</PresentationFormat>
  <Paragraphs>222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Kobus van der Zel</dc:creator>
  <cp:lastModifiedBy>Kobus van der Zel</cp:lastModifiedBy>
  <cp:revision>38</cp:revision>
  <dcterms:created xsi:type="dcterms:W3CDTF">2020-12-19T18:27:10Z</dcterms:created>
  <dcterms:modified xsi:type="dcterms:W3CDTF">2021-01-05T04:15:50Z</dcterms:modified>
</cp:coreProperties>
</file>