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b2410aa4e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3b2410aa4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3b2410aa4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3b2410aa4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b2410aa4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b2410aa4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b2410aa4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b2410aa4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b2410aa4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b2410aa4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b2410aa4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3b2410aa4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b2410aa4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b2410aa4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b2410aa4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3b2410aa4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b2410aa4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b2410aa4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b2410aa4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3b2410aa4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CARTERA DE CLIENTES EN MICROFINANCIERAS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2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Autor:</a:t>
            </a:r>
            <a:r>
              <a:rPr lang="es" sz="3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Coca Quiroz Ever</a:t>
            </a:r>
            <a:endParaRPr sz="3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Fecha:</a:t>
            </a:r>
            <a:r>
              <a:rPr lang="es" sz="3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24 de marzo de 2025</a:t>
            </a:r>
            <a:endParaRPr sz="3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Materia:</a:t>
            </a:r>
            <a:r>
              <a:rPr lang="es" sz="3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r>
              <a:rPr lang="es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aller de Simulación de Sistema</a:t>
            </a:r>
            <a:endParaRPr sz="365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631675" y="642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9450" y="1480075"/>
            <a:ext cx="7688700" cy="28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 predecir la deserción de clientes</a:t>
            </a: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 modelos estadísticos.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microfinancieras pueden usar este modelo para tomar decisiones estratégicas.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Futuras mejoras:</a:t>
            </a: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Integrar más datos y probar modelos avanzados como árboles de decisión o redes neuronales.</a:t>
            </a:r>
            <a:endParaRPr b="1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2954325" y="2532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GRACIAS!!!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31675" y="642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480075"/>
            <a:ext cx="7688700" cy="28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Problema</a:t>
            </a:r>
            <a:r>
              <a:rPr lang="e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Las microfinancieras enfrentan dificultades para retener clientes, lo que impacta su rentabilidad.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Solución</a:t>
            </a:r>
            <a:r>
              <a:rPr lang="e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Desarrollar un modelo de simulación que prediga la deserción de clientes usando regresión logística en Python.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631675" y="642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del Proyecto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480075"/>
            <a:ext cx="7688700" cy="28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Implementar un </a:t>
            </a:r>
            <a:r>
              <a:rPr b="1" lang="e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 de simulación</a:t>
            </a:r>
            <a:r>
              <a:rPr lang="e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estimar la probabilidad de abandono de clientes en microfinancieras.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Analizar qué variables afectan la deserción y proponer estrategias de retención.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631675" y="642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Marco Teórico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7650" y="1177425"/>
            <a:ext cx="7688700" cy="39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Regresión Logística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Modelo estadístico para predecir valores binarios (abandona/no abandona).</a:t>
            </a:r>
            <a:b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Variables Clave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Créditos vigentes</a:t>
            </a:r>
            <a:b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Saldo y días en mora</a:t>
            </a:r>
            <a:b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Tasa de interés</a:t>
            </a:r>
            <a:b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Estado civil, edad y estrato socioeconómico</a:t>
            </a:r>
            <a:b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Plazo del crédito y microseguros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631675" y="642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1480075"/>
            <a:ext cx="7688700" cy="28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Generación de datos de prueba</a:t>
            </a: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Preprocesamiento</a:t>
            </a: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(Conversión de datos, normalización)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Entrenamiento del modelo</a:t>
            </a: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(Regresión logística con </a:t>
            </a:r>
            <a:r>
              <a:rPr lang="e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scikit-learn</a:t>
            </a: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Evaluación</a:t>
            </a: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(Precisión y matriz de confusión)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Visualización de resultados</a:t>
            </a: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(Gráficos en </a:t>
            </a:r>
            <a:r>
              <a:rPr lang="e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matplotlib</a:t>
            </a: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seaborn</a:t>
            </a: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631675" y="642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</a:t>
            </a:r>
            <a:r>
              <a:rPr lang="es"/>
              <a:t>esultados Obtenidos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1480075"/>
            <a:ext cx="7688700" cy="28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modelo identificó clientes con mayor riesgo de deserción.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variables más influyentes fueron saldo en mora y créditos vigentes.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logró una precisión alta en la predicción.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resultados pueden ayudar a reducir la pérdida de clientes.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 obtenido en un entorno linux(distro kali)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325" y="2078875"/>
            <a:ext cx="3695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Creaci</a:t>
            </a:r>
            <a:r>
              <a:rPr lang="es"/>
              <a:t>ón del archivo en formato xlsx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225" y="2481225"/>
            <a:ext cx="5186425" cy="187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615350" y="6096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 obtenido en un entorno linux(distro kali)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401" y="1219350"/>
            <a:ext cx="6906649" cy="37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216025" y="1777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 obtenido en un entorno linux(distro kali)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325" y="2078875"/>
            <a:ext cx="3695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Creación del archivo en formato xlsx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225" y="2481225"/>
            <a:ext cx="5186425" cy="187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450" y="608050"/>
            <a:ext cx="8897099" cy="46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