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2410aa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b2410aa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2410aa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2410aa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2410aa4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2410aa4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2410aa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2410aa4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2410aa4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2410aa4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2410aa4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2410aa4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2410aa4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2410aa4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2410a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2410a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2410aa4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2410aa4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2410aa4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2410aa4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6570" y="502102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 MATEMÁTICO</a:t>
            </a:r>
            <a:br>
              <a:rPr lang="es-MX" dirty="0"/>
            </a:br>
            <a:r>
              <a:rPr lang="es-MX" dirty="0"/>
              <a:t>COMPUTACIONAL PARA</a:t>
            </a:r>
            <a:br>
              <a:rPr lang="es-MX" dirty="0"/>
            </a:br>
            <a:r>
              <a:rPr lang="es-MX" dirty="0"/>
              <a:t>LA SALUD FINANCIERA</a:t>
            </a:r>
            <a:br>
              <a:rPr lang="es-MX" dirty="0"/>
            </a:br>
            <a:r>
              <a:rPr lang="es-MX" dirty="0"/>
              <a:t>JUVENIL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Autor:</a:t>
            </a:r>
            <a:r>
              <a:rPr lang="es" sz="3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Coca Quiroz Ever</a:t>
            </a:r>
            <a:endParaRPr sz="36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Fecha:</a:t>
            </a:r>
            <a:r>
              <a:rPr lang="es" sz="3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02 de mayo de 2025</a:t>
            </a:r>
            <a:endParaRPr sz="36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Materia:</a:t>
            </a:r>
            <a:r>
              <a:rPr lang="es" sz="36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4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s" sz="4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aller de Simulación de Sistema</a:t>
            </a:r>
            <a:endParaRPr sz="365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predecir la deserción de clientes</a:t>
            </a:r>
            <a:r>
              <a:rPr lang="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modelos estadísticos.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microfinancieras pueden usar este modelo para tomar decisiones </a:t>
            </a: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estratégicas.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954325" y="2532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Las microfinancieras enfrentan dificultades para retener clientes, lo que impacta su rentabilidad.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Desarrollar un modelo de simulación que prediga la deserción de clientes usando regresión logística en Python.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</a:t>
            </a:r>
            <a:r>
              <a:rPr lang="e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simulación</a:t>
            </a: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estimar la probabilidad de abandono de clientes en microfinancieras.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qué variables afectan la deserción y proponer estrategias de retención.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1177425"/>
            <a:ext cx="7688700" cy="3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Regresión Logística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Modelo estadístico para predecir valores binarios (abandona/no abandona).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Clave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Créditos vigentes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Saldo y días en mora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interés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civil, edad y estrato socioeconómico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Plazo del crédito y microseguros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datos de prueba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(Conversión de datos, normalización)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Entrenamiento del modelo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(Regresión logística con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(Precisión y matriz de confusión)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resultados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(Gráficos en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seaborn</a:t>
            </a: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31675" y="64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480075"/>
            <a:ext cx="7688700" cy="28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identificó clientes con mayor riesgo de deserción.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variables más influyentes fueron saldo en mora y créditos vigentes.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logró una precisión alta en la predicción.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resultados pueden ayudar a reducir la pérdida de clientes.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del archivo en formato xlsx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5350" y="6096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01" y="1219350"/>
            <a:ext cx="6906649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16025" y="1777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obtenido en un entorno linux(distro kali)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695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Creación del archivo en formato xlsx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25" y="2481225"/>
            <a:ext cx="5186425" cy="18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50" y="608050"/>
            <a:ext cx="8897099" cy="4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Raleway</vt:lpstr>
      <vt:lpstr>Roboto Mono</vt:lpstr>
      <vt:lpstr>Lato</vt:lpstr>
      <vt:lpstr>Streamline</vt:lpstr>
      <vt:lpstr>MODELO MATEMÁTICO COMPUTACIONAL PARA LA SALUD FINANCIERA JUVENIL</vt:lpstr>
      <vt:lpstr>Introducción</vt:lpstr>
      <vt:lpstr>Objetivo del Proyecto</vt:lpstr>
      <vt:lpstr>Marco Teórico</vt:lpstr>
      <vt:lpstr>Metodología</vt:lpstr>
      <vt:lpstr>Resultados Obtenidos</vt:lpstr>
      <vt:lpstr>Resultado obtenido en un entorno linux(distro kali)</vt:lpstr>
      <vt:lpstr>Resultado obtenido en un entorno linux(distro kali)</vt:lpstr>
      <vt:lpstr>Resultado obtenido en un entorno linux(distro kali)</vt:lpstr>
      <vt:lpstr>Conclusiones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ever coca</cp:lastModifiedBy>
  <cp:revision>2</cp:revision>
  <dcterms:modified xsi:type="dcterms:W3CDTF">2025-05-03T02:40:18Z</dcterms:modified>
</cp:coreProperties>
</file>