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9900"/>
    <a:srgbClr val="47AF37"/>
    <a:srgbClr val="163A5A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94669"/>
  </p:normalViewPr>
  <p:slideViewPr>
    <p:cSldViewPr snapToGrid="0">
      <p:cViewPr>
        <p:scale>
          <a:sx n="98" d="100"/>
          <a:sy n="98" d="100"/>
        </p:scale>
        <p:origin x="1027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7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6521"/>
              </p:ext>
            </p:extLst>
          </p:nvPr>
        </p:nvGraphicFramePr>
        <p:xfrm>
          <a:off x="46890" y="740893"/>
          <a:ext cx="9042400" cy="415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4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本周完成情况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下周任务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27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AA</a:t>
                      </a:r>
                      <a:r>
                        <a:rPr lang="zh-CN" altLang="en-US" sz="1600" dirty="0"/>
                        <a:t>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与运泰利讨论决定标定系统，博明开发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完成图像采集卡稳定性测试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/>
                        <a:t>验证用多样本镜头</a:t>
                      </a:r>
                      <a:r>
                        <a:rPr lang="en-US" altLang="zh-CN" sz="1200" dirty="0"/>
                        <a:t>/PCBA</a:t>
                      </a:r>
                      <a:r>
                        <a:rPr lang="zh-CN" altLang="en-US" sz="1200" dirty="0"/>
                        <a:t>下单，下周到货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 多</a:t>
                      </a:r>
                      <a:r>
                        <a:rPr lang="en-US" altLang="zh-CN" sz="1200" dirty="0"/>
                        <a:t>sensor</a:t>
                      </a:r>
                      <a:r>
                        <a:rPr lang="zh-CN" altLang="en-US" sz="1200" dirty="0"/>
                        <a:t>的兼容性测试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下周调研客户后确认系统总体流程；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PCB/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小白板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中继镜夹持机构验证</a:t>
                      </a:r>
                      <a:r>
                        <a:rPr lang="zh-CN" altLang="en-US" sz="1200" dirty="0"/>
                        <a:t>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/>
                        <a:t>确定飞拍实验方案。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5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光学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标定块设计第一版，下周第二版发给</a:t>
                      </a:r>
                      <a:r>
                        <a:rPr lang="en-US" altLang="zh-CN" sz="1200" baseline="0" dirty="0"/>
                        <a:t>IA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标定系统相机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光源选型完成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/>
                        <a:t>联系平行光管备选供应商（艾微视）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1).  </a:t>
                      </a:r>
                      <a:r>
                        <a:rPr lang="zh-CN" altLang="en-US" sz="1200" dirty="0"/>
                        <a:t>完成标定块设计，跟进</a:t>
                      </a:r>
                      <a:r>
                        <a:rPr lang="en-US" altLang="zh-CN" sz="1200" dirty="0"/>
                        <a:t>IA</a:t>
                      </a:r>
                      <a:r>
                        <a:rPr lang="zh-CN" altLang="en-US" sz="1200" dirty="0"/>
                        <a:t>加工，与叶经理沟通优先级。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急需！标定相机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光影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镜头下单。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去中山供应商拿到图卡，测试，采图；</a:t>
                      </a:r>
                      <a:r>
                        <a:rPr lang="zh-CN" altLang="en-US" sz="1200" baseline="0" dirty="0"/>
                        <a:t>落实平行光管供货渠道。</a:t>
                      </a:r>
                      <a:endParaRPr lang="en-US" altLang="zh-CN" sz="1200" baseline="0" dirty="0"/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baseline="0" dirty="0">
                          <a:solidFill>
                            <a:srgbClr val="FF0000"/>
                          </a:solidFill>
                        </a:rPr>
                        <a:t>白板采集图像， 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白板方案确定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完成设计购买。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运动平台通信协议确定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/>
                        <a:t>下周调研客户后确认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需求；</a:t>
                      </a:r>
                      <a:endParaRPr lang="en-US" altLang="zh-CN" sz="1200" baseline="0" dirty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dirty="0"/>
                        <a:t>白板图像等高线显示</a:t>
                      </a:r>
                      <a:endParaRPr lang="en-US" altLang="zh-CN" sz="120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更换采集卡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SDK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，实现飞拍采图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5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/>
                        <a:t>完成图卡标志块边缘定位算法（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dirty="0"/>
                        <a:t>）</a:t>
                      </a:r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/>
                        <a:t>完成标志块</a:t>
                      </a: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边</a:t>
                      </a:r>
                      <a:r>
                        <a:rPr lang="en-US" altLang="zh-CN" sz="1200" dirty="0"/>
                        <a:t>MTF</a:t>
                      </a:r>
                      <a:r>
                        <a:rPr lang="zh-CN" altLang="en-US" sz="1200" dirty="0"/>
                        <a:t>算法（</a:t>
                      </a:r>
                      <a:r>
                        <a:rPr lang="en-US" altLang="zh-CN" sz="1200" baseline="0" dirty="0"/>
                        <a:t>2ms</a:t>
                      </a:r>
                      <a:r>
                        <a:rPr lang="zh-CN" altLang="en-US" sz="1200" baseline="0" dirty="0"/>
                        <a:t>）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3). </a:t>
                      </a:r>
                      <a:r>
                        <a:rPr lang="zh-CN" altLang="en-US" sz="1200" baseline="0" dirty="0"/>
                        <a:t>小白板光能量分布算法开发中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4). </a:t>
                      </a:r>
                      <a:r>
                        <a:rPr lang="zh-CN" altLang="en-US" sz="1200" baseline="0" dirty="0"/>
                        <a:t>运动机构标定算法（完成平移校准准备工作，棋盘格定位）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白板光能量分布分析算法（求中心）</a:t>
                      </a:r>
                    </a:p>
                    <a:p>
                      <a:r>
                        <a:rPr lang="en-US" altLang="zh-CN" sz="1200" dirty="0"/>
                        <a:t>2).</a:t>
                      </a:r>
                      <a:r>
                        <a:rPr lang="zh-CN" altLang="en-US" sz="1200" dirty="0"/>
                        <a:t>白板光能量分布分析算法（求偏角）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MTF</a:t>
                      </a:r>
                      <a:r>
                        <a:rPr lang="zh-CN" altLang="en-US" sz="1200" dirty="0"/>
                        <a:t>曲线生成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/>
                        <a:t>运动平台验证标定算法（用</a:t>
                      </a:r>
                      <a:r>
                        <a:rPr lang="en-US" altLang="zh-CN" sz="1200" dirty="0" err="1"/>
                        <a:t>matlab</a:t>
                      </a:r>
                      <a:r>
                        <a:rPr lang="zh-CN" altLang="en-US" sz="1200" dirty="0"/>
                        <a:t>验证平移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旋转模型；开发运动反解算子；棋盘格采图）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327</Words>
  <Application>Microsoft Office PowerPoint</Application>
  <PresentationFormat>全屏显示(16:9)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刘平</cp:lastModifiedBy>
  <cp:revision>152</cp:revision>
  <dcterms:created xsi:type="dcterms:W3CDTF">2015-01-22T11:01:00Z</dcterms:created>
  <dcterms:modified xsi:type="dcterms:W3CDTF">2017-06-17T07:40:53Z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