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7375E"/>
    <a:srgbClr val="009900"/>
    <a:srgbClr val="47AF37"/>
    <a:srgbClr val="163A5A"/>
    <a:srgbClr val="EA0000"/>
    <a:srgbClr val="76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56" autoAdjust="0"/>
    <p:restoredTop sz="94669"/>
  </p:normalViewPr>
  <p:slideViewPr>
    <p:cSldViewPr snapToGrid="0">
      <p:cViewPr varScale="1">
        <p:scale>
          <a:sx n="144" d="100"/>
          <a:sy n="144" d="100"/>
        </p:scale>
        <p:origin x="-78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9936A364-F56D-418B-92EA-B8A9C286C719}" type="datetimeFigureOut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523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4611962"/>
              </p:ext>
            </p:extLst>
          </p:nvPr>
        </p:nvGraphicFramePr>
        <p:xfrm>
          <a:off x="204744" y="844825"/>
          <a:ext cx="8806253" cy="37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5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419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39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17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上周</a:t>
                      </a:r>
                      <a:r>
                        <a:rPr lang="zh-CN" altLang="en-US" dirty="0"/>
                        <a:t>完成情况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本周</a:t>
                      </a:r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0852">
                <a:tc rowSpan="4">
                  <a:txBody>
                    <a:bodyPr/>
                    <a:lstStyle/>
                    <a:p>
                      <a:r>
                        <a:rPr lang="en-US" altLang="zh-CN" sz="1600" dirty="0"/>
                        <a:t>AA</a:t>
                      </a:r>
                      <a:r>
                        <a:rPr lang="zh-CN" altLang="en-US" sz="16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 </a:t>
                      </a:r>
                      <a:r>
                        <a:rPr lang="zh-CN" altLang="en-US" sz="1200" dirty="0"/>
                        <a:t>确定图卡方案</a:t>
                      </a:r>
                    </a:p>
                    <a:p>
                      <a:r>
                        <a:rPr lang="en-US" altLang="zh-CN" sz="1200" dirty="0"/>
                        <a:t>2) </a:t>
                      </a:r>
                      <a:r>
                        <a:rPr lang="zh-CN" altLang="en-US" sz="1200" dirty="0"/>
                        <a:t>验证小白板方案，初步判断可行，还需继续测量精度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 </a:t>
                      </a:r>
                      <a:r>
                        <a:rPr lang="zh-CN" altLang="en-US" sz="1200" dirty="0"/>
                        <a:t>图像采集卡</a:t>
                      </a:r>
                      <a:r>
                        <a:rPr lang="zh-CN" altLang="en-US" sz="1200" dirty="0" smtClean="0"/>
                        <a:t>选型、采购完成</a:t>
                      </a:r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</a:t>
                      </a:r>
                      <a:r>
                        <a:rPr lang="zh-CN" altLang="en-US" sz="1200" dirty="0"/>
                        <a:t> 图像采集卡性能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兼容性测试</a:t>
                      </a:r>
                      <a:r>
                        <a:rPr lang="en-US" altLang="zh-CN" sz="1200" dirty="0"/>
                        <a:t>;</a:t>
                      </a:r>
                    </a:p>
                    <a:p>
                      <a:r>
                        <a:rPr lang="en-US" altLang="zh-CN" sz="1200" dirty="0"/>
                        <a:t>2) </a:t>
                      </a:r>
                      <a:r>
                        <a:rPr lang="zh-CN" altLang="en-US" sz="1200" dirty="0"/>
                        <a:t>与运泰利确认系统总体流程；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 PCB/</a:t>
                      </a:r>
                      <a:r>
                        <a:rPr lang="zh-CN" altLang="en-US" sz="1200" dirty="0"/>
                        <a:t>小白板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中继镜夹持机构验证；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4) </a:t>
                      </a:r>
                      <a:r>
                        <a:rPr lang="zh-CN" altLang="en-US" sz="1200" dirty="0"/>
                        <a:t>开始飞拍实验。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48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光学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zh-CN" altLang="en-US" sz="1200" dirty="0"/>
                        <a:t>借用到中继</a:t>
                      </a:r>
                      <a:r>
                        <a:rPr lang="zh-CN" altLang="en-US" sz="1200" dirty="0" smtClean="0"/>
                        <a:t>镜，已给运泰利设计夹具</a:t>
                      </a:r>
                      <a:endParaRPr lang="en-US" altLang="zh-CN" sz="1200" dirty="0"/>
                    </a:p>
                    <a:p>
                      <a:pPr marL="228600" indent="-228600">
                        <a:buAutoNum type="arabicParenR"/>
                      </a:pPr>
                      <a:r>
                        <a:rPr lang="zh-CN" altLang="en-US" sz="1200" dirty="0"/>
                        <a:t>完成图卡</a:t>
                      </a:r>
                      <a:r>
                        <a:rPr lang="zh-CN" altLang="en-US" sz="1200" dirty="0" smtClean="0"/>
                        <a:t>设计，下单制作</a:t>
                      </a:r>
                      <a:endParaRPr lang="en-US" altLang="zh-CN" sz="1200" dirty="0"/>
                    </a:p>
                    <a:p>
                      <a:pPr marL="228600" indent="-228600">
                        <a:buAutoNum type="arabicParenR"/>
                      </a:pPr>
                      <a:r>
                        <a:rPr lang="zh-CN" altLang="en-US" sz="1200" dirty="0"/>
                        <a:t>采集小白板光学实验</a:t>
                      </a:r>
                      <a:endParaRPr lang="en-US" altLang="zh-CN" sz="1200" dirty="0"/>
                    </a:p>
                    <a:p>
                      <a:pPr marL="228600" indent="-228600">
                        <a:buAutoNum type="arabicParenR"/>
                      </a:pPr>
                      <a:r>
                        <a:rPr lang="zh-CN" altLang="en-US" sz="1200" dirty="0"/>
                        <a:t>中继镜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白板安装参数，运动精度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zh-CN" altLang="en-US" sz="1200" dirty="0"/>
                        <a:t>拿到图卡，测试，采图</a:t>
                      </a:r>
                      <a:endParaRPr lang="en-US" altLang="zh-CN" sz="1200" dirty="0"/>
                    </a:p>
                    <a:p>
                      <a:pPr marL="228600" indent="-228600">
                        <a:buAutoNum type="arabicParenR"/>
                      </a:pPr>
                      <a:r>
                        <a:rPr lang="zh-CN" altLang="en-US" sz="1200" dirty="0"/>
                        <a:t>去中山供应商优化小白板方案</a:t>
                      </a:r>
                      <a:endParaRPr lang="en-US" altLang="zh-CN" sz="1200" dirty="0"/>
                    </a:p>
                    <a:p>
                      <a:pPr marL="228600" indent="-228600">
                        <a:buAutoNum type="arabicParenR" startAt="3"/>
                      </a:pPr>
                      <a:r>
                        <a:rPr lang="zh-CN" altLang="en-US" sz="1200" baseline="0" dirty="0"/>
                        <a:t>落实平行光管供货渠道。</a:t>
                      </a:r>
                      <a:endParaRPr lang="en-US" altLang="zh-CN" sz="1200" baseline="0" dirty="0"/>
                    </a:p>
                    <a:p>
                      <a:pPr marL="228600" indent="-228600">
                        <a:buAutoNum type="arabicParenR" startAt="3"/>
                      </a:pPr>
                      <a:r>
                        <a:rPr lang="zh-CN" altLang="en-US" sz="1200" baseline="0" dirty="0"/>
                        <a:t>飞拍</a:t>
                      </a:r>
                      <a:r>
                        <a:rPr lang="en-US" altLang="zh-CN" sz="1200" baseline="0" dirty="0"/>
                        <a:t>/</a:t>
                      </a:r>
                      <a:r>
                        <a:rPr lang="zh-CN" altLang="en-US" sz="1200" baseline="0" dirty="0"/>
                        <a:t>白板实验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2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软件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添加单步调试</a:t>
                      </a:r>
                      <a:r>
                        <a:rPr lang="en-US" altLang="zh-CN" sz="1200" dirty="0"/>
                        <a:t>UI</a:t>
                      </a:r>
                      <a:r>
                        <a:rPr lang="zh-CN" altLang="en-US" sz="1200" dirty="0"/>
                        <a:t>，实验</a:t>
                      </a:r>
                      <a:r>
                        <a:rPr lang="en-US" altLang="zh-CN" sz="1200" dirty="0"/>
                        <a:t>Z</a:t>
                      </a:r>
                      <a:r>
                        <a:rPr lang="zh-CN" altLang="en-US" sz="1200" dirty="0"/>
                        <a:t>轴调整</a:t>
                      </a:r>
                      <a:r>
                        <a:rPr lang="en-US" altLang="zh-CN" sz="1200" dirty="0"/>
                        <a:t>OK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</a:t>
                      </a:r>
                      <a:r>
                        <a:rPr lang="zh-CN" altLang="en-US" sz="1200" dirty="0"/>
                        <a:t>  </a:t>
                      </a:r>
                      <a:r>
                        <a:rPr lang="zh-CN" altLang="en-US" sz="1200" dirty="0" smtClean="0"/>
                        <a:t> 更换</a:t>
                      </a:r>
                      <a:r>
                        <a:rPr lang="zh-CN" altLang="en-US" sz="1200" dirty="0"/>
                        <a:t>采集卡</a:t>
                      </a:r>
                      <a:r>
                        <a:rPr lang="en-US" altLang="zh-CN" sz="1200" dirty="0"/>
                        <a:t>SDK</a:t>
                      </a:r>
                    </a:p>
                    <a:p>
                      <a:pPr marL="228600" indent="-228600">
                        <a:buAutoNum type="arabicParenR" startAt="2"/>
                      </a:pPr>
                      <a:r>
                        <a:rPr lang="zh-CN" altLang="en-US" sz="1200" dirty="0"/>
                        <a:t>软件流程</a:t>
                      </a:r>
                      <a:r>
                        <a:rPr lang="en-US" altLang="zh-CN" sz="1200" dirty="0"/>
                        <a:t>/UI/</a:t>
                      </a:r>
                      <a:r>
                        <a:rPr lang="zh-CN" altLang="en-US" sz="1200" dirty="0"/>
                        <a:t>运动控制接口需求确认</a:t>
                      </a:r>
                      <a:endParaRPr lang="en-US" altLang="zh-CN" sz="1200" dirty="0"/>
                    </a:p>
                    <a:p>
                      <a:pPr marL="228600" indent="-228600">
                        <a:buAutoNum type="arabicParenR" startAt="2"/>
                      </a:pPr>
                      <a:r>
                        <a:rPr lang="zh-CN" altLang="en-US" sz="1200" dirty="0"/>
                        <a:t>白板图像等高线显示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310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 </a:t>
                      </a:r>
                      <a:r>
                        <a:rPr lang="zh-CN" altLang="en-US" sz="1200" dirty="0"/>
                        <a:t>图卡整体定位算法完成（</a:t>
                      </a:r>
                      <a:r>
                        <a:rPr lang="en-US" altLang="zh-CN" sz="1200" baseline="0" dirty="0"/>
                        <a:t>2ms</a:t>
                      </a:r>
                      <a:r>
                        <a:rPr lang="zh-CN" altLang="en-US" sz="1200" dirty="0"/>
                        <a:t>）</a:t>
                      </a:r>
                    </a:p>
                    <a:p>
                      <a:r>
                        <a:rPr lang="en-US" altLang="zh-CN" sz="1200" dirty="0"/>
                        <a:t>2) </a:t>
                      </a:r>
                      <a:r>
                        <a:rPr lang="zh-CN" altLang="en-US" sz="1200" dirty="0"/>
                        <a:t>标志块精确定位算法完成（</a:t>
                      </a:r>
                      <a:r>
                        <a:rPr lang="en-US" altLang="zh-CN" sz="1200" baseline="0" dirty="0"/>
                        <a:t>2ms</a:t>
                      </a:r>
                      <a:r>
                        <a:rPr lang="zh-CN" altLang="en-US" sz="1200" baseline="0" dirty="0"/>
                        <a:t>）</a:t>
                      </a:r>
                      <a:endParaRPr lang="en-US" altLang="zh-CN" sz="1200" baseline="0" dirty="0"/>
                    </a:p>
                    <a:p>
                      <a:r>
                        <a:rPr lang="en-US" altLang="zh-CN" sz="1200" baseline="0" dirty="0"/>
                        <a:t>3) </a:t>
                      </a:r>
                      <a:r>
                        <a:rPr lang="zh-CN" altLang="en-US" sz="1200" baseline="0" dirty="0"/>
                        <a:t>标志块边缘定位算法（</a:t>
                      </a:r>
                      <a:r>
                        <a:rPr lang="en-US" altLang="zh-CN" sz="1200" baseline="0" dirty="0"/>
                        <a:t>2ms</a:t>
                      </a:r>
                      <a:r>
                        <a:rPr lang="zh-CN" altLang="en-US" sz="1200" baseline="0" dirty="0"/>
                        <a:t>）</a:t>
                      </a:r>
                      <a:endParaRPr lang="en-US" altLang="zh-CN" sz="1200" baseline="0" dirty="0"/>
                    </a:p>
                    <a:p>
                      <a:r>
                        <a:rPr lang="en-US" altLang="zh-CN" sz="1200" baseline="0" dirty="0"/>
                        <a:t>4) </a:t>
                      </a:r>
                      <a:r>
                        <a:rPr lang="zh-CN" altLang="en-US" sz="1200" baseline="0" dirty="0"/>
                        <a:t>单边缘</a:t>
                      </a:r>
                      <a:r>
                        <a:rPr lang="en-US" altLang="zh-CN" sz="1200" baseline="0" dirty="0"/>
                        <a:t>SFR</a:t>
                      </a:r>
                      <a:r>
                        <a:rPr lang="zh-CN" altLang="en-US" sz="1200" baseline="0" dirty="0"/>
                        <a:t>计算（</a:t>
                      </a:r>
                      <a:r>
                        <a:rPr lang="en-US" altLang="zh-CN" sz="1200" baseline="0" dirty="0"/>
                        <a:t>2ms</a:t>
                      </a:r>
                      <a:r>
                        <a:rPr lang="zh-CN" altLang="en-US" sz="1200" baseline="0" dirty="0"/>
                        <a:t>）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</a:t>
                      </a:r>
                      <a:r>
                        <a:rPr lang="zh-CN" altLang="en-US" sz="1200" dirty="0"/>
                        <a:t>标志块</a:t>
                      </a:r>
                      <a:r>
                        <a:rPr lang="zh-CN" altLang="en-US" sz="1200" baseline="0" dirty="0"/>
                        <a:t>边缘定位</a:t>
                      </a:r>
                      <a:r>
                        <a:rPr lang="zh-CN" altLang="en-US" sz="1200" dirty="0"/>
                        <a:t>算法（测试优化）</a:t>
                      </a:r>
                    </a:p>
                    <a:p>
                      <a:r>
                        <a:rPr lang="en-US" altLang="zh-CN" sz="1200" dirty="0"/>
                        <a:t>2)</a:t>
                      </a:r>
                      <a:r>
                        <a:rPr lang="zh-CN" altLang="en-US" sz="1200" dirty="0"/>
                        <a:t>标志块</a:t>
                      </a:r>
                      <a:r>
                        <a:rPr lang="en-US" altLang="zh-CN" sz="1200" dirty="0"/>
                        <a:t>4</a:t>
                      </a:r>
                      <a:r>
                        <a:rPr lang="zh-CN" altLang="en-US" sz="1200" dirty="0"/>
                        <a:t>边</a:t>
                      </a:r>
                      <a:r>
                        <a:rPr lang="en-US" altLang="zh-CN" sz="1200" dirty="0"/>
                        <a:t>MTF</a:t>
                      </a:r>
                      <a:r>
                        <a:rPr lang="zh-CN" altLang="en-US" sz="1200" dirty="0"/>
                        <a:t>算法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</a:t>
                      </a:r>
                      <a:r>
                        <a:rPr lang="zh-CN" altLang="en-US" sz="1200" dirty="0"/>
                        <a:t>小白板光能量分布分析算法（求中心）</a:t>
                      </a:r>
                      <a:endParaRPr lang="en-US" altLang="zh-CN" sz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4)</a:t>
                      </a:r>
                      <a:r>
                        <a:rPr lang="zh-CN" altLang="en-US" sz="1200" dirty="0"/>
                        <a:t>小白板光能量分布分析算法（求偏角）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596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261</Words>
  <Application>Microsoft Office PowerPoint</Application>
  <PresentationFormat>全屏显示(16:9)</PresentationFormat>
  <Paragraphs>40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幻灯片 1</vt:lpstr>
    </vt:vector>
  </TitlesOfParts>
  <Company>www.microsoft.com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方伟</dc:creator>
  <cp:keywords>ppt</cp:keywords>
  <cp:lastModifiedBy>Liu Ping</cp:lastModifiedBy>
  <cp:revision>130</cp:revision>
  <dcterms:created xsi:type="dcterms:W3CDTF">2015-01-22T11:01:00Z</dcterms:created>
  <dcterms:modified xsi:type="dcterms:W3CDTF">2017-06-14T06:26:06Z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