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8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900"/>
    <a:srgbClr val="17375E"/>
    <a:srgbClr val="47AF37"/>
    <a:srgbClr val="163A5A"/>
    <a:srgbClr val="EA0000"/>
    <a:srgbClr val="76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56" autoAdjust="0"/>
    <p:restoredTop sz="94669"/>
  </p:normalViewPr>
  <p:slideViewPr>
    <p:cSldViewPr snapToGrid="0">
      <p:cViewPr>
        <p:scale>
          <a:sx n="100" d="100"/>
          <a:sy n="100" d="100"/>
        </p:scale>
        <p:origin x="-2040" y="-7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64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9936A364-F56D-418B-92EA-B8A9C286C719}" type="datetimeFigureOut">
              <a:rPr lang="zh-CN" altLang="en-US" smtClean="0"/>
              <a:pPr/>
              <a:t>2017/6/27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21F41D1-EB0D-4857-8E93-8C1C831E615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8523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89074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4AF190-E6C3-4F71-9AD4-820770AEF1A8}" type="datetimeFigureOut">
              <a:rPr lang="zh-CN" altLang="en-US" smtClean="0"/>
              <a:pPr/>
              <a:t>2017/6/27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48896521"/>
              </p:ext>
            </p:extLst>
          </p:nvPr>
        </p:nvGraphicFramePr>
        <p:xfrm>
          <a:off x="85724" y="85725"/>
          <a:ext cx="8965465" cy="4959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66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44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930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2673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11479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项目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状态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上</a:t>
                      </a:r>
                      <a:r>
                        <a:rPr lang="zh-CN" altLang="en-US" dirty="0" smtClean="0"/>
                        <a:t>周</a:t>
                      </a:r>
                      <a:r>
                        <a:rPr lang="zh-CN" altLang="en-US" dirty="0"/>
                        <a:t>完成</a:t>
                      </a:r>
                      <a:r>
                        <a:rPr lang="zh-CN" altLang="en-US" dirty="0" smtClean="0"/>
                        <a:t>情况（</a:t>
                      </a:r>
                      <a:r>
                        <a:rPr lang="en-US" altLang="zh-CN" dirty="0" smtClean="0"/>
                        <a:t>W25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本周任务（</a:t>
                      </a:r>
                      <a:r>
                        <a:rPr lang="en-US" altLang="zh-CN" dirty="0" smtClean="0"/>
                        <a:t>W26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72465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AA</a:t>
                      </a:r>
                      <a:r>
                        <a:rPr lang="zh-CN" altLang="en-US" sz="1600" dirty="0"/>
                        <a:t>设备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系统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正常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1).</a:t>
                      </a:r>
                      <a:r>
                        <a:rPr lang="en-US" altLang="zh-CN" sz="1200" baseline="0" dirty="0"/>
                        <a:t> </a:t>
                      </a:r>
                      <a:r>
                        <a:rPr lang="zh-CN" altLang="en-US" sz="1200" baseline="0" dirty="0" smtClean="0"/>
                        <a:t>采集卡多</a:t>
                      </a:r>
                      <a:r>
                        <a:rPr lang="en-US" altLang="zh-CN" sz="1200" baseline="0" dirty="0" smtClean="0"/>
                        <a:t>sensor</a:t>
                      </a:r>
                      <a:r>
                        <a:rPr lang="zh-CN" altLang="en-US" sz="1200" baseline="0" dirty="0" smtClean="0"/>
                        <a:t>兼容性测试完成（</a:t>
                      </a:r>
                      <a:r>
                        <a:rPr lang="en-US" altLang="zh-CN" sz="1200" baseline="0" dirty="0" smtClean="0"/>
                        <a:t>720P</a:t>
                      </a:r>
                      <a:r>
                        <a:rPr lang="zh-CN" altLang="en-US" sz="1200" baseline="0" dirty="0" smtClean="0"/>
                        <a:t>）</a:t>
                      </a:r>
                      <a:endParaRPr lang="zh-CN" altLang="en-US" sz="1200" dirty="0"/>
                    </a:p>
                    <a:p>
                      <a:r>
                        <a:rPr lang="en-US" altLang="zh-CN" sz="1200" dirty="0"/>
                        <a:t>2). </a:t>
                      </a:r>
                      <a:r>
                        <a:rPr lang="zh-CN" altLang="en-US" sz="1200" dirty="0" smtClean="0"/>
                        <a:t>与运泰利商定，除运动平台控制外，其它上下料、点胶、</a:t>
                      </a:r>
                      <a:r>
                        <a:rPr lang="en-US" altLang="zh-CN" sz="1200" dirty="0" smtClean="0"/>
                        <a:t>UV</a:t>
                      </a:r>
                      <a:r>
                        <a:rPr lang="zh-CN" altLang="en-US" sz="1200" dirty="0" smtClean="0"/>
                        <a:t>固化、下料仅发总体命令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3). </a:t>
                      </a:r>
                      <a:r>
                        <a:rPr lang="zh-CN" altLang="en-US" sz="1200" dirty="0" smtClean="0"/>
                        <a:t>验证</a:t>
                      </a:r>
                      <a:r>
                        <a:rPr lang="en-US" altLang="zh-CN" sz="1200" dirty="0" smtClean="0"/>
                        <a:t>PCBA/</a:t>
                      </a:r>
                      <a:r>
                        <a:rPr lang="zh-CN" altLang="en-US" sz="1200" dirty="0" smtClean="0"/>
                        <a:t>中继镜夹持机构，白板采图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4).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zh-CN" altLang="en-US" sz="1200" baseline="0" dirty="0" smtClean="0"/>
                        <a:t>采集卡</a:t>
                      </a:r>
                      <a:r>
                        <a:rPr lang="en-US" altLang="zh-CN" sz="1200" baseline="0" dirty="0" smtClean="0"/>
                        <a:t>SDK</a:t>
                      </a:r>
                      <a:r>
                        <a:rPr lang="zh-CN" altLang="en-US" sz="1200" baseline="0" dirty="0" smtClean="0"/>
                        <a:t>集成完成，飞拍实验待开始</a:t>
                      </a:r>
                      <a:endParaRPr lang="en-US" altLang="zh-CN" sz="1200" dirty="0"/>
                    </a:p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1).</a:t>
                      </a:r>
                      <a:r>
                        <a:rPr lang="zh-CN" altLang="en-US" sz="1200" dirty="0"/>
                        <a:t> </a:t>
                      </a:r>
                      <a:r>
                        <a:rPr lang="zh-CN" altLang="en-US" sz="1200" dirty="0" smtClean="0"/>
                        <a:t>购买第二块采集卡；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2). </a:t>
                      </a:r>
                      <a:r>
                        <a:rPr lang="zh-CN" altLang="en-US" sz="1200" dirty="0" smtClean="0"/>
                        <a:t>跟进六轴运动平台样品，尽快到博明初步使用；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3).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PCAB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夹具改进需求提给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IA</a:t>
                      </a:r>
                      <a:r>
                        <a:rPr lang="zh-CN" altLang="en-US" sz="1200" dirty="0" smtClean="0"/>
                        <a:t>；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4). </a:t>
                      </a:r>
                      <a:r>
                        <a:rPr lang="zh-CN" altLang="en-US" sz="1200" dirty="0" smtClean="0"/>
                        <a:t>开始飞</a:t>
                      </a:r>
                      <a:r>
                        <a:rPr lang="zh-CN" altLang="en-US" sz="1200" dirty="0"/>
                        <a:t>拍</a:t>
                      </a:r>
                      <a:r>
                        <a:rPr lang="zh-CN" altLang="en-US" sz="1200" dirty="0" smtClean="0"/>
                        <a:t>实验。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3091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光学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正常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1).</a:t>
                      </a:r>
                      <a:r>
                        <a:rPr lang="en-US" altLang="zh-CN" sz="1200" baseline="0" dirty="0"/>
                        <a:t> </a:t>
                      </a:r>
                      <a:r>
                        <a:rPr lang="zh-CN" altLang="en-US" sz="1200" baseline="0" dirty="0"/>
                        <a:t>标定</a:t>
                      </a:r>
                      <a:r>
                        <a:rPr lang="zh-CN" altLang="en-US" sz="1200" baseline="0" dirty="0" smtClean="0"/>
                        <a:t>块已出图，发给</a:t>
                      </a:r>
                      <a:r>
                        <a:rPr lang="en-US" altLang="zh-CN" sz="1200" baseline="0" dirty="0" smtClean="0"/>
                        <a:t>IA</a:t>
                      </a:r>
                      <a:r>
                        <a:rPr lang="zh-CN" altLang="en-US" sz="1200" baseline="0" dirty="0" smtClean="0"/>
                        <a:t>加工。</a:t>
                      </a:r>
                      <a:endParaRPr lang="zh-CN" altLang="en-US" sz="1200" dirty="0"/>
                    </a:p>
                    <a:p>
                      <a:r>
                        <a:rPr lang="en-US" altLang="zh-CN" sz="1200" dirty="0"/>
                        <a:t>2). </a:t>
                      </a:r>
                      <a:r>
                        <a:rPr lang="zh-CN" altLang="en-US" sz="1200" dirty="0" smtClean="0"/>
                        <a:t>标定相机向大恒借到；镜头、光源已购买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3). </a:t>
                      </a:r>
                      <a:r>
                        <a:rPr lang="zh-CN" altLang="en-US" sz="1200" dirty="0" smtClean="0"/>
                        <a:t>图卡已拿到，测试进行中；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4).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zh-CN" altLang="en-US" sz="1200" baseline="0" dirty="0" smtClean="0"/>
                        <a:t>周三去中山依瓦塔与供应商沟通平行光管，对方配合度明显提高，于周五完成实验采图</a:t>
                      </a:r>
                      <a:endParaRPr lang="en-US" altLang="zh-C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zh-CN" sz="1200" dirty="0"/>
                        <a:t>1). </a:t>
                      </a:r>
                      <a:r>
                        <a:rPr lang="en-US" altLang="zh-CN" sz="1200" dirty="0" smtClean="0"/>
                        <a:t> </a:t>
                      </a:r>
                      <a:r>
                        <a:rPr lang="zh-CN" altLang="en-US" sz="1200" dirty="0" smtClean="0"/>
                        <a:t>去依瓦塔确认平行光管实验结果、图卡设计跟进；下单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样品借用，实验搭建；</a:t>
                      </a:r>
                      <a:endParaRPr lang="en-US" altLang="zh-CN" sz="1200" dirty="0">
                        <a:solidFill>
                          <a:srgbClr val="FF0000"/>
                        </a:solidFill>
                      </a:endParaRPr>
                    </a:p>
                    <a:p>
                      <a:pPr marL="228600" indent="-228600">
                        <a:buNone/>
                      </a:pPr>
                      <a:r>
                        <a:rPr lang="en-US" altLang="zh-CN" sz="1200" dirty="0"/>
                        <a:t>2). </a:t>
                      </a:r>
                      <a:r>
                        <a:rPr lang="zh-CN" altLang="en-US" sz="1200" dirty="0" smtClean="0"/>
                        <a:t>中继镜方案图卡灯箱需重新设计，需求提给</a:t>
                      </a:r>
                      <a:r>
                        <a:rPr lang="en-US" altLang="zh-CN" sz="1200" dirty="0" smtClean="0"/>
                        <a:t>IA</a:t>
                      </a:r>
                      <a:r>
                        <a:rPr lang="zh-CN" altLang="en-US" sz="1200" dirty="0" smtClean="0"/>
                        <a:t>；</a:t>
                      </a:r>
                      <a:endParaRPr lang="en-US" altLang="zh-CN" sz="1200" baseline="0" dirty="0"/>
                    </a:p>
                    <a:p>
                      <a:pPr marL="228600" indent="-228600">
                        <a:buNone/>
                      </a:pPr>
                      <a:r>
                        <a:rPr lang="en-US" altLang="zh-CN" sz="1200" dirty="0"/>
                        <a:t>3). 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白板最终方案确定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完成设计（夹具需求）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购买。</a:t>
                      </a:r>
                      <a:endParaRPr lang="en-US" altLang="zh-CN" sz="12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None/>
                      </a:pP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4). 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跟进标定块加工进度，标定系统临时替代方案搭建。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575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软件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延迟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1).</a:t>
                      </a:r>
                      <a:r>
                        <a:rPr lang="en-US" altLang="zh-CN" sz="1200" baseline="0" dirty="0"/>
                        <a:t> </a:t>
                      </a:r>
                      <a:r>
                        <a:rPr lang="zh-CN" altLang="en-US" sz="1200" baseline="0" dirty="0" smtClean="0"/>
                        <a:t>完成采集卡</a:t>
                      </a:r>
                      <a:r>
                        <a:rPr lang="en-US" altLang="zh-CN" sz="1200" baseline="0" dirty="0" smtClean="0"/>
                        <a:t>SDK</a:t>
                      </a:r>
                      <a:r>
                        <a:rPr lang="zh-CN" altLang="en-US" sz="1200" baseline="0" dirty="0" smtClean="0"/>
                        <a:t>集成到软件，采图并显示</a:t>
                      </a:r>
                      <a:endParaRPr lang="en-US" altLang="zh-CN" sz="12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/>
                        <a:t>2). </a:t>
                      </a:r>
                      <a:r>
                        <a:rPr lang="zh-CN" altLang="en-US" sz="1200" baseline="0" dirty="0" smtClean="0"/>
                        <a:t>实现飞拍</a:t>
                      </a:r>
                      <a:r>
                        <a:rPr lang="en-US" altLang="zh-CN" sz="1200" baseline="0" dirty="0" smtClean="0"/>
                        <a:t>UI</a:t>
                      </a:r>
                      <a:r>
                        <a:rPr lang="zh-CN" altLang="en-US" sz="1200" baseline="0" dirty="0" smtClean="0"/>
                        <a:t>控制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1</a:t>
                      </a:r>
                      <a:r>
                        <a:rPr lang="en-US" altLang="zh-CN" sz="1200" dirty="0" smtClean="0"/>
                        <a:t>). </a:t>
                      </a:r>
                      <a:r>
                        <a:rPr lang="zh-CN" altLang="en-US" sz="1200" baseline="0" dirty="0" smtClean="0"/>
                        <a:t>客户调研目的未达成，后续还需进一步确认</a:t>
                      </a:r>
                      <a:r>
                        <a:rPr lang="en-US" altLang="zh-CN" sz="1200" baseline="0" dirty="0" smtClean="0"/>
                        <a:t>UI</a:t>
                      </a:r>
                      <a:r>
                        <a:rPr lang="zh-CN" altLang="en-US" sz="1200" baseline="0" dirty="0" smtClean="0"/>
                        <a:t>需求；</a:t>
                      </a:r>
                      <a:endParaRPr lang="en-US" altLang="zh-CN" sz="1200" baseline="0" dirty="0"/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2).</a:t>
                      </a:r>
                      <a:r>
                        <a:rPr lang="en-US" altLang="zh-CN" sz="1200" baseline="0" dirty="0"/>
                        <a:t> </a:t>
                      </a:r>
                      <a:r>
                        <a:rPr lang="zh-CN" altLang="en-US" sz="1200" dirty="0"/>
                        <a:t>白板图像等高线</a:t>
                      </a:r>
                      <a:r>
                        <a:rPr lang="zh-CN" altLang="en-US" sz="1200" dirty="0" smtClean="0"/>
                        <a:t>显示</a:t>
                      </a:r>
                      <a:endParaRPr lang="en-US" altLang="zh-CN" sz="1200" dirty="0" smtClean="0"/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3). </a:t>
                      </a:r>
                      <a:r>
                        <a:rPr lang="zh-CN" altLang="en-US" sz="1200" dirty="0" smtClean="0"/>
                        <a:t>五轴运动平台驱动接口</a:t>
                      </a:r>
                      <a:r>
                        <a:rPr lang="zh-CN" altLang="en-US" sz="1200" dirty="0" smtClean="0"/>
                        <a:t>（跟进</a:t>
                      </a:r>
                      <a:r>
                        <a:rPr lang="en-US" altLang="zh-CN" sz="1200" dirty="0" smtClean="0"/>
                        <a:t>IA</a:t>
                      </a:r>
                      <a:r>
                        <a:rPr lang="zh-CN" altLang="en-US" sz="1200" dirty="0" smtClean="0"/>
                        <a:t>吴工，力保本周完成）</a:t>
                      </a:r>
                      <a:endParaRPr lang="en-US" altLang="zh-C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8286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正常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1). </a:t>
                      </a:r>
                      <a:r>
                        <a:rPr lang="zh-CN" altLang="en-US" sz="1200" dirty="0" smtClean="0"/>
                        <a:t>完成标志块</a:t>
                      </a:r>
                      <a:r>
                        <a:rPr lang="en-US" altLang="zh-CN" sz="1200" dirty="0" smtClean="0"/>
                        <a:t>4</a:t>
                      </a:r>
                      <a:r>
                        <a:rPr lang="zh-CN" altLang="en-US" sz="1200" dirty="0" smtClean="0"/>
                        <a:t>边</a:t>
                      </a:r>
                      <a:r>
                        <a:rPr lang="en-US" altLang="zh-CN" sz="1200" dirty="0" smtClean="0"/>
                        <a:t>MTF</a:t>
                      </a:r>
                      <a:r>
                        <a:rPr lang="zh-CN" altLang="en-US" sz="1200" dirty="0" smtClean="0"/>
                        <a:t>算法的优化调整</a:t>
                      </a:r>
                      <a:endParaRPr lang="zh-CN" altLang="en-US" sz="1200" dirty="0"/>
                    </a:p>
                    <a:p>
                      <a:r>
                        <a:rPr lang="en-US" altLang="zh-CN" sz="1200" dirty="0"/>
                        <a:t>2). </a:t>
                      </a:r>
                      <a:r>
                        <a:rPr lang="zh-CN" altLang="en-US" sz="1200" dirty="0" smtClean="0"/>
                        <a:t>完成多张图连续计算并生成</a:t>
                      </a:r>
                      <a:r>
                        <a:rPr lang="en-US" altLang="zh-CN" sz="1200" dirty="0" smtClean="0"/>
                        <a:t>MTF</a:t>
                      </a:r>
                      <a:r>
                        <a:rPr lang="zh-CN" altLang="en-US" sz="1200" dirty="0" smtClean="0"/>
                        <a:t>曲线功能</a:t>
                      </a:r>
                      <a:endParaRPr lang="en-US" altLang="zh-CN" sz="1200" baseline="0" dirty="0"/>
                    </a:p>
                    <a:p>
                      <a:r>
                        <a:rPr lang="en-US" altLang="zh-CN" sz="1200" baseline="0" dirty="0"/>
                        <a:t>3). </a:t>
                      </a:r>
                      <a:r>
                        <a:rPr lang="zh-CN" altLang="en-US" sz="1200" baseline="0" dirty="0"/>
                        <a:t>小白板光能量</a:t>
                      </a:r>
                      <a:r>
                        <a:rPr lang="zh-CN" altLang="en-US" sz="1200" baseline="0" dirty="0" smtClean="0"/>
                        <a:t>分布等高线、中心计算完成；需更多图片测试</a:t>
                      </a:r>
                      <a:endParaRPr lang="en-US" altLang="zh-CN" sz="1200" baseline="0" dirty="0"/>
                    </a:p>
                    <a:p>
                      <a:r>
                        <a:rPr lang="en-US" altLang="zh-CN" sz="1200" baseline="0" dirty="0"/>
                        <a:t>4). 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</a:rPr>
                        <a:t>运动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机构验证及标定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</a:rPr>
                        <a:t>算法（完成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平移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旋转的</a:t>
                      </a:r>
                      <a:r>
                        <a:rPr lang="en-US" altLang="zh-CN" sz="1200" baseline="0" dirty="0" err="1" smtClean="0">
                          <a:solidFill>
                            <a:schemeClr val="tx1"/>
                          </a:solidFill>
                        </a:rPr>
                        <a:t>matlab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验证，运动反解算法理论推导进行中）</a:t>
                      </a:r>
                      <a:endParaRPr lang="en-US" altLang="zh-CN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1</a:t>
                      </a:r>
                      <a:r>
                        <a:rPr lang="en-US" altLang="zh-CN" sz="1200" dirty="0" smtClean="0"/>
                        <a:t>). </a:t>
                      </a:r>
                      <a:r>
                        <a:rPr lang="zh-CN" altLang="en-US" sz="1200" dirty="0" smtClean="0"/>
                        <a:t>白板等高线、中心计算批量图像测试及改进；</a:t>
                      </a:r>
                      <a:endParaRPr lang="zh-CN" altLang="en-US" sz="1200" dirty="0"/>
                    </a:p>
                    <a:p>
                      <a:r>
                        <a:rPr lang="en-US" altLang="zh-CN" sz="1200" dirty="0"/>
                        <a:t>2</a:t>
                      </a:r>
                      <a:r>
                        <a:rPr lang="en-US" altLang="zh-CN" sz="1200" dirty="0" smtClean="0"/>
                        <a:t>). </a:t>
                      </a:r>
                      <a:r>
                        <a:rPr lang="zh-CN" altLang="en-US" sz="1200" dirty="0" smtClean="0"/>
                        <a:t>白板光能量分布求偏角的理论模型分析及算法；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3). </a:t>
                      </a:r>
                      <a:r>
                        <a:rPr lang="zh-CN" altLang="en-US" sz="1200" dirty="0" smtClean="0"/>
                        <a:t>标志块标准差特征分析，特征曲线生成；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4</a:t>
                      </a:r>
                      <a:r>
                        <a:rPr lang="en-US" altLang="zh-CN" sz="1200" dirty="0"/>
                        <a:t>). </a:t>
                      </a:r>
                      <a:r>
                        <a:rPr lang="zh-CN" altLang="en-US" sz="1200" dirty="0"/>
                        <a:t>运动平台</a:t>
                      </a:r>
                      <a:r>
                        <a:rPr lang="zh-CN" altLang="en-US" sz="1200" dirty="0" smtClean="0"/>
                        <a:t>验证及标定</a:t>
                      </a:r>
                      <a:r>
                        <a:rPr lang="zh-CN" altLang="en-US" sz="1200" dirty="0"/>
                        <a:t>算法</a:t>
                      </a:r>
                      <a:r>
                        <a:rPr lang="zh-CN" altLang="en-US" sz="1200" dirty="0" smtClean="0"/>
                        <a:t>（完成运动反解算法</a:t>
                      </a:r>
                      <a:r>
                        <a:rPr lang="en-US" altLang="zh-CN" sz="1200" dirty="0" err="1" smtClean="0"/>
                        <a:t>matlab</a:t>
                      </a:r>
                      <a:r>
                        <a:rPr lang="zh-CN" altLang="en-US" sz="1200" dirty="0" smtClean="0"/>
                        <a:t>代码，验证及标定系统采图实验，两个相机本身的标定）</a:t>
                      </a:r>
                      <a:endParaRPr lang="en-US" altLang="zh-C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5966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3584</TotalTime>
  <Words>464</Words>
  <Application>Microsoft Office PowerPoint</Application>
  <PresentationFormat>全屏显示(16:9)</PresentationFormat>
  <Paragraphs>43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幻灯片 1</vt:lpstr>
    </vt:vector>
  </TitlesOfParts>
  <Company>www.microsoft.com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方伟</dc:creator>
  <cp:keywords>ppt</cp:keywords>
  <cp:lastModifiedBy>Liu Ping</cp:lastModifiedBy>
  <cp:revision>188</cp:revision>
  <dcterms:created xsi:type="dcterms:W3CDTF">2015-01-22T11:01:00Z</dcterms:created>
  <dcterms:modified xsi:type="dcterms:W3CDTF">2017-06-27T08:19:13Z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