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7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9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0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1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3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4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AE0AE-A63C-4BCC-A1EC-D1F9D321AC74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1F452-42D6-40FA-A790-8DB7E45129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550089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tr-TR"/>
            </a:lvl1pPr>
          </a:lstStyle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16222-A197-4782-9388-2364BC2517C3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tr-TR"/>
            </a:lvl1pPr>
          </a:lstStyle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CC66C-70DC-4FDA-80AA-E681607676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146500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C66C-70DC-4FDA-80AA-E6816076762F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4507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C66C-70DC-4FDA-80AA-E6816076762F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2033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C66C-70DC-4FDA-80AA-E6816076762F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4841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C66C-70DC-4FDA-80AA-E6816076762F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8105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C66C-70DC-4FDA-80AA-E6816076762F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8383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C66C-70DC-4FDA-80AA-E6816076762F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9151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C66C-70DC-4FDA-80AA-E6816076762F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8221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C66C-70DC-4FDA-80AA-E6816076762F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7313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C66C-70DC-4FDA-80AA-E6816076762F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0671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C66C-70DC-4FDA-80AA-E6816076762F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2852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C66C-70DC-4FDA-80AA-E6816076762F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0756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C66C-70DC-4FDA-80AA-E6816076762F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0606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C66C-70DC-4FDA-80AA-E6816076762F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9871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C66C-70DC-4FDA-80AA-E6816076762F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545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90EA-7BBE-4AF1-941C-0B679470708B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tr-TR"/>
            </a:lvl1pPr>
          </a:lstStyle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E217-AE02-44B7-92FB-5031AF2FA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18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90EA-7BBE-4AF1-941C-0B679470708B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E217-AE02-44B7-92FB-5031AF2FA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193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90EA-7BBE-4AF1-941C-0B679470708B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E217-AE02-44B7-92FB-5031AF2FA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397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90EA-7BBE-4AF1-941C-0B679470708B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tr-TR"/>
            </a:lvl1pPr>
          </a:lstStyle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E217-AE02-44B7-92FB-5031AF2FA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064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90EA-7BBE-4AF1-941C-0B679470708B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E217-AE02-44B7-92FB-5031AF2FA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661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90EA-7BBE-4AF1-941C-0B679470708B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E217-AE02-44B7-92FB-5031AF2FA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048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90EA-7BBE-4AF1-941C-0B679470708B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E217-AE02-44B7-92FB-5031AF2FA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76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90EA-7BBE-4AF1-941C-0B679470708B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E217-AE02-44B7-92FB-5031AF2FA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953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90EA-7BBE-4AF1-941C-0B679470708B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E217-AE02-44B7-92FB-5031AF2FA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404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90EA-7BBE-4AF1-941C-0B679470708B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E217-AE02-44B7-92FB-5031AF2FA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186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90EA-7BBE-4AF1-941C-0B679470708B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E217-AE02-44B7-92FB-5031AF2FA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253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390EA-7BBE-4AF1-941C-0B679470708B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  <p:custDataLst>
              <p:tags r:id="rId13"/>
            </p:custDataLst>
          </p:nvPr>
        </p:nvSpPr>
        <p:spPr>
          <a:xfrm>
            <a:off x="0" y="6356350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tr-TR"/>
            </a:lvl1pPr>
          </a:lstStyle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5E217-AE02-44B7-92FB-5031AF2FA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838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762000" y="352425"/>
            <a:ext cx="10668000" cy="1195388"/>
          </a:xfrm>
        </p:spPr>
        <p:txBody>
          <a:bodyPr>
            <a:normAutofit/>
          </a:bodyPr>
          <a:lstStyle/>
          <a:p>
            <a:r>
              <a:rPr lang="tr-TR" b="1" dirty="0"/>
              <a:t>Temel Linux Bilgi Alma </a:t>
            </a:r>
            <a:r>
              <a:rPr lang="tr-TR" b="1" dirty="0" smtClean="0"/>
              <a:t>Komutları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1687513"/>
            <a:ext cx="9144000" cy="1655762"/>
          </a:xfrm>
        </p:spPr>
        <p:txBody>
          <a:bodyPr/>
          <a:lstStyle/>
          <a:p>
            <a:r>
              <a:rPr lang="tr-TR" dirty="0"/>
              <a:t>Linux’ta çalışırken sistem içindeki bazı durumlarda sistemle ilgili bilgi edinmemiz gerekebiliyor. Bu bilgileri görebilmek için kullandığımız komutlara BİLGİ EDİNME/ALMA komutları denir. </a:t>
            </a:r>
            <a:r>
              <a:rPr lang="tr-TR" dirty="0" smtClean="0"/>
              <a:t>Diğer slaytlarda </a:t>
            </a:r>
            <a:r>
              <a:rPr lang="tr-TR" dirty="0"/>
              <a:t>bu komutlar için temel seviyede bazı örnekler </a:t>
            </a:r>
            <a:r>
              <a:rPr lang="tr-TR" dirty="0" smtClean="0"/>
              <a:t>bulunmaktadır</a:t>
            </a:r>
            <a:endParaRPr lang="tr-TR" dirty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746" y="3482975"/>
            <a:ext cx="5584508" cy="2939215"/>
          </a:xfrm>
          <a:prstGeom prst="rect">
            <a:avLst/>
          </a:prstGeom>
        </p:spPr>
      </p:pic>
      <p:sp>
        <p:nvSpPr>
          <p:cNvPr id="7" name="Altbilgi Yer Tutucusu 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042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/>
              <a:t>d</a:t>
            </a:r>
            <a:r>
              <a:rPr lang="tr-TR" b="1" dirty="0" err="1" smtClean="0"/>
              <a:t>f</a:t>
            </a:r>
            <a:r>
              <a:rPr lang="tr-TR" b="1" dirty="0" smtClean="0"/>
              <a:t> -h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</a:t>
            </a:r>
            <a:r>
              <a:rPr lang="tr-TR" dirty="0"/>
              <a:t>komut ile sisteme bağlı disk bölümlerini ve onların doluluk oranlarını görebilirsiniz</a:t>
            </a:r>
          </a:p>
          <a:p>
            <a:endParaRPr lang="tr-TR" dirty="0"/>
          </a:p>
        </p:txBody>
      </p:sp>
      <p:pic>
        <p:nvPicPr>
          <p:cNvPr id="5" name="Resim 4"/>
          <p:cNvPicPr/>
          <p:nvPr/>
        </p:nvPicPr>
        <p:blipFill>
          <a:blip r:embed="rId4"/>
          <a:stretch>
            <a:fillRect/>
          </a:stretch>
        </p:blipFill>
        <p:spPr>
          <a:xfrm>
            <a:off x="1174683" y="2850708"/>
            <a:ext cx="9842634" cy="3085624"/>
          </a:xfrm>
          <a:prstGeom prst="rect">
            <a:avLst/>
          </a:prstGeom>
        </p:spPr>
      </p:pic>
      <p:sp>
        <p:nvSpPr>
          <p:cNvPr id="7" name="Altbilgi Yer Tutucusu 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748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/>
              <a:t>d</a:t>
            </a:r>
            <a:r>
              <a:rPr lang="tr-TR" b="1" dirty="0" err="1" smtClean="0"/>
              <a:t>u</a:t>
            </a:r>
            <a:r>
              <a:rPr lang="tr-TR" b="1" dirty="0" smtClean="0"/>
              <a:t> -</a:t>
            </a:r>
            <a:r>
              <a:rPr lang="tr-TR" b="1" dirty="0" err="1" smtClean="0"/>
              <a:t>sh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60404"/>
            <a:ext cx="10515600" cy="4351338"/>
          </a:xfrm>
        </p:spPr>
        <p:txBody>
          <a:bodyPr/>
          <a:lstStyle/>
          <a:p>
            <a:r>
              <a:rPr lang="tr-TR" dirty="0"/>
              <a:t>Bu komutla belirttiğiniz dizinin boyutunu görebilirsiniz. </a:t>
            </a:r>
            <a:r>
              <a:rPr lang="tr-TR" b="1" dirty="0" err="1">
                <a:solidFill>
                  <a:srgbClr val="FF0000"/>
                </a:solidFill>
              </a:rPr>
              <a:t>Du</a:t>
            </a:r>
            <a:r>
              <a:rPr lang="tr-TR" b="1" dirty="0">
                <a:solidFill>
                  <a:srgbClr val="FF0000"/>
                </a:solidFill>
              </a:rPr>
              <a:t> –</a:t>
            </a:r>
            <a:r>
              <a:rPr lang="tr-TR" b="1" dirty="0" err="1">
                <a:solidFill>
                  <a:srgbClr val="FF0000"/>
                </a:solidFill>
              </a:rPr>
              <a:t>sh</a:t>
            </a:r>
            <a:r>
              <a:rPr lang="tr-TR" b="1" dirty="0">
                <a:solidFill>
                  <a:srgbClr val="FF0000"/>
                </a:solidFill>
              </a:rPr>
              <a:t> *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/>
              <a:t>olarak kullanırsanız bulunduğunuz dizindeki tüm klasörlerin boyutunu </a:t>
            </a:r>
            <a:r>
              <a:rPr lang="tr-TR" dirty="0" smtClean="0"/>
              <a:t>görürsünüz</a:t>
            </a:r>
          </a:p>
          <a:p>
            <a:endParaRPr lang="tr-TR" dirty="0"/>
          </a:p>
        </p:txBody>
      </p:sp>
      <p:pic>
        <p:nvPicPr>
          <p:cNvPr id="5" name="Resim 4"/>
          <p:cNvPicPr/>
          <p:nvPr/>
        </p:nvPicPr>
        <p:blipFill>
          <a:blip r:embed="rId4"/>
          <a:stretch>
            <a:fillRect/>
          </a:stretch>
        </p:blipFill>
        <p:spPr>
          <a:xfrm>
            <a:off x="1110414" y="2761038"/>
            <a:ext cx="9971172" cy="3273008"/>
          </a:xfrm>
          <a:prstGeom prst="rect">
            <a:avLst/>
          </a:prstGeom>
        </p:spPr>
      </p:pic>
      <p:sp>
        <p:nvSpPr>
          <p:cNvPr id="7" name="Altbilgi Yer Tutucusu 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978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/>
              <a:t>ip </a:t>
            </a:r>
            <a:r>
              <a:rPr lang="tr-TR" b="1" dirty="0" err="1" smtClean="0"/>
              <a:t>addr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248109"/>
            <a:ext cx="10515600" cy="4351338"/>
          </a:xfrm>
        </p:spPr>
        <p:txBody>
          <a:bodyPr/>
          <a:lstStyle/>
          <a:p>
            <a:r>
              <a:rPr lang="tr-TR" b="1" dirty="0" err="1"/>
              <a:t>Ip</a:t>
            </a:r>
            <a:r>
              <a:rPr lang="tr-TR" b="1" dirty="0"/>
              <a:t> </a:t>
            </a:r>
            <a:r>
              <a:rPr lang="tr-TR" b="1" dirty="0" err="1"/>
              <a:t>Addr</a:t>
            </a:r>
            <a:r>
              <a:rPr lang="tr-TR" b="1" dirty="0"/>
              <a:t> : </a:t>
            </a:r>
            <a:r>
              <a:rPr lang="tr-TR" dirty="0"/>
              <a:t>Bu komutu kullanarak cihaza bağlı NIC cihazlarının (Network </a:t>
            </a:r>
            <a:r>
              <a:rPr lang="tr-TR" dirty="0" err="1"/>
              <a:t>İnterface</a:t>
            </a:r>
            <a:r>
              <a:rPr lang="tr-TR" dirty="0"/>
              <a:t> </a:t>
            </a:r>
            <a:r>
              <a:rPr lang="tr-TR" dirty="0" err="1"/>
              <a:t>Card</a:t>
            </a:r>
            <a:r>
              <a:rPr lang="tr-TR" dirty="0"/>
              <a:t> / Ethernet Kartı) ip adreslerini </a:t>
            </a:r>
            <a:r>
              <a:rPr lang="tr-TR" dirty="0" err="1"/>
              <a:t>görüntüleyebilir,yenilerini</a:t>
            </a:r>
            <a:r>
              <a:rPr lang="tr-TR" dirty="0"/>
              <a:t> ekleyebilir veya kaldırabilirsiniz.</a:t>
            </a:r>
          </a:p>
          <a:p>
            <a:endParaRPr lang="tr-TR" dirty="0"/>
          </a:p>
        </p:txBody>
      </p:sp>
      <p:pic>
        <p:nvPicPr>
          <p:cNvPr id="5" name="Resim 4"/>
          <p:cNvPicPr/>
          <p:nvPr/>
        </p:nvPicPr>
        <p:blipFill>
          <a:blip r:embed="rId4"/>
          <a:stretch>
            <a:fillRect/>
          </a:stretch>
        </p:blipFill>
        <p:spPr>
          <a:xfrm>
            <a:off x="1130164" y="2645168"/>
            <a:ext cx="9585961" cy="3450831"/>
          </a:xfrm>
          <a:prstGeom prst="rect">
            <a:avLst/>
          </a:prstGeom>
        </p:spPr>
      </p:pic>
      <p:sp>
        <p:nvSpPr>
          <p:cNvPr id="7" name="Altbilgi Yer Tutucusu 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759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/>
              <a:t>/</a:t>
            </a:r>
            <a:r>
              <a:rPr lang="tr-TR" b="1" dirty="0" err="1" smtClean="0"/>
              <a:t>etc</a:t>
            </a:r>
            <a:r>
              <a:rPr lang="tr-TR" b="1" dirty="0" smtClean="0"/>
              <a:t>/</a:t>
            </a:r>
            <a:r>
              <a:rPr lang="tr-TR" b="1" dirty="0" err="1" smtClean="0"/>
              <a:t>redhat-release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 smtClean="0"/>
              <a:t>Cat</a:t>
            </a:r>
            <a:r>
              <a:rPr lang="tr-TR" dirty="0" smtClean="0"/>
              <a:t> veya </a:t>
            </a:r>
            <a:r>
              <a:rPr lang="tr-TR" b="1" dirty="0" smtClean="0"/>
              <a:t>vim</a:t>
            </a:r>
            <a:r>
              <a:rPr lang="tr-TR" dirty="0" smtClean="0"/>
              <a:t> komutu ile /</a:t>
            </a:r>
            <a:r>
              <a:rPr lang="tr-TR" dirty="0" err="1" smtClean="0"/>
              <a:t>etc</a:t>
            </a:r>
            <a:r>
              <a:rPr lang="tr-TR" dirty="0" smtClean="0"/>
              <a:t>/</a:t>
            </a:r>
            <a:r>
              <a:rPr lang="tr-TR" dirty="0" err="1" smtClean="0"/>
              <a:t>redhat-release</a:t>
            </a:r>
            <a:r>
              <a:rPr lang="tr-TR" dirty="0" smtClean="0"/>
              <a:t> dosyasını açarsak </a:t>
            </a:r>
            <a:r>
              <a:rPr lang="tr-TR" smtClean="0"/>
              <a:t>kullandığımız işletim sisteminin </a:t>
            </a:r>
            <a:r>
              <a:rPr lang="tr-TR" dirty="0" smtClean="0"/>
              <a:t>ismini ve hangi versiyon olduğunu öğrenebiliriz.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822" y="3057503"/>
            <a:ext cx="9704303" cy="846016"/>
          </a:xfrm>
          <a:prstGeom prst="rect">
            <a:avLst/>
          </a:prstGeom>
        </p:spPr>
      </p:pic>
      <p:sp>
        <p:nvSpPr>
          <p:cNvPr id="7" name="Altbilgi Yer Tutucusu 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027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90600" y="255587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tr-TR" sz="9600" b="1" dirty="0" smtClean="0"/>
              <a:t>EĞİTİM SONU</a:t>
            </a:r>
            <a:endParaRPr lang="tr-TR" sz="96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 rot="10800000" flipV="1">
            <a:off x="10029824" y="5826125"/>
            <a:ext cx="3105151" cy="431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000" b="1" dirty="0" smtClean="0"/>
              <a:t>Uğur ERDOĞAN</a:t>
            </a:r>
            <a:endParaRPr lang="tr-TR" sz="2000" b="1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54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pwd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27275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Bulunduğunuz dizinin ismini verir. </a:t>
            </a:r>
            <a:r>
              <a:rPr lang="tr-TR" dirty="0" err="1" smtClean="0"/>
              <a:t>Path’ini</a:t>
            </a:r>
            <a:r>
              <a:rPr lang="tr-TR" dirty="0" smtClean="0"/>
              <a:t> gösterir.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/>
          <p:cNvPicPr/>
          <p:nvPr/>
        </p:nvPicPr>
        <p:blipFill>
          <a:blip r:embed="rId4"/>
          <a:stretch>
            <a:fillRect/>
          </a:stretch>
        </p:blipFill>
        <p:spPr>
          <a:xfrm>
            <a:off x="1552575" y="2509837"/>
            <a:ext cx="4876800" cy="1423988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838200" y="4275507"/>
            <a:ext cx="10515600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komutunu kullanarak </a:t>
            </a:r>
            <a:r>
              <a:rPr lang="tr-TR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tr-TR" sz="28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</a:t>
            </a:r>
            <a:r>
              <a:rPr lang="tr-TR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tr-TR" sz="28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advent</a:t>
            </a:r>
            <a:r>
              <a:rPr lang="tr-TR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tr-TR" sz="28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</a:t>
            </a:r>
            <a:r>
              <a:rPr lang="tr-TR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tr-TR" sz="28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</a:t>
            </a:r>
            <a:r>
              <a:rPr lang="tr-TR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dizininde olduğumuzu öğrendik.</a:t>
            </a:r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50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date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 komut ile sistemin tarihini, saatini ve hangi bölgenin saat dilimini kullandığını gösterir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  <p:pic>
        <p:nvPicPr>
          <p:cNvPr id="13" name="Resim 12"/>
          <p:cNvPicPr/>
          <p:nvPr/>
        </p:nvPicPr>
        <p:blipFill>
          <a:blip r:embed="rId4"/>
          <a:stretch>
            <a:fillRect/>
          </a:stretch>
        </p:blipFill>
        <p:spPr>
          <a:xfrm>
            <a:off x="1152525" y="2933699"/>
            <a:ext cx="8151896" cy="2632912"/>
          </a:xfrm>
          <a:prstGeom prst="rect">
            <a:avLst/>
          </a:prstGeom>
        </p:spPr>
      </p:pic>
      <p:sp>
        <p:nvSpPr>
          <p:cNvPr id="6" name="Altbilgi Yer Tutucusu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4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who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 komutla o an sistemde bulunan kullanıcıların isimlerini, hangi uçbirimde çalıştıklarını ve sisteme giriş tarih ve saatlerini görebilirsiniz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  <p:pic>
        <p:nvPicPr>
          <p:cNvPr id="4" name="Resim 3"/>
          <p:cNvPicPr/>
          <p:nvPr/>
        </p:nvPicPr>
        <p:blipFill>
          <a:blip r:embed="rId4"/>
          <a:stretch>
            <a:fillRect/>
          </a:stretch>
        </p:blipFill>
        <p:spPr>
          <a:xfrm>
            <a:off x="1211679" y="2989345"/>
            <a:ext cx="9135477" cy="2930191"/>
          </a:xfrm>
          <a:prstGeom prst="rect">
            <a:avLst/>
          </a:prstGeom>
        </p:spPr>
      </p:pic>
      <p:sp>
        <p:nvSpPr>
          <p:cNvPr id="7" name="Altbilgi Yer Tutucusu 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9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history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 komutla sisteme verdiğimiz komutların geçmişinin tutulduğu listeyi görebilirsiniz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  <p:pic>
        <p:nvPicPr>
          <p:cNvPr id="5" name="Resim 4"/>
          <p:cNvPicPr/>
          <p:nvPr/>
        </p:nvPicPr>
        <p:blipFill>
          <a:blip r:embed="rId4"/>
          <a:stretch>
            <a:fillRect/>
          </a:stretch>
        </p:blipFill>
        <p:spPr>
          <a:xfrm>
            <a:off x="1270333" y="2921166"/>
            <a:ext cx="9830803" cy="2821907"/>
          </a:xfrm>
          <a:prstGeom prst="rect">
            <a:avLst/>
          </a:prstGeom>
        </p:spPr>
      </p:pic>
      <p:sp>
        <p:nvSpPr>
          <p:cNvPr id="7" name="Altbilgi Yer Tutucusu 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92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uptime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</a:t>
            </a:r>
            <a:r>
              <a:rPr lang="tr-TR" dirty="0"/>
              <a:t>makinenin ne kadar süredir açık olduğunu görebilirsiniz</a:t>
            </a:r>
          </a:p>
          <a:p>
            <a:endParaRPr lang="tr-TR" dirty="0"/>
          </a:p>
        </p:txBody>
      </p:sp>
      <p:pic>
        <p:nvPicPr>
          <p:cNvPr id="5" name="Resim 4"/>
          <p:cNvPicPr/>
          <p:nvPr/>
        </p:nvPicPr>
        <p:blipFill>
          <a:blip r:embed="rId4"/>
          <a:stretch>
            <a:fillRect/>
          </a:stretch>
        </p:blipFill>
        <p:spPr>
          <a:xfrm>
            <a:off x="1237498" y="2646948"/>
            <a:ext cx="7762123" cy="1315452"/>
          </a:xfrm>
          <a:prstGeom prst="rect">
            <a:avLst/>
          </a:prstGeom>
        </p:spPr>
      </p:pic>
      <p:sp>
        <p:nvSpPr>
          <p:cNvPr id="7" name="Altbilgi Yer Tutucusu 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1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ps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 komut ile çalışan </a:t>
            </a:r>
            <a:r>
              <a:rPr lang="tr-TR" dirty="0" err="1"/>
              <a:t>processlerin</a:t>
            </a:r>
            <a:r>
              <a:rPr lang="tr-TR" dirty="0"/>
              <a:t> çıktısını alırsınız. En yaygın kullanımı ise </a:t>
            </a:r>
            <a:r>
              <a:rPr lang="tr-TR" dirty="0" err="1"/>
              <a:t>ps</a:t>
            </a:r>
            <a:r>
              <a:rPr lang="tr-TR" dirty="0"/>
              <a:t> –</a:t>
            </a:r>
            <a:r>
              <a:rPr lang="tr-TR" dirty="0" err="1"/>
              <a:t>aux</a:t>
            </a:r>
            <a:r>
              <a:rPr lang="tr-TR" dirty="0"/>
              <a:t> parametresiyle kullanımıdır. Çok fazla </a:t>
            </a:r>
            <a:r>
              <a:rPr lang="tr-TR" dirty="0" err="1"/>
              <a:t>process</a:t>
            </a:r>
            <a:r>
              <a:rPr lang="tr-TR" dirty="0"/>
              <a:t> olduğu için, kullanım kolaylığından açısından genelde GREP komutuyla birlikte kullanılır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  <p:pic>
        <p:nvPicPr>
          <p:cNvPr id="5" name="Resim 4"/>
          <p:cNvPicPr/>
          <p:nvPr/>
        </p:nvPicPr>
        <p:blipFill>
          <a:blip r:embed="rId4"/>
          <a:stretch>
            <a:fillRect/>
          </a:stretch>
        </p:blipFill>
        <p:spPr>
          <a:xfrm>
            <a:off x="1226419" y="3580714"/>
            <a:ext cx="10127381" cy="2775636"/>
          </a:xfrm>
          <a:prstGeom prst="rect">
            <a:avLst/>
          </a:prstGeom>
        </p:spPr>
      </p:pic>
      <p:sp>
        <p:nvSpPr>
          <p:cNvPr id="7" name="Altbilgi Yer Tutucusu 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860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/>
              <a:t>top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424573"/>
            <a:ext cx="10515600" cy="4351338"/>
          </a:xfrm>
        </p:spPr>
        <p:txBody>
          <a:bodyPr/>
          <a:lstStyle/>
          <a:p>
            <a:r>
              <a:rPr lang="tr-TR" dirty="0"/>
              <a:t>Temel sistem durumunu, çalışmakta olan </a:t>
            </a:r>
            <a:r>
              <a:rPr lang="tr-TR" dirty="0" err="1"/>
              <a:t>processler</a:t>
            </a:r>
            <a:r>
              <a:rPr lang="tr-TR" dirty="0"/>
              <a:t> ne kadar bellek, işlemci </a:t>
            </a:r>
            <a:r>
              <a:rPr lang="tr-TR" dirty="0" err="1"/>
              <a:t>vs</a:t>
            </a:r>
            <a:r>
              <a:rPr lang="tr-TR" dirty="0"/>
              <a:t> kullandığını gösterir.</a:t>
            </a:r>
          </a:p>
        </p:txBody>
      </p:sp>
      <p:pic>
        <p:nvPicPr>
          <p:cNvPr id="5" name="Resim 4"/>
          <p:cNvPicPr/>
          <p:nvPr/>
        </p:nvPicPr>
        <p:blipFill>
          <a:blip r:embed="rId4"/>
          <a:stretch>
            <a:fillRect/>
          </a:stretch>
        </p:blipFill>
        <p:spPr>
          <a:xfrm>
            <a:off x="1146208" y="2431232"/>
            <a:ext cx="10207592" cy="3648726"/>
          </a:xfrm>
          <a:prstGeom prst="rect">
            <a:avLst/>
          </a:prstGeom>
        </p:spPr>
      </p:pic>
      <p:sp>
        <p:nvSpPr>
          <p:cNvPr id="7" name="Altbilgi Yer Tutucusu 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712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free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248109"/>
            <a:ext cx="10515600" cy="4351338"/>
          </a:xfrm>
        </p:spPr>
        <p:txBody>
          <a:bodyPr/>
          <a:lstStyle/>
          <a:p>
            <a:r>
              <a:rPr lang="tr-TR" dirty="0"/>
              <a:t>Bu komutla bellek kullanımını görebilirsiniz. </a:t>
            </a:r>
            <a:r>
              <a:rPr lang="tr-TR" dirty="0" err="1"/>
              <a:t>Free</a:t>
            </a:r>
            <a:r>
              <a:rPr lang="tr-TR" dirty="0"/>
              <a:t> –m yazarak </a:t>
            </a:r>
            <a:r>
              <a:rPr lang="tr-TR" dirty="0" err="1"/>
              <a:t>megabyte</a:t>
            </a:r>
            <a:r>
              <a:rPr lang="tr-TR" dirty="0"/>
              <a:t> cinsinden sonucu görürsünüz</a:t>
            </a:r>
          </a:p>
        </p:txBody>
      </p:sp>
      <p:pic>
        <p:nvPicPr>
          <p:cNvPr id="5" name="Resim 4"/>
          <p:cNvPicPr/>
          <p:nvPr/>
        </p:nvPicPr>
        <p:blipFill>
          <a:blip r:embed="rId4"/>
          <a:stretch>
            <a:fillRect/>
          </a:stretch>
        </p:blipFill>
        <p:spPr>
          <a:xfrm>
            <a:off x="1162250" y="2573671"/>
            <a:ext cx="10191550" cy="3297739"/>
          </a:xfrm>
          <a:prstGeom prst="rect">
            <a:avLst/>
          </a:prstGeom>
        </p:spPr>
      </p:pic>
      <p:sp>
        <p:nvSpPr>
          <p:cNvPr id="7" name="Altbilgi Yer Tutucusu 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219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753fb180-a0f1-47ee-bb6b-5956a4b631ac" origin="userSelected">
  <element uid="id_classification_nonbusiness" value=""/>
  <element uid="28101b78-9dca-49f0-9bb7-5ad98141e387" value=""/>
</sisl>
</file>

<file path=customXml/itemProps1.xml><?xml version="1.0" encoding="utf-8"?>
<ds:datastoreItem xmlns:ds="http://schemas.openxmlformats.org/officeDocument/2006/customXml" ds:itemID="{370E224B-815D-4779-85DF-8CB80EF967E0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450</Words>
  <Application>Microsoft Office PowerPoint</Application>
  <PresentationFormat>Geniş ekran</PresentationFormat>
  <Paragraphs>85</Paragraphs>
  <Slides>14</Slides>
  <Notes>14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Teması</vt:lpstr>
      <vt:lpstr>Temel Linux Bilgi Alma Komutları</vt:lpstr>
      <vt:lpstr>pwd</vt:lpstr>
      <vt:lpstr>date</vt:lpstr>
      <vt:lpstr>who</vt:lpstr>
      <vt:lpstr>history</vt:lpstr>
      <vt:lpstr>uptime</vt:lpstr>
      <vt:lpstr>ps</vt:lpstr>
      <vt:lpstr>top</vt:lpstr>
      <vt:lpstr>free</vt:lpstr>
      <vt:lpstr>df -h</vt:lpstr>
      <vt:lpstr>du -sh</vt:lpstr>
      <vt:lpstr>ip addr</vt:lpstr>
      <vt:lpstr>/etc/redhat-release</vt:lpstr>
      <vt:lpstr>EĞİTİM SONU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Temel Linux Bilgi Alma Komutları</dc:title>
  <dc:creator>Uğur ERDOĞAN</dc:creator>
  <cp:lastModifiedBy>Uğur ERDOĞAN</cp:lastModifiedBy>
  <cp:revision>16</cp:revision>
  <dcterms:created xsi:type="dcterms:W3CDTF">2024-02-16T06:14:32Z</dcterms:created>
  <dcterms:modified xsi:type="dcterms:W3CDTF">2024-02-19T06:22:22Z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f8910ffd-15fd-4899-a791-9552685bcd13</vt:lpwstr>
  </property>
  <property fmtid="{D5CDD505-2E9C-101B-9397-08002B2CF9AE}" pid="3" name="bjClsUserRVM">
    <vt:lpwstr>[]</vt:lpwstr>
  </property>
  <property fmtid="{D5CDD505-2E9C-101B-9397-08002B2CF9AE}" pid="4" name="bjSaver">
    <vt:lpwstr>rVEj6zO8MjqPWvXn92ofL1zZ6RO5sCv7</vt:lpwstr>
  </property>
  <property fmtid="{D5CDD505-2E9C-101B-9397-08002B2CF9AE}" pid="5" name="bjDocumentLabelXML">
    <vt:lpwstr>&lt;?xml version="1.0" encoding="us-ascii"?&gt;&lt;sisl xmlns:xsi="http://www.w3.org/2001/XMLSchema-instance" xmlns:xsd="http://www.w3.org/2001/XMLSchema" sislVersion="0" policy="753fb180-a0f1-47ee-bb6b-5956a4b631ac" origin="userSelected" xmlns="http://www.boldonj</vt:lpwstr>
  </property>
  <property fmtid="{D5CDD505-2E9C-101B-9397-08002B2CF9AE}" pid="6" name="bjDocumentLabelXML-0">
    <vt:lpwstr>ames.com/2008/01/sie/internal/label"&gt;&lt;element uid="id_classification_nonbusiness" value="" /&gt;&lt;element uid="28101b78-9dca-49f0-9bb7-5ad98141e387" value="" /&gt;&lt;/sisl&gt;</vt:lpwstr>
  </property>
  <property fmtid="{D5CDD505-2E9C-101B-9397-08002B2CF9AE}" pid="7" name="bjDocumentSecurityLabel">
    <vt:lpwstr>TASNİF DIŞI</vt:lpwstr>
  </property>
  <property fmtid="{D5CDD505-2E9C-101B-9397-08002B2CF9AE}" pid="8" name="bjSlideMasterFooterText">
    <vt:lpwstr>TASNİF DIŞI
 </vt:lpwstr>
  </property>
</Properties>
</file>