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E0AE-A63C-4BCC-A1EC-D1F9D321AC74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1F452-42D6-40FA-A790-8DB7E45129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50089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16222-A197-4782-9388-2364BC2517C3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C66C-70DC-4FDA-80AA-E68160767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4650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50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03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4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10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38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371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20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1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2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3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67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85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75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60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87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C66C-70DC-4FDA-80AA-E6816076762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4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8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93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9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6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61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3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0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86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25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90EA-7BBE-4AF1-941C-0B679470708B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E217-AE02-44B7-92FB-5031AF2FA2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38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762000" y="352425"/>
            <a:ext cx="10668000" cy="1195388"/>
          </a:xfrm>
        </p:spPr>
        <p:txBody>
          <a:bodyPr>
            <a:normAutofit/>
          </a:bodyPr>
          <a:lstStyle/>
          <a:p>
            <a:r>
              <a:rPr lang="tr-TR" b="1" dirty="0"/>
              <a:t>Temel Linux Bilgi Alma </a:t>
            </a:r>
            <a:r>
              <a:rPr lang="tr-TR" b="1" dirty="0" smtClean="0"/>
              <a:t>Komutları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687513"/>
            <a:ext cx="9144000" cy="1655762"/>
          </a:xfrm>
        </p:spPr>
        <p:txBody>
          <a:bodyPr/>
          <a:lstStyle/>
          <a:p>
            <a:r>
              <a:rPr lang="tr-TR" dirty="0"/>
              <a:t>Linux’ta çalışırken sistem içindeki bazı durumlarda sistemle ilgili bilgi edinmemiz gerekebiliyor. Bu bilgileri görebilmek için kullandığımız komutlara BİLGİ EDİNME/ALMA komutları denir. </a:t>
            </a:r>
            <a:r>
              <a:rPr lang="tr-TR" dirty="0" smtClean="0"/>
              <a:t>Diğer slaytlarda </a:t>
            </a:r>
            <a:r>
              <a:rPr lang="tr-TR" dirty="0"/>
              <a:t>bu komutlar için temel seviyede bazı örnekler </a:t>
            </a:r>
            <a:r>
              <a:rPr lang="tr-TR" dirty="0" smtClean="0"/>
              <a:t>bulunmaktadır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46" y="3482975"/>
            <a:ext cx="5584508" cy="2939215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4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</a:t>
            </a:r>
            <a:r>
              <a:rPr lang="tr-TR" b="1" dirty="0" err="1" smtClean="0"/>
              <a:t>f</a:t>
            </a:r>
            <a:r>
              <a:rPr lang="tr-TR" b="1" dirty="0" smtClean="0"/>
              <a:t> -h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/>
              <a:t>komut ile sisteme bağlı disk bölümlerini ve onların doluluk oranlarını görebilirsiniz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74683" y="2850708"/>
            <a:ext cx="9842634" cy="3085624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4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</a:t>
            </a:r>
            <a:r>
              <a:rPr lang="tr-TR" b="1" dirty="0" err="1" smtClean="0"/>
              <a:t>u</a:t>
            </a:r>
            <a:r>
              <a:rPr lang="tr-TR" b="1" dirty="0" smtClean="0"/>
              <a:t> -</a:t>
            </a:r>
            <a:r>
              <a:rPr lang="tr-TR" b="1" dirty="0" err="1" smtClean="0"/>
              <a:t>sh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60404"/>
            <a:ext cx="10515600" cy="4351338"/>
          </a:xfrm>
        </p:spPr>
        <p:txBody>
          <a:bodyPr/>
          <a:lstStyle/>
          <a:p>
            <a:r>
              <a:rPr lang="tr-TR" dirty="0"/>
              <a:t>Bu komutla belirttiğiniz dizinin boyutunu görebilirsiniz. </a:t>
            </a:r>
            <a:r>
              <a:rPr lang="tr-TR" b="1" dirty="0" err="1">
                <a:solidFill>
                  <a:srgbClr val="FF0000"/>
                </a:solidFill>
              </a:rPr>
              <a:t>Du</a:t>
            </a:r>
            <a:r>
              <a:rPr lang="tr-TR" b="1" dirty="0">
                <a:solidFill>
                  <a:srgbClr val="FF0000"/>
                </a:solidFill>
              </a:rPr>
              <a:t> –</a:t>
            </a:r>
            <a:r>
              <a:rPr lang="tr-TR" b="1" dirty="0" err="1">
                <a:solidFill>
                  <a:srgbClr val="FF0000"/>
                </a:solidFill>
              </a:rPr>
              <a:t>sh</a:t>
            </a:r>
            <a:r>
              <a:rPr lang="tr-TR" b="1" dirty="0">
                <a:solidFill>
                  <a:srgbClr val="FF0000"/>
                </a:solidFill>
              </a:rPr>
              <a:t> *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olarak kullanırsanız bulunduğunuz dizindeki tüm klasörlerin boyutunu </a:t>
            </a:r>
            <a:r>
              <a:rPr lang="tr-TR" dirty="0" smtClean="0"/>
              <a:t>görürsünüz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10414" y="2761038"/>
            <a:ext cx="9971172" cy="3273008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ip </a:t>
            </a:r>
            <a:r>
              <a:rPr lang="tr-TR" b="1" dirty="0" err="1" smtClean="0"/>
              <a:t>addr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48109"/>
            <a:ext cx="10515600" cy="4351338"/>
          </a:xfrm>
        </p:spPr>
        <p:txBody>
          <a:bodyPr/>
          <a:lstStyle/>
          <a:p>
            <a:r>
              <a:rPr lang="tr-TR" b="1" dirty="0" err="1"/>
              <a:t>Ip</a:t>
            </a:r>
            <a:r>
              <a:rPr lang="tr-TR" b="1" dirty="0"/>
              <a:t> </a:t>
            </a:r>
            <a:r>
              <a:rPr lang="tr-TR" b="1" dirty="0" err="1"/>
              <a:t>Addr</a:t>
            </a:r>
            <a:r>
              <a:rPr lang="tr-TR" b="1" dirty="0"/>
              <a:t> : </a:t>
            </a:r>
            <a:r>
              <a:rPr lang="tr-TR" dirty="0"/>
              <a:t>Bu komutu kullanarak cihaza bağlı NIC cihazlarının (Network </a:t>
            </a:r>
            <a:r>
              <a:rPr lang="tr-TR" dirty="0" err="1"/>
              <a:t>İnterface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/ Ethernet Kartı) ip adreslerini </a:t>
            </a:r>
            <a:r>
              <a:rPr lang="tr-TR" dirty="0" err="1"/>
              <a:t>görüntüleyebilir,yenilerini</a:t>
            </a:r>
            <a:r>
              <a:rPr lang="tr-TR" dirty="0"/>
              <a:t> ekleyebilir veya kaldırabilirsiniz.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30164" y="2645168"/>
            <a:ext cx="9585961" cy="3450831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/</a:t>
            </a:r>
            <a:r>
              <a:rPr lang="tr-TR" b="1" dirty="0" err="1" smtClean="0"/>
              <a:t>etc</a:t>
            </a:r>
            <a:r>
              <a:rPr lang="tr-TR" b="1" dirty="0" smtClean="0"/>
              <a:t>/</a:t>
            </a:r>
            <a:r>
              <a:rPr lang="tr-TR" b="1" dirty="0" err="1" smtClean="0"/>
              <a:t>redhat-release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Cat</a:t>
            </a:r>
            <a:r>
              <a:rPr lang="tr-TR" dirty="0" smtClean="0"/>
              <a:t> veya </a:t>
            </a:r>
            <a:r>
              <a:rPr lang="tr-TR" b="1" dirty="0" smtClean="0"/>
              <a:t>vim</a:t>
            </a:r>
            <a:r>
              <a:rPr lang="tr-TR" dirty="0" smtClean="0"/>
              <a:t> komutu ile /</a:t>
            </a:r>
            <a:r>
              <a:rPr lang="tr-TR" dirty="0" err="1" smtClean="0"/>
              <a:t>etc</a:t>
            </a:r>
            <a:r>
              <a:rPr lang="tr-TR" dirty="0" smtClean="0"/>
              <a:t>/</a:t>
            </a:r>
            <a:r>
              <a:rPr lang="tr-TR" dirty="0" err="1" smtClean="0"/>
              <a:t>redhat-release</a:t>
            </a:r>
            <a:r>
              <a:rPr lang="tr-TR" dirty="0" smtClean="0"/>
              <a:t> dosyasını açarsak </a:t>
            </a:r>
            <a:r>
              <a:rPr lang="tr-TR" smtClean="0"/>
              <a:t>kullandığımız işletim sisteminin </a:t>
            </a:r>
            <a:r>
              <a:rPr lang="tr-TR" dirty="0" smtClean="0"/>
              <a:t>ismini ve hangi versiyon olduğunu öğrenebiliriz.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22" y="3057503"/>
            <a:ext cx="9704303" cy="846016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which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/>
          <a:lstStyle/>
          <a:p>
            <a:r>
              <a:rPr lang="tr-TR" dirty="0"/>
              <a:t>Bu komut ile bir komutun, programın tam yolunu bulabilirsiniz. Bu da o komutun hangi program dosyasına bağlı olduğunu gösterir. Özellikle, sistemde birden fazla sürümü yüklü olan bir programı kullanıyorsanız </a:t>
            </a:r>
            <a:r>
              <a:rPr lang="tr-TR" dirty="0" err="1"/>
              <a:t>which</a:t>
            </a:r>
            <a:r>
              <a:rPr lang="tr-TR" dirty="0"/>
              <a:t> komutu hangi sürümün kullanılacağını belirlemek için yararlı olabilir.</a:t>
            </a:r>
            <a:endParaRPr lang="tr-TR" dirty="0"/>
          </a:p>
        </p:txBody>
      </p:sp>
      <p:pic>
        <p:nvPicPr>
          <p:cNvPr id="8" name="Resim 7"/>
          <p:cNvPicPr/>
          <p:nvPr/>
        </p:nvPicPr>
        <p:blipFill>
          <a:blip r:embed="rId4"/>
          <a:stretch>
            <a:fillRect/>
          </a:stretch>
        </p:blipFill>
        <p:spPr>
          <a:xfrm>
            <a:off x="1928812" y="4105274"/>
            <a:ext cx="7491413" cy="1495425"/>
          </a:xfrm>
          <a:prstGeom prst="rect">
            <a:avLst/>
          </a:prstGeom>
        </p:spPr>
      </p:pic>
      <p:sp>
        <p:nvSpPr>
          <p:cNvPr id="9" name="Altbilgi Yer Tutucusu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uname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Kullanılan işletim </a:t>
            </a:r>
            <a:r>
              <a:rPr lang="tr-TR" dirty="0" smtClean="0"/>
              <a:t>sisteminin </a:t>
            </a:r>
            <a:r>
              <a:rPr lang="tr-TR" dirty="0"/>
              <a:t>adını verir.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38512" y="3276600"/>
            <a:ext cx="5548313" cy="1333500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4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0600" y="25558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sz="9600" b="1" dirty="0" smtClean="0"/>
              <a:t>EĞİTİM SONU</a:t>
            </a:r>
            <a:endParaRPr lang="tr-TR" sz="9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 rot="10800000" flipV="1">
            <a:off x="10029824" y="5826125"/>
            <a:ext cx="3105151" cy="43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 smtClean="0"/>
              <a:t>Uğur ERDOĞAN</a:t>
            </a:r>
            <a:endParaRPr lang="tr-TR" sz="2000" b="1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pwd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Bulunduğunuz dizinin ismini verir. </a:t>
            </a:r>
            <a:r>
              <a:rPr lang="tr-TR" dirty="0" err="1" smtClean="0"/>
              <a:t>Path’ini</a:t>
            </a:r>
            <a:r>
              <a:rPr lang="tr-TR" dirty="0" smtClean="0"/>
              <a:t> gösterir.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1552575" y="2509837"/>
            <a:ext cx="4876800" cy="142398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38200" y="4275507"/>
            <a:ext cx="105156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komutunu kullanarak </a:t>
            </a:r>
            <a:r>
              <a:rPr lang="tr-TR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hangi dizininde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olduğumuzu öğrendik.</a:t>
            </a: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0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date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 ile sistemin tarihini, saatini ve hangi bölgenin saat dilimini kullandığını gösterir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13" name="Resim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52525" y="2933699"/>
            <a:ext cx="8151896" cy="2632912"/>
          </a:xfrm>
          <a:prstGeom prst="rect">
            <a:avLst/>
          </a:prstGeom>
        </p:spPr>
      </p:pic>
      <p:sp>
        <p:nvSpPr>
          <p:cNvPr id="6" name="Altbilgi Yer Tutucusu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who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komutla o an sistemde bulunan kullanıcıların isimlerini, hangi uçbirimde çalıştıklarını ve sisteme giriş tarih ve saatlerini görebilirsiniz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1211679" y="2989345"/>
            <a:ext cx="9135477" cy="2930191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history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komutla sisteme verdiğimiz komutların geçmişinin tutulduğu listeyi görebilirsiniz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70333" y="2921166"/>
            <a:ext cx="9830803" cy="2821907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uptime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/>
              <a:t>makinenin ne kadar süredir açık olduğunu görebilirsiniz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37498" y="2646948"/>
            <a:ext cx="7762123" cy="1315452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komut ile çalışan </a:t>
            </a:r>
            <a:r>
              <a:rPr lang="tr-TR" dirty="0" err="1"/>
              <a:t>processlerin</a:t>
            </a:r>
            <a:r>
              <a:rPr lang="tr-TR" dirty="0"/>
              <a:t> çıktısını alırsınız. En yaygın kullanımı ise </a:t>
            </a:r>
            <a:r>
              <a:rPr lang="tr-TR" dirty="0" err="1"/>
              <a:t>ps</a:t>
            </a:r>
            <a:r>
              <a:rPr lang="tr-TR" dirty="0"/>
              <a:t> –</a:t>
            </a:r>
            <a:r>
              <a:rPr lang="tr-TR" dirty="0" err="1"/>
              <a:t>aux</a:t>
            </a:r>
            <a:r>
              <a:rPr lang="tr-TR" dirty="0"/>
              <a:t> parametresiyle kullanımıdır. Çok fazla </a:t>
            </a:r>
            <a:r>
              <a:rPr lang="tr-TR" dirty="0" err="1"/>
              <a:t>process</a:t>
            </a:r>
            <a:r>
              <a:rPr lang="tr-TR" dirty="0"/>
              <a:t> olduğu için, kullanım kolaylığından açısından genelde GREP komutuyla birlikte kullanılır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226419" y="3580714"/>
            <a:ext cx="10127381" cy="2775636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top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r>
              <a:rPr lang="tr-TR" dirty="0"/>
              <a:t>Temel sistem durumunu, çalışmakta olan </a:t>
            </a:r>
            <a:r>
              <a:rPr lang="tr-TR" dirty="0" err="1"/>
              <a:t>processler</a:t>
            </a:r>
            <a:r>
              <a:rPr lang="tr-TR" dirty="0"/>
              <a:t> ne kadar bellek, işlemci </a:t>
            </a:r>
            <a:r>
              <a:rPr lang="tr-TR" dirty="0" err="1"/>
              <a:t>vs</a:t>
            </a:r>
            <a:r>
              <a:rPr lang="tr-TR" dirty="0"/>
              <a:t> kullandığını gösterir.</a:t>
            </a:r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46208" y="2431232"/>
            <a:ext cx="10207592" cy="3648726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free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48109"/>
            <a:ext cx="10515600" cy="4351338"/>
          </a:xfrm>
        </p:spPr>
        <p:txBody>
          <a:bodyPr/>
          <a:lstStyle/>
          <a:p>
            <a:r>
              <a:rPr lang="tr-TR" dirty="0"/>
              <a:t>Bu komutla bellek kullanımını görebilirsiniz. </a:t>
            </a:r>
            <a:r>
              <a:rPr lang="tr-TR" dirty="0" err="1"/>
              <a:t>Free</a:t>
            </a:r>
            <a:r>
              <a:rPr lang="tr-TR" dirty="0"/>
              <a:t> –m yazarak </a:t>
            </a:r>
            <a:r>
              <a:rPr lang="tr-TR" dirty="0" err="1"/>
              <a:t>megabyte</a:t>
            </a:r>
            <a:r>
              <a:rPr lang="tr-TR" dirty="0"/>
              <a:t> cinsinden sonucu görürsünüz</a:t>
            </a:r>
          </a:p>
        </p:txBody>
      </p:sp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62250" y="2573671"/>
            <a:ext cx="10191550" cy="3297739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1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id_classification_nonbusiness" value=""/>
  <element uid="28101b78-9dca-49f0-9bb7-5ad98141e387" value=""/>
</sisl>
</file>

<file path=customXml/itemProps1.xml><?xml version="1.0" encoding="utf-8"?>
<ds:datastoreItem xmlns:ds="http://schemas.openxmlformats.org/officeDocument/2006/customXml" ds:itemID="{4349DE55-D8F2-40D4-B295-4E431484659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526</Words>
  <Application>Microsoft Office PowerPoint</Application>
  <PresentationFormat>Geniş ekran</PresentationFormat>
  <Paragraphs>97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Teması</vt:lpstr>
      <vt:lpstr>Temel Linux Bilgi Alma Komutları</vt:lpstr>
      <vt:lpstr>pwd</vt:lpstr>
      <vt:lpstr>date</vt:lpstr>
      <vt:lpstr>who</vt:lpstr>
      <vt:lpstr>history</vt:lpstr>
      <vt:lpstr>uptime</vt:lpstr>
      <vt:lpstr>ps</vt:lpstr>
      <vt:lpstr>top</vt:lpstr>
      <vt:lpstr>free</vt:lpstr>
      <vt:lpstr>df -h</vt:lpstr>
      <vt:lpstr>du -sh</vt:lpstr>
      <vt:lpstr>ip addr</vt:lpstr>
      <vt:lpstr>/etc/redhat-release</vt:lpstr>
      <vt:lpstr>which</vt:lpstr>
      <vt:lpstr>uname</vt:lpstr>
      <vt:lpstr>EĞİTİM SONU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Linux Bilgi Alma Komutları</dc:title>
  <dc:creator>Uğur ERDOĞAN</dc:creator>
  <cp:lastModifiedBy>Uğur ERDOĞAN</cp:lastModifiedBy>
  <cp:revision>20</cp:revision>
  <dcterms:created xsi:type="dcterms:W3CDTF">2024-02-16T06:14:32Z</dcterms:created>
  <dcterms:modified xsi:type="dcterms:W3CDTF">2024-02-20T07:30:31Z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f8910ffd-15fd-4899-a791-9552685bcd13</vt:lpwstr>
  </property>
  <property fmtid="{D5CDD505-2E9C-101B-9397-08002B2CF9AE}" pid="3" name="bjClsUserRVM">
    <vt:lpwstr>[]</vt:lpwstr>
  </property>
  <property fmtid="{D5CDD505-2E9C-101B-9397-08002B2CF9AE}" pid="4" name="bjSaver">
    <vt:lpwstr>rVEj6zO8MjqPWvXn92ofL1zZ6RO5sCv7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/&gt;&lt;element uid="28101b78-9dca-49f0-9bb7-5ad98141e387" value="" /&gt;&lt;/sisl&gt;</vt:lpwstr>
  </property>
  <property fmtid="{D5CDD505-2E9C-101B-9397-08002B2CF9AE}" pid="7" name="bjDocumentSecurityLabel">
    <vt:lpwstr>TASNİF DIŞI</vt:lpwstr>
  </property>
  <property fmtid="{D5CDD505-2E9C-101B-9397-08002B2CF9AE}" pid="8" name="bjSlideMasterFooterText">
    <vt:lpwstr>TASNİF DIŞI
 </vt:lpwstr>
  </property>
</Properties>
</file>