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AE0AE-A63C-4BCC-A1EC-D1F9D321AC74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1F452-42D6-40FA-A790-8DB7E45129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50089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16222-A197-4782-9388-2364BC2517C3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C66C-70DC-4FDA-80AA-E68160767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4650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50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03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84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810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38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15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22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31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67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85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75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60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987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545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8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93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397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6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61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4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6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53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0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86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25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38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762000" y="352425"/>
            <a:ext cx="10668000" cy="1195388"/>
          </a:xfrm>
        </p:spPr>
        <p:txBody>
          <a:bodyPr>
            <a:normAutofit/>
          </a:bodyPr>
          <a:lstStyle/>
          <a:p>
            <a:r>
              <a:rPr lang="tr-TR" b="1" dirty="0"/>
              <a:t>Temel Linux Bilgi Alma </a:t>
            </a:r>
            <a:r>
              <a:rPr lang="tr-TR" b="1" dirty="0" smtClean="0"/>
              <a:t>Komutları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687513"/>
            <a:ext cx="9144000" cy="1655762"/>
          </a:xfrm>
        </p:spPr>
        <p:txBody>
          <a:bodyPr/>
          <a:lstStyle/>
          <a:p>
            <a:r>
              <a:rPr lang="tr-TR" dirty="0"/>
              <a:t>Linux’ta çalışırken sistem içindeki bazı durumlarda sistemle ilgili bilgi edinmemiz gerekebiliyor. Bu bilgileri görebilmek için kullandığımız komutlara BİLGİ EDİNME/ALMA komutları denir. </a:t>
            </a:r>
            <a:r>
              <a:rPr lang="tr-TR" dirty="0" smtClean="0"/>
              <a:t>Diğer slaytlarda </a:t>
            </a:r>
            <a:r>
              <a:rPr lang="tr-TR" dirty="0"/>
              <a:t>bu komutlar için temel seviyede bazı örnekler </a:t>
            </a:r>
            <a:r>
              <a:rPr lang="tr-TR" dirty="0" smtClean="0"/>
              <a:t>bulunmaktadır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46" y="3482975"/>
            <a:ext cx="5584508" cy="2939215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4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</a:t>
            </a:r>
            <a:r>
              <a:rPr lang="tr-TR" b="1" dirty="0" err="1" smtClean="0"/>
              <a:t>f</a:t>
            </a:r>
            <a:r>
              <a:rPr lang="tr-TR" b="1" dirty="0" smtClean="0"/>
              <a:t> -h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</a:t>
            </a:r>
            <a:r>
              <a:rPr lang="tr-TR" dirty="0"/>
              <a:t>komut ile sisteme bağlı disk bölümlerini ve onların doluluk oranlarını görebilirsiniz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74683" y="2850708"/>
            <a:ext cx="9842634" cy="3085624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4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</a:t>
            </a:r>
            <a:r>
              <a:rPr lang="tr-TR" b="1" dirty="0" err="1" smtClean="0"/>
              <a:t>u</a:t>
            </a:r>
            <a:r>
              <a:rPr lang="tr-TR" b="1" dirty="0" smtClean="0"/>
              <a:t> -</a:t>
            </a:r>
            <a:r>
              <a:rPr lang="tr-TR" b="1" dirty="0" err="1" smtClean="0"/>
              <a:t>sh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60404"/>
            <a:ext cx="10515600" cy="4351338"/>
          </a:xfrm>
        </p:spPr>
        <p:txBody>
          <a:bodyPr/>
          <a:lstStyle/>
          <a:p>
            <a:r>
              <a:rPr lang="tr-TR" dirty="0"/>
              <a:t>Bu komutla belirttiğiniz dizinin boyutunu görebilirsiniz. </a:t>
            </a:r>
            <a:r>
              <a:rPr lang="tr-TR" b="1" dirty="0" err="1">
                <a:solidFill>
                  <a:srgbClr val="FF0000"/>
                </a:solidFill>
              </a:rPr>
              <a:t>Du</a:t>
            </a:r>
            <a:r>
              <a:rPr lang="tr-TR" b="1" dirty="0">
                <a:solidFill>
                  <a:srgbClr val="FF0000"/>
                </a:solidFill>
              </a:rPr>
              <a:t> –</a:t>
            </a:r>
            <a:r>
              <a:rPr lang="tr-TR" b="1" dirty="0" err="1">
                <a:solidFill>
                  <a:srgbClr val="FF0000"/>
                </a:solidFill>
              </a:rPr>
              <a:t>sh</a:t>
            </a:r>
            <a:r>
              <a:rPr lang="tr-TR" b="1" dirty="0">
                <a:solidFill>
                  <a:srgbClr val="FF0000"/>
                </a:solidFill>
              </a:rPr>
              <a:t> *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olarak kullanırsanız bulunduğunuz dizindeki tüm klasörlerin boyutunu </a:t>
            </a:r>
            <a:r>
              <a:rPr lang="tr-TR" dirty="0" smtClean="0"/>
              <a:t>görürsünüz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10414" y="2761038"/>
            <a:ext cx="9971172" cy="3273008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7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ip </a:t>
            </a:r>
            <a:r>
              <a:rPr lang="tr-TR" b="1" dirty="0" err="1" smtClean="0"/>
              <a:t>addr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48109"/>
            <a:ext cx="10515600" cy="4351338"/>
          </a:xfrm>
        </p:spPr>
        <p:txBody>
          <a:bodyPr/>
          <a:lstStyle/>
          <a:p>
            <a:r>
              <a:rPr lang="tr-TR" b="1" dirty="0" err="1"/>
              <a:t>Ip</a:t>
            </a:r>
            <a:r>
              <a:rPr lang="tr-TR" b="1" dirty="0"/>
              <a:t> </a:t>
            </a:r>
            <a:r>
              <a:rPr lang="tr-TR" b="1" dirty="0" err="1"/>
              <a:t>Addr</a:t>
            </a:r>
            <a:r>
              <a:rPr lang="tr-TR" b="1" dirty="0"/>
              <a:t> : </a:t>
            </a:r>
            <a:r>
              <a:rPr lang="tr-TR" dirty="0"/>
              <a:t>Bu komutu kullanarak cihaza bağlı NIC cihazlarının (Network </a:t>
            </a:r>
            <a:r>
              <a:rPr lang="tr-TR" dirty="0" err="1"/>
              <a:t>İnterface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/ Ethernet Kartı) ip adreslerini </a:t>
            </a:r>
            <a:r>
              <a:rPr lang="tr-TR" dirty="0" err="1"/>
              <a:t>görüntüleyebilir,yenilerini</a:t>
            </a:r>
            <a:r>
              <a:rPr lang="tr-TR" dirty="0"/>
              <a:t> ekleyebilir veya kaldırabilirsiniz.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30164" y="2645168"/>
            <a:ext cx="9585961" cy="3450831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/</a:t>
            </a:r>
            <a:r>
              <a:rPr lang="tr-TR" b="1" dirty="0" err="1" smtClean="0"/>
              <a:t>etc</a:t>
            </a:r>
            <a:r>
              <a:rPr lang="tr-TR" b="1" dirty="0" smtClean="0"/>
              <a:t>/</a:t>
            </a:r>
            <a:r>
              <a:rPr lang="tr-TR" b="1" dirty="0" err="1" smtClean="0"/>
              <a:t>redhat-release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Cat</a:t>
            </a:r>
            <a:r>
              <a:rPr lang="tr-TR" dirty="0" smtClean="0"/>
              <a:t> veya </a:t>
            </a:r>
            <a:r>
              <a:rPr lang="tr-TR" b="1" dirty="0" smtClean="0"/>
              <a:t>vim</a:t>
            </a:r>
            <a:r>
              <a:rPr lang="tr-TR" dirty="0" smtClean="0"/>
              <a:t> komutu ile /</a:t>
            </a:r>
            <a:r>
              <a:rPr lang="tr-TR" dirty="0" err="1" smtClean="0"/>
              <a:t>etc</a:t>
            </a:r>
            <a:r>
              <a:rPr lang="tr-TR" dirty="0" smtClean="0"/>
              <a:t>/</a:t>
            </a:r>
            <a:r>
              <a:rPr lang="tr-TR" dirty="0" err="1" smtClean="0"/>
              <a:t>redhat-release</a:t>
            </a:r>
            <a:r>
              <a:rPr lang="tr-TR" dirty="0" smtClean="0"/>
              <a:t> dosyasını açarsak </a:t>
            </a:r>
            <a:r>
              <a:rPr lang="tr-TR" smtClean="0"/>
              <a:t>kullandığımız işletim sisteminin </a:t>
            </a:r>
            <a:r>
              <a:rPr lang="tr-TR" dirty="0" smtClean="0"/>
              <a:t>ismini ve hangi versiyon olduğunu öğrenebiliriz.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22" y="3057503"/>
            <a:ext cx="9704303" cy="846016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90600" y="25558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r-TR" sz="9600" b="1" dirty="0" smtClean="0"/>
              <a:t>EĞİTİM SONU</a:t>
            </a:r>
            <a:endParaRPr lang="tr-TR" sz="9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 rot="10800000" flipV="1">
            <a:off x="10029824" y="5826125"/>
            <a:ext cx="3105151" cy="43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b="1" dirty="0" smtClean="0"/>
              <a:t>Uğur ERDOĞAN</a:t>
            </a:r>
            <a:endParaRPr lang="tr-TR" sz="2000" b="1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pwd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7275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Bulunduğunuz dizinin ismini verir. </a:t>
            </a:r>
            <a:r>
              <a:rPr lang="tr-TR" dirty="0" err="1" smtClean="0"/>
              <a:t>Path’ini</a:t>
            </a:r>
            <a:r>
              <a:rPr lang="tr-TR" dirty="0" smtClean="0"/>
              <a:t> gösterir.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4"/>
          <a:stretch>
            <a:fillRect/>
          </a:stretch>
        </p:blipFill>
        <p:spPr>
          <a:xfrm>
            <a:off x="1552575" y="2509837"/>
            <a:ext cx="4876800" cy="142398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38200" y="4275507"/>
            <a:ext cx="105156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komutunu kullanarak </a:t>
            </a:r>
            <a:r>
              <a:rPr lang="tr-TR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hangi dizininde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olduğumuzu öğrendik.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0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date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 ile sistemin tarihini, saatini ve hangi bölgenin saat dilimini kullandığını gösterir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13" name="Resim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152525" y="2933699"/>
            <a:ext cx="8151896" cy="2632912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4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who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komutla o an sistemde bulunan kullanıcıların isimlerini, hangi uçbirimde çalıştıklarını ve sisteme giriş tarih ve saatlerini görebilirsiniz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4"/>
          <a:stretch>
            <a:fillRect/>
          </a:stretch>
        </p:blipFill>
        <p:spPr>
          <a:xfrm>
            <a:off x="1211679" y="2989345"/>
            <a:ext cx="9135477" cy="2930191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9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history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komutla sisteme verdiğimiz komutların geçmişinin tutulduğu listeyi görebilirsiniz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70333" y="2921166"/>
            <a:ext cx="9830803" cy="2821907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2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uptime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</a:t>
            </a:r>
            <a:r>
              <a:rPr lang="tr-TR" dirty="0"/>
              <a:t>makinenin ne kadar süredir açık olduğunu görebilirsiniz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37498" y="2646948"/>
            <a:ext cx="7762123" cy="1315452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ps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 ile çalışan </a:t>
            </a:r>
            <a:r>
              <a:rPr lang="tr-TR" dirty="0" err="1"/>
              <a:t>processlerin</a:t>
            </a:r>
            <a:r>
              <a:rPr lang="tr-TR" dirty="0"/>
              <a:t> çıktısını alırsınız. En yaygın kullanımı ise </a:t>
            </a:r>
            <a:r>
              <a:rPr lang="tr-TR" dirty="0" err="1"/>
              <a:t>ps</a:t>
            </a:r>
            <a:r>
              <a:rPr lang="tr-TR" dirty="0"/>
              <a:t> –</a:t>
            </a:r>
            <a:r>
              <a:rPr lang="tr-TR" dirty="0" err="1"/>
              <a:t>aux</a:t>
            </a:r>
            <a:r>
              <a:rPr lang="tr-TR" dirty="0"/>
              <a:t> parametresiyle kullanımıdır. Çok fazla </a:t>
            </a:r>
            <a:r>
              <a:rPr lang="tr-TR" dirty="0" err="1"/>
              <a:t>process</a:t>
            </a:r>
            <a:r>
              <a:rPr lang="tr-TR" dirty="0"/>
              <a:t> olduğu için, kullanım kolaylığından açısından genelde GREP komutuyla birlikte kullanılır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26419" y="3580714"/>
            <a:ext cx="10127381" cy="2775636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6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top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24573"/>
            <a:ext cx="10515600" cy="4351338"/>
          </a:xfrm>
        </p:spPr>
        <p:txBody>
          <a:bodyPr/>
          <a:lstStyle/>
          <a:p>
            <a:r>
              <a:rPr lang="tr-TR" dirty="0"/>
              <a:t>Temel sistem durumunu, çalışmakta olan </a:t>
            </a:r>
            <a:r>
              <a:rPr lang="tr-TR" dirty="0" err="1"/>
              <a:t>processler</a:t>
            </a:r>
            <a:r>
              <a:rPr lang="tr-TR" dirty="0"/>
              <a:t> ne kadar bellek, işlemci </a:t>
            </a:r>
            <a:r>
              <a:rPr lang="tr-TR" dirty="0" err="1"/>
              <a:t>vs</a:t>
            </a:r>
            <a:r>
              <a:rPr lang="tr-TR" dirty="0"/>
              <a:t> kullandığını gösterir.</a:t>
            </a:r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46208" y="2431232"/>
            <a:ext cx="10207592" cy="3648726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1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free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48109"/>
            <a:ext cx="10515600" cy="4351338"/>
          </a:xfrm>
        </p:spPr>
        <p:txBody>
          <a:bodyPr/>
          <a:lstStyle/>
          <a:p>
            <a:r>
              <a:rPr lang="tr-TR" dirty="0"/>
              <a:t>Bu komutla bellek kullanımını görebilirsiniz. </a:t>
            </a:r>
            <a:r>
              <a:rPr lang="tr-TR" dirty="0" err="1"/>
              <a:t>Free</a:t>
            </a:r>
            <a:r>
              <a:rPr lang="tr-TR" dirty="0"/>
              <a:t> –m yazarak </a:t>
            </a:r>
            <a:r>
              <a:rPr lang="tr-TR" dirty="0" err="1"/>
              <a:t>megabyte</a:t>
            </a:r>
            <a:r>
              <a:rPr lang="tr-TR" dirty="0"/>
              <a:t> cinsinden sonucu görürsünüz</a:t>
            </a:r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62250" y="2573671"/>
            <a:ext cx="10191550" cy="3297739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1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753fb180-a0f1-47ee-bb6b-5956a4b631ac" origin="userSelected">
  <element uid="id_classification_nonbusiness" value=""/>
  <element uid="28101b78-9dca-49f0-9bb7-5ad98141e387" value=""/>
</sisl>
</file>

<file path=customXml/itemProps1.xml><?xml version="1.0" encoding="utf-8"?>
<ds:datastoreItem xmlns:ds="http://schemas.openxmlformats.org/officeDocument/2006/customXml" ds:itemID="{A573E061-BBEC-4A06-B389-453A75E1123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449</Words>
  <Application>Microsoft Office PowerPoint</Application>
  <PresentationFormat>Geniş ekran</PresentationFormat>
  <Paragraphs>85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Teması</vt:lpstr>
      <vt:lpstr>Temel Linux Bilgi Alma Komutları</vt:lpstr>
      <vt:lpstr>pwd</vt:lpstr>
      <vt:lpstr>date</vt:lpstr>
      <vt:lpstr>who</vt:lpstr>
      <vt:lpstr>history</vt:lpstr>
      <vt:lpstr>uptime</vt:lpstr>
      <vt:lpstr>ps</vt:lpstr>
      <vt:lpstr>top</vt:lpstr>
      <vt:lpstr>free</vt:lpstr>
      <vt:lpstr>df -h</vt:lpstr>
      <vt:lpstr>du -sh</vt:lpstr>
      <vt:lpstr>ip addr</vt:lpstr>
      <vt:lpstr>/etc/redhat-release</vt:lpstr>
      <vt:lpstr>EĞİTİM SONU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Linux Bilgi Alma Komutları</dc:title>
  <dc:creator>Uğur ERDOĞAN</dc:creator>
  <cp:lastModifiedBy>Uğur ERDOĞAN</cp:lastModifiedBy>
  <cp:revision>18</cp:revision>
  <dcterms:created xsi:type="dcterms:W3CDTF">2024-02-16T06:14:32Z</dcterms:created>
  <dcterms:modified xsi:type="dcterms:W3CDTF">2024-02-19T13:01:11Z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f8910ffd-15fd-4899-a791-9552685bcd13</vt:lpwstr>
  </property>
  <property fmtid="{D5CDD505-2E9C-101B-9397-08002B2CF9AE}" pid="3" name="bjClsUserRVM">
    <vt:lpwstr>[]</vt:lpwstr>
  </property>
  <property fmtid="{D5CDD505-2E9C-101B-9397-08002B2CF9AE}" pid="4" name="bjSaver">
    <vt:lpwstr>rVEj6zO8MjqPWvXn92ofL1zZ6RO5sCv7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/&gt;&lt;element uid="28101b78-9dca-49f0-9bb7-5ad98141e387" value="" /&gt;&lt;/sisl&gt;</vt:lpwstr>
  </property>
  <property fmtid="{D5CDD505-2E9C-101B-9397-08002B2CF9AE}" pid="7" name="bjDocumentSecurityLabel">
    <vt:lpwstr>TASNİF DIŞI</vt:lpwstr>
  </property>
  <property fmtid="{D5CDD505-2E9C-101B-9397-08002B2CF9AE}" pid="8" name="bjSlideMasterFooterText">
    <vt:lpwstr>TASNİF DIŞI
 </vt:lpwstr>
  </property>
</Properties>
</file>