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Başlık Slaydı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081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 Bilgisi" type="secHead">
  <p:cSld name="Bölüm Üst Bilgisi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27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İki İçeri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637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Karşılaştırma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5633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Yalnızca Başlı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087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Başlıklı İçeri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351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Başlıklı Resim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518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Başlık ve Dikey Meti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952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Dikey Başlık ve Meti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570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50189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>
            <a:extLst>
              <a:ext uri="{FF2B5EF4-FFF2-40B4-BE49-F238E27FC236}">
                <a16:creationId xmlns:a16="http://schemas.microsoft.com/office/drawing/2014/main" id="{0BA3E33B-0071-487E-34EB-2F34F902A6EC}"/>
              </a:ext>
            </a:extLst>
          </p:cNvPr>
          <p:cNvSpPr txBox="1"/>
          <p:nvPr/>
        </p:nvSpPr>
        <p:spPr>
          <a:xfrm>
            <a:off x="3087329" y="74425"/>
            <a:ext cx="61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tr-TR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krobat ExtraLight" panose="00000400000000000000" pitchFamily="50" charset="-94"/>
                <a:ea typeface="+mn-ea"/>
                <a:cs typeface="+mn-cs"/>
                <a:sym typeface="Arial"/>
              </a:rPr>
              <a:t>Yeni Nesil Av ve </a:t>
            </a:r>
            <a:r>
              <a:rPr kumimoji="0" lang="tr-TR" sz="36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krobat Black" panose="00000A00000000000000" pitchFamily="50" charset="-94"/>
                <a:ea typeface="+mn-ea"/>
                <a:cs typeface="+mn-cs"/>
                <a:sym typeface="Arial"/>
              </a:rPr>
              <a:t>Koruma Kompleksi</a:t>
            </a:r>
          </a:p>
        </p:txBody>
      </p:sp>
      <p:pic>
        <p:nvPicPr>
          <p:cNvPr id="9" name="Başlıksız (27)">
            <a:hlinkClick r:id="" action="ppaction://media"/>
            <a:extLst>
              <a:ext uri="{FF2B5EF4-FFF2-40B4-BE49-F238E27FC236}">
                <a16:creationId xmlns:a16="http://schemas.microsoft.com/office/drawing/2014/main" id="{B7213D33-126F-5666-5E45-129BC941398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1917" y="666643"/>
            <a:ext cx="11006857" cy="6191357"/>
          </a:xfrm>
          <a:prstGeom prst="rect">
            <a:avLst/>
          </a:prstGeom>
        </p:spPr>
      </p:pic>
      <p:pic>
        <p:nvPicPr>
          <p:cNvPr id="10" name="Picture 2" descr="Doğa Koruma ve Milli Parklar Genel Müdürlüğü - Vikipedi">
            <a:extLst>
              <a:ext uri="{FF2B5EF4-FFF2-40B4-BE49-F238E27FC236}">
                <a16:creationId xmlns:a16="http://schemas.microsoft.com/office/drawing/2014/main" id="{3A7E7A66-4DE3-7BA6-6CBA-6047F7CF9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306" y="137906"/>
            <a:ext cx="1237796" cy="1237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65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134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Geniş ekran</PresentationFormat>
  <Paragraphs>1</Paragraphs>
  <Slides>1</Slides>
  <Notes>0</Notes>
  <HiddenSlides>0</HiddenSlides>
  <MMClips>1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6" baseType="lpstr">
      <vt:lpstr>Akrobat Black</vt:lpstr>
      <vt:lpstr>Akrobat ExtraLight</vt:lpstr>
      <vt:lpstr>Arial</vt:lpstr>
      <vt:lpstr>Calibri</vt:lpstr>
      <vt:lpstr>1_Office Teması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oner ozbey</dc:creator>
  <cp:lastModifiedBy>oner ozbey</cp:lastModifiedBy>
  <cp:revision>1</cp:revision>
  <dcterms:created xsi:type="dcterms:W3CDTF">2025-05-10T08:25:03Z</dcterms:created>
  <dcterms:modified xsi:type="dcterms:W3CDTF">2025-05-10T08:25:21Z</dcterms:modified>
</cp:coreProperties>
</file>