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EC09-F4B7-4533-BC7D-1F420E4B4FF6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2DDF-4CD3-4031-AA15-9807E3C7D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1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2458-6E7B-B9A2-CA1C-8E7FCB8CE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D820C-8343-14DA-A9E0-DBEB0818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443D-DCD6-3EF7-03A1-03548F9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2E11-7AFE-E13C-ABB4-377449DC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1F85-A57E-E594-9C82-DA721150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E067-305F-46A4-8955-B8186EF0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5B0F-7D3B-F38F-1D61-45D889F8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0A85-4BAD-AFC2-A300-2960DF27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455F-816F-4FBA-E875-A527F2F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71FF-C8B7-ECAD-F934-B2A9B7E2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1AC8C-9ACA-1B92-64A8-3C527547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9B72-FC96-9E6B-DB40-5B809344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503D-1CAE-3209-102B-E4565FC0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2E53-77A5-39F0-8062-2631D35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D99E-C6D2-3508-B23C-9B639704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4B3E-5690-5379-8AD3-2A85905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547-46E2-BC1A-83AE-2A31FD79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7928-912E-1964-A6E6-72CC8BBB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99EB-E7F5-3A30-701D-C6734DAB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363B-D18D-2E2E-FECD-2BD34BA2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FED2-F55E-034F-4E66-5D902CED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C213-2408-546A-BF69-626A14CD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E212-9521-AD0A-30B4-4D1B6061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54F3-7213-87F3-5DFB-B8639055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79CD-F339-50F5-F865-C8CEBCFE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563D-C101-88FC-780A-5327EA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31B9-7F51-EC78-B05C-84A943C30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D877D-8F9A-EFBD-89A8-E1DFAAC7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1F4B7-ED8E-5924-FE1A-BEC9A012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9B48-68DB-B82A-DFAE-77CE64A2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CAC55-81B1-56FE-FCFF-BC2E149E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8504-652C-6BBE-83DB-33023933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8051-69AC-B194-F547-FF07D4B4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5F42-D8D0-146C-6CF1-4DC17166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58911-4966-F136-FBCA-898DD7541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71898-8C9B-9011-15D0-A02DE005A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32448-A980-AF77-F3B8-0AA947E3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4E08A-7B9B-EDB4-74F9-759A7655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FC430-73DA-36BB-5AE8-129FB6E9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2365-9235-FDAF-529B-833BA462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CD83-F1F4-2B46-9AEB-C6ACFD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0EBBC-CDD2-B95B-F896-675054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36A87-FF2D-412D-92AB-D65E2E7A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65DA1-BF75-5D77-1D20-232E6ABE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28FC1-F06A-C6AE-46D4-9C56150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EB98-C966-0733-3A79-8F70861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892F-9555-73A1-E4C9-ECEF4431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690C-5942-C087-7AA5-AFF292BB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E15C-22A1-0EEC-33EA-2871D438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56C74-4F20-C3D6-EF00-9979CBD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8DFE4-CB5F-D098-9C27-5E3CC70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051B-F491-22B5-AC59-B817BC8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9EC3-CBEA-2C76-B326-285B9E8E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054B8-0FAC-886F-692E-B493EE10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8CFB-6894-4D67-0286-52A9D91A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85F09-28BB-2400-2EB1-0C2B9DD5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79FC-CFA6-6B67-480E-9C845E34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DCF2-07AD-C803-8E0F-9A2E48D1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F0B73-5770-2366-C071-586E52BB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90DE-48DF-C346-1DF9-351EE28E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9940-CD22-B482-5C7B-09DA68C72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2B8C-7DA8-7C68-10A5-625984D97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2E42-E858-7991-E089-48C9CF481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2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31116A-4575-4818-2DFF-C597D3518E55}"/>
              </a:ext>
            </a:extLst>
          </p:cNvPr>
          <p:cNvSpPr/>
          <p:nvPr/>
        </p:nvSpPr>
        <p:spPr>
          <a:xfrm>
            <a:off x="5120640" y="296090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WEDDING</a:t>
            </a:r>
            <a:endParaRPr lang="en-IN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3622D5-1945-8227-1849-2DBEC87EEB19}"/>
              </a:ext>
            </a:extLst>
          </p:cNvPr>
          <p:cNvSpPr/>
          <p:nvPr/>
        </p:nvSpPr>
        <p:spPr>
          <a:xfrm>
            <a:off x="10136777" y="1314992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Decoration Team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FE9BE2-FA0A-4AFB-5622-286B20B96286}"/>
              </a:ext>
            </a:extLst>
          </p:cNvPr>
          <p:cNvSpPr/>
          <p:nvPr/>
        </p:nvSpPr>
        <p:spPr>
          <a:xfrm>
            <a:off x="104500" y="1314992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Visiting the bride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EB49F-C843-73FC-EA87-E97D56E3FE9E}"/>
              </a:ext>
            </a:extLst>
          </p:cNvPr>
          <p:cNvSpPr/>
          <p:nvPr/>
        </p:nvSpPr>
        <p:spPr>
          <a:xfrm>
            <a:off x="2586446" y="1319350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Invitation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6575F-2240-2597-D6FE-5EB5DAD79DF6}"/>
              </a:ext>
            </a:extLst>
          </p:cNvPr>
          <p:cNvSpPr/>
          <p:nvPr/>
        </p:nvSpPr>
        <p:spPr>
          <a:xfrm>
            <a:off x="5120640" y="1341118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Wedding hall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723C30-B3D7-C4AB-FC64-8F64DC6D269D}"/>
              </a:ext>
            </a:extLst>
          </p:cNvPr>
          <p:cNvSpPr/>
          <p:nvPr/>
        </p:nvSpPr>
        <p:spPr>
          <a:xfrm>
            <a:off x="7811589" y="1314992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701398-218F-45A4-B911-B3973CCA84C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9860" y="1149526"/>
            <a:ext cx="0" cy="165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545137-D836-A159-F9B6-C93FAF64683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71360" y="644433"/>
            <a:ext cx="404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4B2C6A-DD62-BFE9-FBBA-34FE3E9E8643}"/>
              </a:ext>
            </a:extLst>
          </p:cNvPr>
          <p:cNvCxnSpPr>
            <a:stCxn id="15" idx="0"/>
          </p:cNvCxnSpPr>
          <p:nvPr/>
        </p:nvCxnSpPr>
        <p:spPr>
          <a:xfrm flipV="1">
            <a:off x="8786949" y="644433"/>
            <a:ext cx="0" cy="67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5BDC0C-3665-6A42-C805-30C7AB06C6CE}"/>
              </a:ext>
            </a:extLst>
          </p:cNvPr>
          <p:cNvCxnSpPr>
            <a:stCxn id="3" idx="0"/>
          </p:cNvCxnSpPr>
          <p:nvPr/>
        </p:nvCxnSpPr>
        <p:spPr>
          <a:xfrm flipV="1">
            <a:off x="11112137" y="644433"/>
            <a:ext cx="0" cy="67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4D015F-04F3-ABD6-FE2C-A45388AA4F0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079861" y="644433"/>
            <a:ext cx="4040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4384AC-B737-F871-A7E8-F13C2BD86E21}"/>
              </a:ext>
            </a:extLst>
          </p:cNvPr>
          <p:cNvCxnSpPr>
            <a:stCxn id="7" idx="0"/>
          </p:cNvCxnSpPr>
          <p:nvPr/>
        </p:nvCxnSpPr>
        <p:spPr>
          <a:xfrm flipV="1">
            <a:off x="3561806" y="644433"/>
            <a:ext cx="0" cy="67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2D0869-2A56-06ED-39A7-81FA2BD0EC22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079859" y="640075"/>
            <a:ext cx="1" cy="67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EDD2C8-B4C0-7EDC-0C3A-A27BDBD7F602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6096000" y="992775"/>
            <a:ext cx="0" cy="348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72E7ABC-2F42-E918-BBE6-5D4064540AD8}"/>
              </a:ext>
            </a:extLst>
          </p:cNvPr>
          <p:cNvSpPr/>
          <p:nvPr/>
        </p:nvSpPr>
        <p:spPr>
          <a:xfrm>
            <a:off x="104500" y="2682235"/>
            <a:ext cx="1950720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Family gathering</a:t>
            </a:r>
            <a:endParaRPr lang="en-IN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6FC584-CF0B-1B94-23D7-E15C46134B3B}"/>
              </a:ext>
            </a:extLst>
          </p:cNvPr>
          <p:cNvSpPr/>
          <p:nvPr/>
        </p:nvSpPr>
        <p:spPr>
          <a:xfrm>
            <a:off x="1236617" y="4519755"/>
            <a:ext cx="1349829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Decision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547D450-4834-DF8B-16CA-EB7996B1704D}"/>
              </a:ext>
            </a:extLst>
          </p:cNvPr>
          <p:cNvSpPr/>
          <p:nvPr/>
        </p:nvSpPr>
        <p:spPr>
          <a:xfrm>
            <a:off x="1236618" y="5891356"/>
            <a:ext cx="1349828" cy="696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Fixing</a:t>
            </a:r>
            <a:endParaRPr lang="en-IN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4BEF84-611C-6239-D203-8E685D9DA65D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1079859" y="3378920"/>
            <a:ext cx="1" cy="283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89836C-4A4D-242F-5E06-2DA4F582F3BE}"/>
              </a:ext>
            </a:extLst>
          </p:cNvPr>
          <p:cNvCxnSpPr>
            <a:stCxn id="63" idx="1"/>
          </p:cNvCxnSpPr>
          <p:nvPr/>
        </p:nvCxnSpPr>
        <p:spPr>
          <a:xfrm flipH="1" flipV="1">
            <a:off x="1079859" y="4868091"/>
            <a:ext cx="156758" cy="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88CCA3-1B50-4810-0EC1-6AEBE578835F}"/>
              </a:ext>
            </a:extLst>
          </p:cNvPr>
          <p:cNvCxnSpPr>
            <a:cxnSpLocks/>
          </p:cNvCxnSpPr>
          <p:nvPr/>
        </p:nvCxnSpPr>
        <p:spPr>
          <a:xfrm flipH="1" flipV="1">
            <a:off x="1079859" y="6213567"/>
            <a:ext cx="156759" cy="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8E3107-2EDE-63FB-4379-A8AC4D7B84E4}"/>
              </a:ext>
            </a:extLst>
          </p:cNvPr>
          <p:cNvCxnSpPr>
            <a:cxnSpLocks/>
            <a:stCxn id="55" idx="0"/>
            <a:endCxn id="4" idx="2"/>
          </p:cNvCxnSpPr>
          <p:nvPr/>
        </p:nvCxnSpPr>
        <p:spPr>
          <a:xfrm flipV="1">
            <a:off x="1079860" y="2011677"/>
            <a:ext cx="0" cy="670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2B9EF7F-8E12-A9E7-40AD-EDA189547147}"/>
              </a:ext>
            </a:extLst>
          </p:cNvPr>
          <p:cNvSpPr/>
          <p:nvPr/>
        </p:nvSpPr>
        <p:spPr>
          <a:xfrm>
            <a:off x="2586446" y="2682234"/>
            <a:ext cx="1950720" cy="696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family list</a:t>
            </a:r>
            <a:endParaRPr lang="en-IN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63000C1-BD2A-8A15-4D65-E724A99326E7}"/>
              </a:ext>
            </a:extLst>
          </p:cNvPr>
          <p:cNvSpPr/>
          <p:nvPr/>
        </p:nvSpPr>
        <p:spPr>
          <a:xfrm>
            <a:off x="5120640" y="2682233"/>
            <a:ext cx="1950720" cy="696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owner</a:t>
            </a:r>
            <a:endParaRPr lang="en-IN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A38D2B-6FB0-1C23-4F74-8CA8C21D59AD}"/>
              </a:ext>
            </a:extLst>
          </p:cNvPr>
          <p:cNvSpPr/>
          <p:nvPr/>
        </p:nvSpPr>
        <p:spPr>
          <a:xfrm>
            <a:off x="7811589" y="2688766"/>
            <a:ext cx="1950720" cy="696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Food</a:t>
            </a:r>
          </a:p>
          <a:p>
            <a:pPr algn="ctr"/>
            <a:r>
              <a:rPr lang="en-US" dirty="0"/>
              <a:t>Veg/Non-Veg</a:t>
            </a:r>
            <a:endParaRPr lang="en-IN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8457944-B9B9-B023-1007-01027D9ADE3E}"/>
              </a:ext>
            </a:extLst>
          </p:cNvPr>
          <p:cNvSpPr/>
          <p:nvPr/>
        </p:nvSpPr>
        <p:spPr>
          <a:xfrm>
            <a:off x="10136777" y="2688766"/>
            <a:ext cx="1950720" cy="696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skills</a:t>
            </a:r>
            <a:endParaRPr lang="en-IN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1EE6BEA-5382-9BE7-02A2-F372DD808510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561806" y="3378915"/>
            <a:ext cx="26125" cy="286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86F0081-648D-E589-1420-A5F97CEAD2F2}"/>
              </a:ext>
            </a:extLst>
          </p:cNvPr>
          <p:cNvSpPr/>
          <p:nvPr/>
        </p:nvSpPr>
        <p:spPr>
          <a:xfrm>
            <a:off x="3971109" y="4519753"/>
            <a:ext cx="1349822" cy="696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Invitation</a:t>
            </a:r>
            <a:endParaRPr lang="en-IN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6513D2-EA2A-3161-1792-D7DA4BD74F21}"/>
              </a:ext>
            </a:extLst>
          </p:cNvPr>
          <p:cNvSpPr/>
          <p:nvPr/>
        </p:nvSpPr>
        <p:spPr>
          <a:xfrm>
            <a:off x="3971109" y="5891356"/>
            <a:ext cx="1410787" cy="696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Distribution</a:t>
            </a:r>
            <a:endParaRPr lang="en-IN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442B37B-3C3D-E085-77D8-EC89C5160D6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3561806" y="4868096"/>
            <a:ext cx="409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156582-20D4-F7A6-5FFF-460B12E4123F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3587931" y="6239697"/>
            <a:ext cx="383178" cy="4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ED11B8-588F-CFB2-F9F0-7D090B2C8C13}"/>
              </a:ext>
            </a:extLst>
          </p:cNvPr>
          <p:cNvCxnSpPr>
            <a:stCxn id="7" idx="2"/>
            <a:endCxn id="96" idx="0"/>
          </p:cNvCxnSpPr>
          <p:nvPr/>
        </p:nvCxnSpPr>
        <p:spPr>
          <a:xfrm>
            <a:off x="3561806" y="2016035"/>
            <a:ext cx="0" cy="666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25563C-66EC-3AB3-D548-7726FB50914D}"/>
              </a:ext>
            </a:extLst>
          </p:cNvPr>
          <p:cNvCxnSpPr>
            <a:stCxn id="9" idx="2"/>
            <a:endCxn id="97" idx="0"/>
          </p:cNvCxnSpPr>
          <p:nvPr/>
        </p:nvCxnSpPr>
        <p:spPr>
          <a:xfrm>
            <a:off x="6096000" y="2037803"/>
            <a:ext cx="0" cy="64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6400C07-6B2B-BB3B-54B2-3137CE460D13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096000" y="3378914"/>
            <a:ext cx="0" cy="283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592ACA3-1989-843C-1E7C-EC69BBE49B31}"/>
              </a:ext>
            </a:extLst>
          </p:cNvPr>
          <p:cNvSpPr/>
          <p:nvPr/>
        </p:nvSpPr>
        <p:spPr>
          <a:xfrm flipH="1">
            <a:off x="6548852" y="5860870"/>
            <a:ext cx="1349822" cy="6966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Chair</a:t>
            </a:r>
          </a:p>
          <a:p>
            <a:pPr algn="ctr"/>
            <a:r>
              <a:rPr lang="en-US" dirty="0"/>
              <a:t>Count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C3203DE-8237-3067-86BF-6F2773F136D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68091"/>
            <a:ext cx="365767" cy="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0304E38-6693-AA53-F25F-B626F623EC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6209208"/>
            <a:ext cx="45285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C1E5C2CC-C92C-C0A0-79CF-84B507E72154}"/>
              </a:ext>
            </a:extLst>
          </p:cNvPr>
          <p:cNvSpPr/>
          <p:nvPr/>
        </p:nvSpPr>
        <p:spPr>
          <a:xfrm flipH="1">
            <a:off x="6461767" y="4519759"/>
            <a:ext cx="1349822" cy="6966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  <a:p>
            <a:pPr algn="ctr"/>
            <a:r>
              <a:rPr lang="en-US" dirty="0"/>
              <a:t>Reservation</a:t>
            </a:r>
            <a:endParaRPr lang="en-IN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0D75198-1047-1155-6210-B750BAE732D4}"/>
              </a:ext>
            </a:extLst>
          </p:cNvPr>
          <p:cNvSpPr/>
          <p:nvPr/>
        </p:nvSpPr>
        <p:spPr>
          <a:xfrm flipH="1">
            <a:off x="8969835" y="4519759"/>
            <a:ext cx="1349822" cy="6966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Caterers</a:t>
            </a:r>
            <a:endParaRPr lang="en-IN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1E633A2A-28D1-6E58-B152-AE7946F15F12}"/>
              </a:ext>
            </a:extLst>
          </p:cNvPr>
          <p:cNvSpPr/>
          <p:nvPr/>
        </p:nvSpPr>
        <p:spPr>
          <a:xfrm flipH="1">
            <a:off x="8978557" y="5654071"/>
            <a:ext cx="1349822" cy="6966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supply to guest</a:t>
            </a:r>
            <a:endParaRPr lang="en-IN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638D715-C9D2-F6F7-E9DD-587408DB9D58}"/>
              </a:ext>
            </a:extLst>
          </p:cNvPr>
          <p:cNvCxnSpPr>
            <a:stCxn id="15" idx="2"/>
            <a:endCxn id="98" idx="0"/>
          </p:cNvCxnSpPr>
          <p:nvPr/>
        </p:nvCxnSpPr>
        <p:spPr>
          <a:xfrm>
            <a:off x="8786949" y="2011677"/>
            <a:ext cx="0" cy="67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0A3967D-C13F-6D5E-45A7-B0C00D94B8B8}"/>
              </a:ext>
            </a:extLst>
          </p:cNvPr>
          <p:cNvCxnSpPr>
            <a:stCxn id="98" idx="2"/>
          </p:cNvCxnSpPr>
          <p:nvPr/>
        </p:nvCxnSpPr>
        <p:spPr>
          <a:xfrm>
            <a:off x="8786949" y="3385447"/>
            <a:ext cx="0" cy="2616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66BEA4-6308-0ABA-2373-AC5A99152D0E}"/>
              </a:ext>
            </a:extLst>
          </p:cNvPr>
          <p:cNvCxnSpPr>
            <a:stCxn id="130" idx="3"/>
          </p:cNvCxnSpPr>
          <p:nvPr/>
        </p:nvCxnSpPr>
        <p:spPr>
          <a:xfrm flipH="1" flipV="1">
            <a:off x="8786949" y="4868091"/>
            <a:ext cx="182886" cy="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3BC2DA1-3E60-F3DE-8139-3D54EB1737C2}"/>
              </a:ext>
            </a:extLst>
          </p:cNvPr>
          <p:cNvCxnSpPr>
            <a:cxnSpLocks/>
            <a:endCxn id="131" idx="3"/>
          </p:cNvCxnSpPr>
          <p:nvPr/>
        </p:nvCxnSpPr>
        <p:spPr>
          <a:xfrm>
            <a:off x="8786949" y="6002411"/>
            <a:ext cx="191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55F191-6705-F852-7116-9CCD5CFFC2DD}"/>
              </a:ext>
            </a:extLst>
          </p:cNvPr>
          <p:cNvCxnSpPr>
            <a:stCxn id="3" idx="2"/>
            <a:endCxn id="99" idx="0"/>
          </p:cNvCxnSpPr>
          <p:nvPr/>
        </p:nvCxnSpPr>
        <p:spPr>
          <a:xfrm>
            <a:off x="11112137" y="2011677"/>
            <a:ext cx="0" cy="67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F2FF29F-C5CA-2C99-02FD-A46F17DCDFF6}"/>
              </a:ext>
            </a:extLst>
          </p:cNvPr>
          <p:cNvSpPr/>
          <p:nvPr/>
        </p:nvSpPr>
        <p:spPr>
          <a:xfrm flipH="1">
            <a:off x="10683251" y="5556087"/>
            <a:ext cx="1349822" cy="6966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Happy guest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8E22C11-D9A0-2AC8-B5E7-5FDC1188263D}"/>
              </a:ext>
            </a:extLst>
          </p:cNvPr>
          <p:cNvSpPr/>
          <p:nvPr/>
        </p:nvSpPr>
        <p:spPr>
          <a:xfrm flipH="1">
            <a:off x="10674542" y="4524117"/>
            <a:ext cx="1349822" cy="6966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Imaginaries 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Reality</a:t>
            </a:r>
            <a:endParaRPr lang="en-IN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F8438AA-3E9A-7633-4D30-7B25034AC621}"/>
              </a:ext>
            </a:extLst>
          </p:cNvPr>
          <p:cNvCxnSpPr>
            <a:cxnSpLocks/>
          </p:cNvCxnSpPr>
          <p:nvPr/>
        </p:nvCxnSpPr>
        <p:spPr>
          <a:xfrm flipH="1">
            <a:off x="10519442" y="3391984"/>
            <a:ext cx="18532" cy="2518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BCE0BC-AFCF-DF50-03E6-552C3EC95001}"/>
              </a:ext>
            </a:extLst>
          </p:cNvPr>
          <p:cNvCxnSpPr>
            <a:stCxn id="147" idx="3"/>
          </p:cNvCxnSpPr>
          <p:nvPr/>
        </p:nvCxnSpPr>
        <p:spPr>
          <a:xfrm flipH="1" flipV="1">
            <a:off x="10519986" y="4868091"/>
            <a:ext cx="154556" cy="4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FBBBAA5-8D44-1196-8D2D-01CFE1929AE0}"/>
              </a:ext>
            </a:extLst>
          </p:cNvPr>
          <p:cNvCxnSpPr>
            <a:stCxn id="146" idx="3"/>
            <a:endCxn id="146" idx="3"/>
          </p:cNvCxnSpPr>
          <p:nvPr/>
        </p:nvCxnSpPr>
        <p:spPr>
          <a:xfrm>
            <a:off x="10683251" y="59044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A0FE5E4-D342-21CE-8885-6580446B39D3}"/>
              </a:ext>
            </a:extLst>
          </p:cNvPr>
          <p:cNvCxnSpPr>
            <a:stCxn id="146" idx="3"/>
          </p:cNvCxnSpPr>
          <p:nvPr/>
        </p:nvCxnSpPr>
        <p:spPr>
          <a:xfrm flipH="1" flipV="1">
            <a:off x="10519986" y="5904426"/>
            <a:ext cx="1632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A5990C-0F25-143F-C809-D4D75F459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01568"/>
              </p:ext>
            </p:extLst>
          </p:nvPr>
        </p:nvGraphicFramePr>
        <p:xfrm>
          <a:off x="212343" y="182880"/>
          <a:ext cx="3962841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62841">
                  <a:extLst>
                    <a:ext uri="{9D8B030D-6E8A-4147-A177-3AD203B41FA5}">
                      <a16:colId xmlns:a16="http://schemas.microsoft.com/office/drawing/2014/main" val="424555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FLOW CHART FOR GOING TO A MOVIE: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39388"/>
                  </a:ext>
                </a:extLst>
              </a:tr>
            </a:tbl>
          </a:graphicData>
        </a:graphic>
      </p:graphicFrame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D799473E-ED59-F82E-6C93-CCA44D4FC057}"/>
              </a:ext>
            </a:extLst>
          </p:cNvPr>
          <p:cNvSpPr/>
          <p:nvPr/>
        </p:nvSpPr>
        <p:spPr>
          <a:xfrm>
            <a:off x="3934992" y="554872"/>
            <a:ext cx="2304256" cy="72008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9AA3A-5199-9957-53B5-BD02DD26DED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87120" y="127495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82047B5-552D-31B2-B4F5-97AF0BEADBF5}"/>
              </a:ext>
            </a:extLst>
          </p:cNvPr>
          <p:cNvSpPr/>
          <p:nvPr/>
        </p:nvSpPr>
        <p:spPr>
          <a:xfrm>
            <a:off x="4367808" y="1877312"/>
            <a:ext cx="1438624" cy="93610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THEATER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F761E-2211-9505-C3F9-82D1F8CB520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502944" y="2345364"/>
            <a:ext cx="864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E04C0D-2B22-4025-8E2C-2917F3BD2FE6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806432" y="2345364"/>
            <a:ext cx="10611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77EDFF-2C35-FA29-EE41-50CC73928152}"/>
              </a:ext>
            </a:extLst>
          </p:cNvPr>
          <p:cNvSpPr txBox="1"/>
          <p:nvPr/>
        </p:nvSpPr>
        <p:spPr>
          <a:xfrm>
            <a:off x="3701639" y="2006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BF4CF-0748-8388-E7F7-25218DBE01B4}"/>
              </a:ext>
            </a:extLst>
          </p:cNvPr>
          <p:cNvSpPr txBox="1"/>
          <p:nvPr/>
        </p:nvSpPr>
        <p:spPr>
          <a:xfrm>
            <a:off x="5982789" y="1950720"/>
            <a:ext cx="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4931DD7-6159-3C02-F09A-05ABE055DB52}"/>
              </a:ext>
            </a:extLst>
          </p:cNvPr>
          <p:cNvSpPr/>
          <p:nvPr/>
        </p:nvSpPr>
        <p:spPr>
          <a:xfrm>
            <a:off x="2064320" y="2002710"/>
            <a:ext cx="1438624" cy="70909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NO.OF.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214C9C0-BEE0-83E5-875B-7B84006F8BB4}"/>
              </a:ext>
            </a:extLst>
          </p:cNvPr>
          <p:cNvSpPr/>
          <p:nvPr/>
        </p:nvSpPr>
        <p:spPr>
          <a:xfrm>
            <a:off x="6867553" y="1998201"/>
            <a:ext cx="1438624" cy="694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NETFLIX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5E13D7F-79A2-BB8F-9E4C-66F35EE0D48F}"/>
              </a:ext>
            </a:extLst>
          </p:cNvPr>
          <p:cNvSpPr/>
          <p:nvPr/>
        </p:nvSpPr>
        <p:spPr>
          <a:xfrm>
            <a:off x="265368" y="3429000"/>
            <a:ext cx="1438576" cy="7053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</a:t>
            </a:r>
          </a:p>
          <a:p>
            <a:pPr algn="ctr"/>
            <a:r>
              <a:rPr lang="en-IN" dirty="0"/>
              <a:t>THEATER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AE5AC-785D-4FE6-8AD7-B88832BC37AC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1703944" y="3781656"/>
            <a:ext cx="1311595" cy="20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EEAC165-5C1B-BFC6-486A-5969FE390519}"/>
              </a:ext>
            </a:extLst>
          </p:cNvPr>
          <p:cNvSpPr/>
          <p:nvPr/>
        </p:nvSpPr>
        <p:spPr>
          <a:xfrm>
            <a:off x="3015539" y="3334309"/>
            <a:ext cx="1693629" cy="93610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SEATS AVAILABLE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D7357D-4EDC-E6C2-5F81-458C84455D8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874349" y="4270413"/>
            <a:ext cx="14905" cy="520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8AC71B-0E59-3DD2-843A-3DA0A2DAA3D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862353" y="3068960"/>
            <a:ext cx="1" cy="265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D3F405-D83F-7C0E-4CED-4E0F8A40A609}"/>
              </a:ext>
            </a:extLst>
          </p:cNvPr>
          <p:cNvSpPr txBox="1"/>
          <p:nvPr/>
        </p:nvSpPr>
        <p:spPr>
          <a:xfrm>
            <a:off x="2866419" y="2754129"/>
            <a:ext cx="70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C8CCB-9E95-6BA8-412B-9AC8D087687D}"/>
              </a:ext>
            </a:extLst>
          </p:cNvPr>
          <p:cNvSpPr txBox="1"/>
          <p:nvPr/>
        </p:nvSpPr>
        <p:spPr>
          <a:xfrm>
            <a:off x="3314736" y="4270413"/>
            <a:ext cx="57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622FE48-66B6-B64F-5391-FE699761845C}"/>
              </a:ext>
            </a:extLst>
          </p:cNvPr>
          <p:cNvSpPr/>
          <p:nvPr/>
        </p:nvSpPr>
        <p:spPr>
          <a:xfrm>
            <a:off x="3169944" y="4791306"/>
            <a:ext cx="1438619" cy="785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 MONEY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9F2303F0-7400-B7C5-403A-E8096470FE14}"/>
              </a:ext>
            </a:extLst>
          </p:cNvPr>
          <p:cNvSpPr/>
          <p:nvPr/>
        </p:nvSpPr>
        <p:spPr>
          <a:xfrm>
            <a:off x="3881465" y="6232208"/>
            <a:ext cx="2556861" cy="54868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WATCH MOVIE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AD8299BC-5616-1352-94B7-603A82A0FB84}"/>
              </a:ext>
            </a:extLst>
          </p:cNvPr>
          <p:cNvSpPr/>
          <p:nvPr/>
        </p:nvSpPr>
        <p:spPr>
          <a:xfrm>
            <a:off x="6434738" y="3039690"/>
            <a:ext cx="2304254" cy="114124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HOME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323A0AEC-5D25-03B5-DC44-6C5E33E89BB2}"/>
              </a:ext>
            </a:extLst>
          </p:cNvPr>
          <p:cNvSpPr/>
          <p:nvPr/>
        </p:nvSpPr>
        <p:spPr>
          <a:xfrm>
            <a:off x="9768408" y="3175168"/>
            <a:ext cx="1944216" cy="8702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FRIEND HOME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D04FE81F-9726-EFE9-D9E7-A92B6B149841}"/>
              </a:ext>
            </a:extLst>
          </p:cNvPr>
          <p:cNvSpPr/>
          <p:nvPr/>
        </p:nvSpPr>
        <p:spPr>
          <a:xfrm>
            <a:off x="6481711" y="4808512"/>
            <a:ext cx="2222917" cy="8702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 THE </a:t>
            </a:r>
          </a:p>
          <a:p>
            <a:pPr algn="ctr"/>
            <a:r>
              <a:rPr lang="en-IN" dirty="0"/>
              <a:t>ARRANGEMENT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54D0-3B89-30A6-1232-3BFFFBB58C7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84656" y="2357258"/>
            <a:ext cx="10796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71F8C-0498-4C6F-02B5-E61845C29024}"/>
              </a:ext>
            </a:extLst>
          </p:cNvPr>
          <p:cNvCxnSpPr>
            <a:endCxn id="30" idx="0"/>
          </p:cNvCxnSpPr>
          <p:nvPr/>
        </p:nvCxnSpPr>
        <p:spPr>
          <a:xfrm>
            <a:off x="966341" y="2353163"/>
            <a:ext cx="18315" cy="1075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9F9F3A-9777-3F00-AD72-B269D8B1558C}"/>
              </a:ext>
            </a:extLst>
          </p:cNvPr>
          <p:cNvCxnSpPr>
            <a:cxnSpLocks/>
          </p:cNvCxnSpPr>
          <p:nvPr/>
        </p:nvCxnSpPr>
        <p:spPr>
          <a:xfrm flipV="1">
            <a:off x="995099" y="3065417"/>
            <a:ext cx="2862798" cy="35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C6A600-01BC-1B25-1DAD-9B957F75B883}"/>
              </a:ext>
            </a:extLst>
          </p:cNvPr>
          <p:cNvCxnSpPr>
            <a:cxnSpLocks/>
          </p:cNvCxnSpPr>
          <p:nvPr/>
        </p:nvCxnSpPr>
        <p:spPr>
          <a:xfrm>
            <a:off x="4608563" y="5229200"/>
            <a:ext cx="5513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53D609-7C51-728E-9B73-D5EC43A3679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152107" y="5229200"/>
            <a:ext cx="7789" cy="1003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C1656F-5B7B-B3A5-010E-3D5703038993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7586865" y="4180934"/>
            <a:ext cx="6305" cy="627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8659EE-8185-ACB1-F378-4AEB03F56CE3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5447928" y="5243656"/>
            <a:ext cx="10337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9CABA1-CB6A-0EE8-7351-F27C03495081}"/>
              </a:ext>
            </a:extLst>
          </p:cNvPr>
          <p:cNvCxnSpPr>
            <a:cxnSpLocks/>
          </p:cNvCxnSpPr>
          <p:nvPr/>
        </p:nvCxnSpPr>
        <p:spPr>
          <a:xfrm>
            <a:off x="5447928" y="5243656"/>
            <a:ext cx="0" cy="988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0B0BFE-3635-63AE-9328-5E529716C5F1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>
            <a:off x="7586865" y="2692527"/>
            <a:ext cx="0" cy="347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8CA0D5-6283-62A9-22EE-5540A9064C8B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738992" y="3610312"/>
            <a:ext cx="10294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A5EC21E-8809-853E-97D4-5469A9688140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0734655" y="4045456"/>
            <a:ext cx="5861" cy="2490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11EF7F-913D-8C47-83C5-B5310527ACD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6438326" y="6506548"/>
            <a:ext cx="4302190" cy="29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EFE65324-E6CA-D726-F66D-C6B18935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92" y="4208169"/>
            <a:ext cx="627942" cy="4938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BF3BBEA-1C34-B429-BAD1-4FF6B924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62" y="3223674"/>
            <a:ext cx="59136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C02897-7C91-878F-8C29-77C7098DB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49558"/>
              </p:ext>
            </p:extLst>
          </p:nvPr>
        </p:nvGraphicFramePr>
        <p:xfrm>
          <a:off x="0" y="110066"/>
          <a:ext cx="769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474">
                  <a:extLst>
                    <a:ext uri="{9D8B030D-6E8A-4147-A177-3AD203B41FA5}">
                      <a16:colId xmlns:a16="http://schemas.microsoft.com/office/drawing/2014/main" val="2117075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FLOW CHART FOR PREPARE A MEAL: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745211"/>
                  </a:ext>
                </a:extLst>
              </a:tr>
            </a:tbl>
          </a:graphicData>
        </a:graphic>
      </p:graphicFrame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2621A69C-C593-6A6E-C355-F583C2A94155}"/>
              </a:ext>
            </a:extLst>
          </p:cNvPr>
          <p:cNvSpPr/>
          <p:nvPr/>
        </p:nvSpPr>
        <p:spPr>
          <a:xfrm>
            <a:off x="4150893" y="514773"/>
            <a:ext cx="2394857" cy="748937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A MEAL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A4341-10B3-24EC-CFA0-C12637172A39}"/>
              </a:ext>
            </a:extLst>
          </p:cNvPr>
          <p:cNvSpPr/>
          <p:nvPr/>
        </p:nvSpPr>
        <p:spPr>
          <a:xfrm>
            <a:off x="252546" y="1297577"/>
            <a:ext cx="2194560" cy="6618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IN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30668C2-EF2A-D48B-B621-AB5B42B0BB0B}"/>
              </a:ext>
            </a:extLst>
          </p:cNvPr>
          <p:cNvSpPr/>
          <p:nvPr/>
        </p:nvSpPr>
        <p:spPr>
          <a:xfrm>
            <a:off x="452844" y="2719251"/>
            <a:ext cx="1793965" cy="1419497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INGREDIENTS</a:t>
            </a:r>
            <a:endParaRPr lang="en-IN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7FDA06D-4F6C-A7F4-D2D0-0F7171350915}"/>
              </a:ext>
            </a:extLst>
          </p:cNvPr>
          <p:cNvSpPr/>
          <p:nvPr/>
        </p:nvSpPr>
        <p:spPr>
          <a:xfrm>
            <a:off x="7338918" y="66764"/>
            <a:ext cx="1837509" cy="1644953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2CC396C-2820-0536-B9FB-18FF029D39C5}"/>
              </a:ext>
            </a:extLst>
          </p:cNvPr>
          <p:cNvSpPr/>
          <p:nvPr/>
        </p:nvSpPr>
        <p:spPr>
          <a:xfrm>
            <a:off x="7190872" y="2159561"/>
            <a:ext cx="2133600" cy="705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HOTEL</a:t>
            </a:r>
            <a:endParaRPr lang="en-IN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1D59A54-F834-C3B3-D7FF-8357EE250D0F}"/>
              </a:ext>
            </a:extLst>
          </p:cNvPr>
          <p:cNvSpPr/>
          <p:nvPr/>
        </p:nvSpPr>
        <p:spPr>
          <a:xfrm>
            <a:off x="9901875" y="1628503"/>
            <a:ext cx="2133600" cy="705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ORDER</a:t>
            </a:r>
            <a:endParaRPr lang="en-IN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68D7C99-1C88-EE4B-3E9B-DB17B64E2441}"/>
              </a:ext>
            </a:extLst>
          </p:cNvPr>
          <p:cNvSpPr/>
          <p:nvPr/>
        </p:nvSpPr>
        <p:spPr>
          <a:xfrm>
            <a:off x="9901875" y="2723848"/>
            <a:ext cx="2133600" cy="705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  <a:endParaRPr lang="en-IN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9D9DF2E3-0A5F-569B-90D9-87976F9F3683}"/>
              </a:ext>
            </a:extLst>
          </p:cNvPr>
          <p:cNvSpPr/>
          <p:nvPr/>
        </p:nvSpPr>
        <p:spPr>
          <a:xfrm>
            <a:off x="7359314" y="3325800"/>
            <a:ext cx="1796716" cy="106232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SEATS AVAILABLE</a:t>
            </a:r>
            <a:endParaRPr lang="en-IN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D79670F-627B-7B3B-1B66-93318F69ABF6}"/>
              </a:ext>
            </a:extLst>
          </p:cNvPr>
          <p:cNvSpPr/>
          <p:nvPr/>
        </p:nvSpPr>
        <p:spPr>
          <a:xfrm>
            <a:off x="4646479" y="4513131"/>
            <a:ext cx="1403684" cy="705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FOOD</a:t>
            </a:r>
            <a:endParaRPr lang="en-IN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AD90FBEE-08DF-9FBF-1185-5E2E37B10377}"/>
              </a:ext>
            </a:extLst>
          </p:cNvPr>
          <p:cNvSpPr/>
          <p:nvPr/>
        </p:nvSpPr>
        <p:spPr>
          <a:xfrm>
            <a:off x="4045388" y="5638082"/>
            <a:ext cx="2607413" cy="688385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EAT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BFC6D77F-D83A-C552-A10A-E44F91C70B71}"/>
              </a:ext>
            </a:extLst>
          </p:cNvPr>
          <p:cNvSpPr/>
          <p:nvPr/>
        </p:nvSpPr>
        <p:spPr>
          <a:xfrm>
            <a:off x="9787747" y="5016260"/>
            <a:ext cx="2354064" cy="1178865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AVAILABLE</a:t>
            </a:r>
            <a:endParaRPr lang="en-IN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CE7619C-C7FE-E678-C6C3-D68F8BEEB23C}"/>
              </a:ext>
            </a:extLst>
          </p:cNvPr>
          <p:cNvSpPr/>
          <p:nvPr/>
        </p:nvSpPr>
        <p:spPr>
          <a:xfrm>
            <a:off x="10066421" y="3887021"/>
            <a:ext cx="1796716" cy="733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HOTEL</a:t>
            </a:r>
            <a:endParaRPr lang="en-IN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85099C3-390C-7D7F-FAC3-7849D9A6D727}"/>
              </a:ext>
            </a:extLst>
          </p:cNvPr>
          <p:cNvSpPr/>
          <p:nvPr/>
        </p:nvSpPr>
        <p:spPr>
          <a:xfrm>
            <a:off x="7708686" y="5580039"/>
            <a:ext cx="1163053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PAY</a:t>
            </a:r>
            <a:endParaRPr lang="en-IN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BF2AA9A-9C06-EEC9-2DF5-265843AF0E71}"/>
              </a:ext>
            </a:extLst>
          </p:cNvPr>
          <p:cNvSpPr/>
          <p:nvPr/>
        </p:nvSpPr>
        <p:spPr>
          <a:xfrm>
            <a:off x="2819744" y="3076424"/>
            <a:ext cx="1463556" cy="705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</a:t>
            </a:r>
            <a:endParaRPr lang="en-IN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91C29D0-6A5B-C695-1CEA-DE4557F7F558}"/>
              </a:ext>
            </a:extLst>
          </p:cNvPr>
          <p:cNvSpPr/>
          <p:nvPr/>
        </p:nvSpPr>
        <p:spPr>
          <a:xfrm>
            <a:off x="601234" y="4620599"/>
            <a:ext cx="1497187" cy="6618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  <a:endParaRPr lang="en-IN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52184B9-8E86-C1C1-FF4A-637A8B351512}"/>
              </a:ext>
            </a:extLst>
          </p:cNvPr>
          <p:cNvSpPr/>
          <p:nvPr/>
        </p:nvSpPr>
        <p:spPr>
          <a:xfrm>
            <a:off x="601234" y="5649289"/>
            <a:ext cx="1497187" cy="6618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30973F-FB95-8AB2-FE93-91F7545A1B7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349828" y="5282451"/>
            <a:ext cx="0" cy="366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000EAE-E6A9-4392-B048-7CB245A79F57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49826" y="1959429"/>
            <a:ext cx="1" cy="75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74EA59-51C3-B831-A0E3-C4DF900E441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2246809" y="3429000"/>
            <a:ext cx="5729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78627-D9A1-A891-F8C3-9EAAA6F58D68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1349827" y="4138748"/>
            <a:ext cx="1" cy="48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D3E431-608C-0C6D-797F-1965919A893A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2098421" y="5980215"/>
            <a:ext cx="1946967" cy="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925216-BC5F-1745-61E6-D36DEB93341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551522" y="1628503"/>
            <a:ext cx="0" cy="14479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1A2C7D-A8CF-6BC4-707F-486A0C4F43D7}"/>
              </a:ext>
            </a:extLst>
          </p:cNvPr>
          <p:cNvCxnSpPr>
            <a:cxnSpLocks/>
          </p:cNvCxnSpPr>
          <p:nvPr/>
        </p:nvCxnSpPr>
        <p:spPr>
          <a:xfrm flipH="1">
            <a:off x="2447106" y="1628503"/>
            <a:ext cx="11044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5162AC-1891-1E1A-2987-BA250377360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349826" y="889240"/>
            <a:ext cx="2801067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7ED45D-A726-7BB0-548A-AE734C4340EE}"/>
              </a:ext>
            </a:extLst>
          </p:cNvPr>
          <p:cNvCxnSpPr>
            <a:endCxn id="4" idx="0"/>
          </p:cNvCxnSpPr>
          <p:nvPr/>
        </p:nvCxnSpPr>
        <p:spPr>
          <a:xfrm>
            <a:off x="1349826" y="889240"/>
            <a:ext cx="0" cy="408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CEE3DE-CCB9-6D0E-E718-A49B027D5CD2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6545750" y="889241"/>
            <a:ext cx="7931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F02DC1-7FD3-89A0-C6BD-FD676D02B2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76427" y="889241"/>
            <a:ext cx="17922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E8E436-CBD9-E3F2-537C-B1C1D42C1ED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968675" y="889240"/>
            <a:ext cx="0" cy="739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A8B796-1674-809C-D7CB-F0C616B82ED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257672" y="1711717"/>
            <a:ext cx="1" cy="447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06AAA1-EF13-9E94-3DBF-F87E453672EA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8257672" y="2864713"/>
            <a:ext cx="0" cy="461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A798CB-E34D-1BC9-4A7E-3A35F7DDDE7D}"/>
              </a:ext>
            </a:extLst>
          </p:cNvPr>
          <p:cNvCxnSpPr>
            <a:cxnSpLocks/>
          </p:cNvCxnSpPr>
          <p:nvPr/>
        </p:nvCxnSpPr>
        <p:spPr>
          <a:xfrm flipH="1">
            <a:off x="6096000" y="4865707"/>
            <a:ext cx="21616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FAE666-BC67-83DD-6895-C0FB54D018C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257672" y="4388124"/>
            <a:ext cx="0" cy="4775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E0B51-58FD-4A92-DE7E-7DA9630A854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348321" y="5218283"/>
            <a:ext cx="774" cy="419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AF256C5-B5C4-9ACE-131F-33CD2C6ECD85}"/>
              </a:ext>
            </a:extLst>
          </p:cNvPr>
          <p:cNvCxnSpPr>
            <a:stCxn id="15" idx="1"/>
          </p:cNvCxnSpPr>
          <p:nvPr/>
        </p:nvCxnSpPr>
        <p:spPr>
          <a:xfrm flipH="1">
            <a:off x="6096000" y="3856962"/>
            <a:ext cx="1263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EFE9B7-2F30-4A4D-729F-9990196C632D}"/>
              </a:ext>
            </a:extLst>
          </p:cNvPr>
          <p:cNvCxnSpPr/>
          <p:nvPr/>
        </p:nvCxnSpPr>
        <p:spPr>
          <a:xfrm flipV="1">
            <a:off x="6096000" y="2512137"/>
            <a:ext cx="0" cy="1344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C9DA8A-14BB-9A31-69DC-C4B96589A352}"/>
              </a:ext>
            </a:extLst>
          </p:cNvPr>
          <p:cNvCxnSpPr/>
          <p:nvPr/>
        </p:nvCxnSpPr>
        <p:spPr>
          <a:xfrm>
            <a:off x="6096000" y="2512137"/>
            <a:ext cx="1080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B9132C-BA5F-B2D4-F553-80FBBA2B292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968675" y="2333655"/>
            <a:ext cx="0" cy="390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03BBE3-BFEC-10E5-7F75-945843F7445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0964779" y="3429000"/>
            <a:ext cx="3896" cy="458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F8B2A4C-21CF-1945-D0BD-57C84280498E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10964779" y="4620599"/>
            <a:ext cx="0" cy="395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3044B7-B83B-FC72-C31F-242B83F2232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839200" y="6195125"/>
            <a:ext cx="2125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70A073B-AB8A-A49A-1999-5405F60EDEA3}"/>
              </a:ext>
            </a:extLst>
          </p:cNvPr>
          <p:cNvCxnSpPr>
            <a:stCxn id="18" idx="1"/>
          </p:cNvCxnSpPr>
          <p:nvPr/>
        </p:nvCxnSpPr>
        <p:spPr>
          <a:xfrm flipV="1">
            <a:off x="9787747" y="4253810"/>
            <a:ext cx="0" cy="1351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B6183F-E1EA-09ED-03FA-BF0B59D32A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779727" y="4253810"/>
            <a:ext cx="286694" cy="1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4DD38A-2C4C-1B65-9BE1-1259BC4D7026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flipH="1">
            <a:off x="6652801" y="5965050"/>
            <a:ext cx="1055885" cy="17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27DBD6-E52A-7D61-1603-4735E453DFE6}"/>
              </a:ext>
            </a:extLst>
          </p:cNvPr>
          <p:cNvSpPr txBox="1"/>
          <p:nvPr/>
        </p:nvSpPr>
        <p:spPr>
          <a:xfrm>
            <a:off x="6079556" y="3057019"/>
            <a:ext cx="8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FECDC-E3B3-807E-917D-5676C76846CC}"/>
              </a:ext>
            </a:extLst>
          </p:cNvPr>
          <p:cNvSpPr txBox="1"/>
          <p:nvPr/>
        </p:nvSpPr>
        <p:spPr>
          <a:xfrm>
            <a:off x="6679573" y="4530426"/>
            <a:ext cx="9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C881EA-C488-9476-C154-2E046D9072F6}"/>
              </a:ext>
            </a:extLst>
          </p:cNvPr>
          <p:cNvSpPr txBox="1"/>
          <p:nvPr/>
        </p:nvSpPr>
        <p:spPr>
          <a:xfrm>
            <a:off x="9427530" y="5907035"/>
            <a:ext cx="9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08FAC9-3B73-6A52-65C3-175F5B546D38}"/>
              </a:ext>
            </a:extLst>
          </p:cNvPr>
          <p:cNvSpPr txBox="1"/>
          <p:nvPr/>
        </p:nvSpPr>
        <p:spPr>
          <a:xfrm>
            <a:off x="9757443" y="4798319"/>
            <a:ext cx="8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47CE13-F29F-72AC-ECA6-565500927ABC}"/>
              </a:ext>
            </a:extLst>
          </p:cNvPr>
          <p:cNvSpPr txBox="1"/>
          <p:nvPr/>
        </p:nvSpPr>
        <p:spPr>
          <a:xfrm>
            <a:off x="2246809" y="3087881"/>
            <a:ext cx="8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89058F-BF5E-C55F-4557-A6FBCCC941F0}"/>
              </a:ext>
            </a:extLst>
          </p:cNvPr>
          <p:cNvSpPr txBox="1"/>
          <p:nvPr/>
        </p:nvSpPr>
        <p:spPr>
          <a:xfrm>
            <a:off x="1364093" y="4180638"/>
            <a:ext cx="9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4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605D52-2441-C169-6196-351E458C1AB0}"/>
              </a:ext>
            </a:extLst>
          </p:cNvPr>
          <p:cNvSpPr/>
          <p:nvPr/>
        </p:nvSpPr>
        <p:spPr>
          <a:xfrm>
            <a:off x="4048663" y="232913"/>
            <a:ext cx="2518914" cy="8798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PREPARE MEAL</a:t>
            </a:r>
            <a:endParaRPr lang="en-IN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6DC014-FAB9-D46C-B423-B60B114E8AA2}"/>
              </a:ext>
            </a:extLst>
          </p:cNvPr>
          <p:cNvSpPr/>
          <p:nvPr/>
        </p:nvSpPr>
        <p:spPr>
          <a:xfrm>
            <a:off x="284672" y="1112807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087793-CC9F-B29E-4EFB-9B8CDB5359A8}"/>
              </a:ext>
            </a:extLst>
          </p:cNvPr>
          <p:cNvSpPr/>
          <p:nvPr/>
        </p:nvSpPr>
        <p:spPr>
          <a:xfrm>
            <a:off x="8111706" y="1112807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20E7FB-F991-58C0-BD22-2FB25FF7D5E6}"/>
              </a:ext>
            </a:extLst>
          </p:cNvPr>
          <p:cNvSpPr/>
          <p:nvPr/>
        </p:nvSpPr>
        <p:spPr>
          <a:xfrm>
            <a:off x="6024114" y="2441275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  <a:p>
            <a:pPr algn="ctr"/>
            <a:r>
              <a:rPr lang="en-US" dirty="0"/>
              <a:t>HOTEL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2AC425-1F1D-9961-BFF0-246FD7AAEB61}"/>
              </a:ext>
            </a:extLst>
          </p:cNvPr>
          <p:cNvSpPr/>
          <p:nvPr/>
        </p:nvSpPr>
        <p:spPr>
          <a:xfrm>
            <a:off x="10104408" y="2441275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ORDER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B7AF08-C0E6-41D9-A960-B8DA31A1C693}"/>
              </a:ext>
            </a:extLst>
          </p:cNvPr>
          <p:cNvSpPr/>
          <p:nvPr/>
        </p:nvSpPr>
        <p:spPr>
          <a:xfrm>
            <a:off x="6024114" y="3663350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NO.OF.PERSON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0D2A80-70AB-A75E-28FF-A1ACEC501E9C}"/>
              </a:ext>
            </a:extLst>
          </p:cNvPr>
          <p:cNvSpPr/>
          <p:nvPr/>
        </p:nvSpPr>
        <p:spPr>
          <a:xfrm>
            <a:off x="6024114" y="5010509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FOOD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30A39D-7C95-2BD3-6B8E-2D8CADE456C3}"/>
              </a:ext>
            </a:extLst>
          </p:cNvPr>
          <p:cNvSpPr/>
          <p:nvPr/>
        </p:nvSpPr>
        <p:spPr>
          <a:xfrm>
            <a:off x="6170763" y="6159260"/>
            <a:ext cx="1794294" cy="5348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EAT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770008-E8E4-4708-6FCC-0406135CFAA6}"/>
              </a:ext>
            </a:extLst>
          </p:cNvPr>
          <p:cNvSpPr/>
          <p:nvPr/>
        </p:nvSpPr>
        <p:spPr>
          <a:xfrm>
            <a:off x="10104408" y="3663350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5CAD4F-8885-3361-B540-110F9DFF774B}"/>
              </a:ext>
            </a:extLst>
          </p:cNvPr>
          <p:cNvSpPr/>
          <p:nvPr/>
        </p:nvSpPr>
        <p:spPr>
          <a:xfrm>
            <a:off x="10104408" y="5010509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PAY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3D0AE7-F348-D269-9C03-131BFD0B6FAB}"/>
              </a:ext>
            </a:extLst>
          </p:cNvPr>
          <p:cNvSpPr/>
          <p:nvPr/>
        </p:nvSpPr>
        <p:spPr>
          <a:xfrm>
            <a:off x="10251057" y="6167886"/>
            <a:ext cx="1794294" cy="5348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DELIVER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5EE558-E4D0-6A01-FCB9-4243D1DBBE86}"/>
              </a:ext>
            </a:extLst>
          </p:cNvPr>
          <p:cNvSpPr/>
          <p:nvPr/>
        </p:nvSpPr>
        <p:spPr>
          <a:xfrm>
            <a:off x="284672" y="2441275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DF0FAE-1CE4-2A4D-61AB-14E0C2003563}"/>
              </a:ext>
            </a:extLst>
          </p:cNvPr>
          <p:cNvSpPr/>
          <p:nvPr/>
        </p:nvSpPr>
        <p:spPr>
          <a:xfrm>
            <a:off x="284672" y="3769743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8808C-7ED5-C73A-4C9D-944CB70FC11B}"/>
              </a:ext>
            </a:extLst>
          </p:cNvPr>
          <p:cNvSpPr/>
          <p:nvPr/>
        </p:nvSpPr>
        <p:spPr>
          <a:xfrm>
            <a:off x="284672" y="5034944"/>
            <a:ext cx="2087592" cy="8626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007770-E74E-D717-2031-2F7844ACD11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328467" y="672860"/>
            <a:ext cx="27201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F3B284-5FBE-D7A8-C7B7-A1A510CD3DC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328468" y="672860"/>
            <a:ext cx="0" cy="439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CB014-E14C-55C5-B73F-6A91D4E125B1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1328468" y="1975449"/>
            <a:ext cx="0" cy="465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07B176-6FB9-A85F-4764-5ECECB62BECC}"/>
              </a:ext>
            </a:extLst>
          </p:cNvPr>
          <p:cNvCxnSpPr/>
          <p:nvPr/>
        </p:nvCxnSpPr>
        <p:spPr>
          <a:xfrm>
            <a:off x="1316966" y="3303917"/>
            <a:ext cx="0" cy="465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38786-2345-5E27-8D42-6586B1B7068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328468" y="4632385"/>
            <a:ext cx="0" cy="4025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FD9F37-E76B-70A5-B279-5120AFDF3FF0}"/>
              </a:ext>
            </a:extLst>
          </p:cNvPr>
          <p:cNvCxnSpPr>
            <a:cxnSpLocks/>
          </p:cNvCxnSpPr>
          <p:nvPr/>
        </p:nvCxnSpPr>
        <p:spPr>
          <a:xfrm flipH="1" flipV="1">
            <a:off x="6567578" y="672860"/>
            <a:ext cx="2587924" cy="186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A55709-7DA1-56AB-C52D-AD1AD9167B71}"/>
              </a:ext>
            </a:extLst>
          </p:cNvPr>
          <p:cNvCxnSpPr>
            <a:cxnSpLocks/>
          </p:cNvCxnSpPr>
          <p:nvPr/>
        </p:nvCxnSpPr>
        <p:spPr>
          <a:xfrm flipV="1">
            <a:off x="9155502" y="691550"/>
            <a:ext cx="0" cy="439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8504F-EE51-CAB1-936B-2AB8E1A11683}"/>
              </a:ext>
            </a:extLst>
          </p:cNvPr>
          <p:cNvCxnSpPr>
            <a:cxnSpLocks/>
          </p:cNvCxnSpPr>
          <p:nvPr/>
        </p:nvCxnSpPr>
        <p:spPr>
          <a:xfrm flipH="1">
            <a:off x="7067910" y="1544128"/>
            <a:ext cx="10437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1D611-B418-4788-59E2-C2E225350725}"/>
              </a:ext>
            </a:extLst>
          </p:cNvPr>
          <p:cNvCxnSpPr>
            <a:cxnSpLocks/>
          </p:cNvCxnSpPr>
          <p:nvPr/>
        </p:nvCxnSpPr>
        <p:spPr>
          <a:xfrm flipH="1">
            <a:off x="10199298" y="1544128"/>
            <a:ext cx="9489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DAF612-4300-31B7-F539-017C232C3D7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67910" y="1544128"/>
            <a:ext cx="0" cy="897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8546A-354D-D5A6-7907-B27D509747AD}"/>
              </a:ext>
            </a:extLst>
          </p:cNvPr>
          <p:cNvCxnSpPr>
            <a:cxnSpLocks/>
          </p:cNvCxnSpPr>
          <p:nvPr/>
        </p:nvCxnSpPr>
        <p:spPr>
          <a:xfrm>
            <a:off x="11136702" y="1544128"/>
            <a:ext cx="0" cy="897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E2FF53-E2C0-0A2C-F5B4-72078634B94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7910" y="3303917"/>
            <a:ext cx="0" cy="359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FE06FB-7EA4-8F6B-C9A1-5F9129A7E62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067910" y="4525992"/>
            <a:ext cx="5751" cy="4845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81F06F-3C29-BE3F-1CED-19F6392C380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67910" y="5873151"/>
            <a:ext cx="0" cy="286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05C9EA-D3C9-704E-9608-D1B3A7B25C1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1148204" y="3303917"/>
            <a:ext cx="0" cy="359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13AA3E-CFE6-B31D-C728-10B0F628092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1148204" y="4525992"/>
            <a:ext cx="0" cy="4845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8CCCD4-DFD8-2FDC-7AFB-A6B369B4C68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1148204" y="5873151"/>
            <a:ext cx="0" cy="2947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A151471-218B-0A8A-E40C-B956EC3FA479}"/>
              </a:ext>
            </a:extLst>
          </p:cNvPr>
          <p:cNvSpPr/>
          <p:nvPr/>
        </p:nvSpPr>
        <p:spPr>
          <a:xfrm>
            <a:off x="497456" y="6200949"/>
            <a:ext cx="1662021" cy="5348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EAT</a:t>
            </a:r>
            <a:endParaRPr lang="en-IN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FB4420-2BA8-5897-71D3-260A72A7323A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328467" y="5897586"/>
            <a:ext cx="1" cy="303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8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AE8DF2-F589-1C87-99B0-E5F017FBF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01785"/>
              </p:ext>
            </p:extLst>
          </p:nvPr>
        </p:nvGraphicFramePr>
        <p:xfrm>
          <a:off x="487872" y="426368"/>
          <a:ext cx="1711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64">
                  <a:extLst>
                    <a:ext uri="{9D8B030D-6E8A-4147-A177-3AD203B41FA5}">
                      <a16:colId xmlns:a16="http://schemas.microsoft.com/office/drawing/2014/main" val="1275149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3093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41504B-3AEF-4830-97BF-9B9D4F7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00493"/>
              </p:ext>
            </p:extLst>
          </p:nvPr>
        </p:nvGraphicFramePr>
        <p:xfrm>
          <a:off x="763915" y="1056095"/>
          <a:ext cx="4705231" cy="99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83">
                  <a:extLst>
                    <a:ext uri="{9D8B030D-6E8A-4147-A177-3AD203B41FA5}">
                      <a16:colId xmlns:a16="http://schemas.microsoft.com/office/drawing/2014/main" val="3041810398"/>
                    </a:ext>
                  </a:extLst>
                </a:gridCol>
                <a:gridCol w="4447748">
                  <a:extLst>
                    <a:ext uri="{9D8B030D-6E8A-4147-A177-3AD203B41FA5}">
                      <a16:colId xmlns:a16="http://schemas.microsoft.com/office/drawing/2014/main" val="853113780"/>
                    </a:ext>
                  </a:extLst>
                </a:gridCol>
              </a:tblGrid>
              <a:tr h="99699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ALPHABETS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THEY CANNOT BE CHANGED.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4792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83AE0A-2FD4-45B2-0D0E-F88955C17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52546"/>
              </p:ext>
            </p:extLst>
          </p:nvPr>
        </p:nvGraphicFramePr>
        <p:xfrm>
          <a:off x="487872" y="2053085"/>
          <a:ext cx="8128000" cy="128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70668637"/>
                    </a:ext>
                  </a:extLst>
                </a:gridCol>
              </a:tblGrid>
              <a:tr h="1285337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PARALLEL: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NOTE MAKING</a:t>
                      </a:r>
                    </a:p>
                    <a:p>
                      <a:pPr lvl="0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   WRITING NOTES WHILE LISTENING.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29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7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164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mech218763@gmail.com</dc:creator>
  <cp:lastModifiedBy>mech218763@gmail.com</cp:lastModifiedBy>
  <cp:revision>14</cp:revision>
  <dcterms:created xsi:type="dcterms:W3CDTF">2022-08-06T06:02:25Z</dcterms:created>
  <dcterms:modified xsi:type="dcterms:W3CDTF">2022-08-07T13:33:20Z</dcterms:modified>
</cp:coreProperties>
</file>