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0"/>
  </p:notesMasterIdLst>
  <p:sldIdLst>
    <p:sldId id="256" r:id="rId2"/>
    <p:sldId id="392" r:id="rId3"/>
    <p:sldId id="396" r:id="rId4"/>
    <p:sldId id="403" r:id="rId5"/>
    <p:sldId id="404" r:id="rId6"/>
    <p:sldId id="408" r:id="rId7"/>
    <p:sldId id="368" r:id="rId8"/>
    <p:sldId id="390" r:id="rId9"/>
  </p:sldIdLst>
  <p:sldSz cx="9144000" cy="5143500" type="screen16x9"/>
  <p:notesSz cx="6858000" cy="9144000"/>
  <p:embeddedFontLst>
    <p:embeddedFont>
      <p:font typeface="Algerian" panose="020B0604020202020204" charset="0"/>
      <p:regular r:id="rId11"/>
    </p:embeddedFont>
    <p:embeddedFont>
      <p:font typeface="Cambria" panose="02040503050406030204" pitchFamily="18" charset="0"/>
      <p:regular r:id="rId12"/>
      <p:bold r:id="rId13"/>
      <p:italic r:id="rId14"/>
      <p:boldItalic r:id="rId15"/>
    </p:embeddedFont>
    <p:embeddedFont>
      <p:font typeface="Squada One" panose="020B0604020202020204" charset="0"/>
      <p:regular r:id="rId16"/>
    </p:embeddedFont>
    <p:embeddedFont>
      <p:font typeface="Cambria Math" panose="02040503050406030204" pitchFamily="18" charset="0"/>
      <p:regular r:id="rId17"/>
    </p:embeddedFont>
    <p:embeddedFont>
      <p:font typeface="Fira Sans Condensed" panose="020B0604020202020204" charset="0"/>
      <p:regular r:id="rId18"/>
      <p:bold r:id="rId19"/>
      <p:italic r:id="rId20"/>
      <p:boldItalic r:id="rId21"/>
    </p:embeddedFont>
    <p:embeddedFont>
      <p:font typeface="Barlow" panose="020B0604020202020204" charset="0"/>
      <p:regular r:id="rId22"/>
      <p:bold r:id="rId23"/>
      <p:italic r:id="rId24"/>
      <p:boldItalic r:id="rId25"/>
    </p:embeddedFont>
    <p:embeddedFont>
      <p:font typeface="Fredoka One" panose="020B0604020202020204" charset="0"/>
      <p:regular r:id="rId26"/>
    </p:embeddedFont>
    <p:embeddedFont>
      <p:font typeface="Fira Sans Condensed ExtraBold" panose="020B0604020202020204" charset="0"/>
      <p:bold r:id="rId27"/>
      <p:boldItalic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de villiers" initials="rv" lastIdx="1" clrIdx="0">
    <p:extLst>
      <p:ext uri="{19B8F6BF-5375-455C-9EA6-DF929625EA0E}">
        <p15:presenceInfo xmlns:p15="http://schemas.microsoft.com/office/powerpoint/2012/main" userId="0bde652fbc22c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F"/>
    <a:srgbClr val="DAC2EC"/>
    <a:srgbClr val="FFECAF"/>
    <a:srgbClr val="FFB9B9"/>
    <a:srgbClr val="D8EEC0"/>
    <a:srgbClr val="669900"/>
    <a:srgbClr val="CCFF33"/>
    <a:srgbClr val="CCFFCC"/>
    <a:srgbClr val="F9B4A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41AE4-29CA-49B4-99A8-09D1E0EC09DD}">
  <a:tblStyle styleId="{B4E41AE4-29CA-49B4-99A8-09D1E0EC0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41" d="100"/>
          <a:sy n="141" d="100"/>
        </p:scale>
        <p:origin x="77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extLst>
      <p:ext uri="{BB962C8B-B14F-4D97-AF65-F5344CB8AC3E}">
        <p14:creationId xmlns:p14="http://schemas.microsoft.com/office/powerpoint/2010/main" val="14197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20894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2227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1" r:id="rId5"/>
    <p:sldLayoutId id="2147483673" r:id="rId6"/>
    <p:sldLayoutId id="2147483684" r:id="rId7"/>
    <p:sldLayoutId id="2147483691" r:id="rId8"/>
    <p:sldLayoutId id="2147483692" r:id="rId9"/>
    <p:sldLayoutId id="214748369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0" y="367919"/>
            <a:ext cx="6004560" cy="15646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dirty="0">
                <a:latin typeface="Cambria Math" panose="02040503050406030204" pitchFamily="18" charset="0"/>
                <a:ea typeface="Cambria Math" panose="02040503050406030204" pitchFamily="18" charset="0"/>
              </a:rPr>
              <a:t>Artificial Intelligence – </a:t>
            </a:r>
            <a:br>
              <a:rPr lang="en" sz="3800" b="1" dirty="0">
                <a:latin typeface="Cambria Math" panose="02040503050406030204" pitchFamily="18" charset="0"/>
                <a:ea typeface="Cambria Math" panose="02040503050406030204" pitchFamily="18" charset="0"/>
              </a:rPr>
            </a:br>
            <a:r>
              <a:rPr lang="en" sz="3800" b="1" dirty="0">
                <a:latin typeface="Cambria Math" panose="02040503050406030204" pitchFamily="18" charset="0"/>
                <a:ea typeface="Cambria Math" panose="02040503050406030204" pitchFamily="18" charset="0"/>
              </a:rPr>
              <a:t>30 Days Challenge - </a:t>
            </a:r>
            <a:r>
              <a:rPr lang="ta-IN" sz="3800" b="1" dirty="0">
                <a:latin typeface="Cambria Math" panose="02040503050406030204" pitchFamily="18" charset="0"/>
                <a:ea typeface="Cambria Math" panose="02040503050406030204" pitchFamily="18" charset="0"/>
              </a:rPr>
              <a:t>தமிழ்</a:t>
            </a:r>
            <a:endParaRPr sz="3800" b="1" dirty="0">
              <a:latin typeface="Cambria Math" panose="02040503050406030204" pitchFamily="18" charset="0"/>
              <a:ea typeface="Cambria Math" panose="02040503050406030204" pitchFamily="18" charset="0"/>
            </a:endParaRPr>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10" descr="Free photo robot gesturing">
            <a:extLst>
              <a:ext uri="{FF2B5EF4-FFF2-40B4-BE49-F238E27FC236}">
                <a16:creationId xmlns:a16="http://schemas.microsoft.com/office/drawing/2014/main" id="{3DE95778-0301-AA4F-049B-01A69F1E04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59" t="3579" r="13361"/>
          <a:stretch/>
        </p:blipFill>
        <p:spPr bwMode="auto">
          <a:xfrm>
            <a:off x="6246824" y="1165551"/>
            <a:ext cx="2492156" cy="39779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40;p43">
            <a:extLst>
              <a:ext uri="{FF2B5EF4-FFF2-40B4-BE49-F238E27FC236}">
                <a16:creationId xmlns:a16="http://schemas.microsoft.com/office/drawing/2014/main" id="{8EF6DDFA-86F1-008E-B70A-1412F0E9B92E}"/>
              </a:ext>
            </a:extLst>
          </p:cNvPr>
          <p:cNvGrpSpPr/>
          <p:nvPr/>
        </p:nvGrpSpPr>
        <p:grpSpPr>
          <a:xfrm>
            <a:off x="612107" y="3826150"/>
            <a:ext cx="2285070" cy="1201370"/>
            <a:chOff x="911375" y="1466875"/>
            <a:chExt cx="5837525" cy="3334400"/>
          </a:xfrm>
        </p:grpSpPr>
        <p:sp>
          <p:nvSpPr>
            <p:cNvPr id="9" name="Google Shape;541;p43">
              <a:extLst>
                <a:ext uri="{FF2B5EF4-FFF2-40B4-BE49-F238E27FC236}">
                  <a16:creationId xmlns:a16="http://schemas.microsoft.com/office/drawing/2014/main" id="{C4A84E48-62DA-3F7C-BD43-E9F7AC8446A9}"/>
                </a:ext>
              </a:extLst>
            </p:cNvPr>
            <p:cNvSpPr/>
            <p:nvPr/>
          </p:nvSpPr>
          <p:spPr>
            <a:xfrm>
              <a:off x="2808825" y="1520075"/>
              <a:ext cx="3212100" cy="2152025"/>
            </a:xfrm>
            <a:custGeom>
              <a:avLst/>
              <a:gdLst/>
              <a:ahLst/>
              <a:cxnLst/>
              <a:rect l="l" t="t" r="r" b="b"/>
              <a:pathLst>
                <a:path w="128484" h="86081" extrusionOk="0">
                  <a:moveTo>
                    <a:pt x="1" y="0"/>
                  </a:moveTo>
                  <a:lnTo>
                    <a:pt x="1" y="86081"/>
                  </a:lnTo>
                  <a:lnTo>
                    <a:pt x="128483" y="86081"/>
                  </a:lnTo>
                  <a:lnTo>
                    <a:pt x="128483"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542;p43">
              <a:extLst>
                <a:ext uri="{FF2B5EF4-FFF2-40B4-BE49-F238E27FC236}">
                  <a16:creationId xmlns:a16="http://schemas.microsoft.com/office/drawing/2014/main" id="{28F24BEF-FE8C-BA7C-B4B4-6B792404CBB6}"/>
                </a:ext>
              </a:extLst>
            </p:cNvPr>
            <p:cNvSpPr/>
            <p:nvPr/>
          </p:nvSpPr>
          <p:spPr>
            <a:xfrm>
              <a:off x="2808825" y="1520075"/>
              <a:ext cx="3212100" cy="215075"/>
            </a:xfrm>
            <a:custGeom>
              <a:avLst/>
              <a:gdLst/>
              <a:ahLst/>
              <a:cxnLst/>
              <a:rect l="l" t="t" r="r" b="b"/>
              <a:pathLst>
                <a:path w="128484" h="8603" extrusionOk="0">
                  <a:moveTo>
                    <a:pt x="1" y="0"/>
                  </a:moveTo>
                  <a:lnTo>
                    <a:pt x="1" y="8602"/>
                  </a:lnTo>
                  <a:lnTo>
                    <a:pt x="128483" y="8602"/>
                  </a:lnTo>
                  <a:lnTo>
                    <a:pt x="128483" y="0"/>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 name="Google Shape;543;p43">
              <a:extLst>
                <a:ext uri="{FF2B5EF4-FFF2-40B4-BE49-F238E27FC236}">
                  <a16:creationId xmlns:a16="http://schemas.microsoft.com/office/drawing/2014/main" id="{3BBE5A3F-3E59-5AE0-167A-4B172A1AE0C7}"/>
                </a:ext>
              </a:extLst>
            </p:cNvPr>
            <p:cNvSpPr/>
            <p:nvPr/>
          </p:nvSpPr>
          <p:spPr>
            <a:xfrm>
              <a:off x="2886350" y="1603625"/>
              <a:ext cx="62625" cy="51950"/>
            </a:xfrm>
            <a:custGeom>
              <a:avLst/>
              <a:gdLst/>
              <a:ahLst/>
              <a:cxnLst/>
              <a:rect l="l" t="t" r="r" b="b"/>
              <a:pathLst>
                <a:path w="2505" h="2078" extrusionOk="0">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544;p43">
              <a:extLst>
                <a:ext uri="{FF2B5EF4-FFF2-40B4-BE49-F238E27FC236}">
                  <a16:creationId xmlns:a16="http://schemas.microsoft.com/office/drawing/2014/main" id="{F88FB73A-70CF-C23A-EFCD-B41CE8A43E29}"/>
                </a:ext>
              </a:extLst>
            </p:cNvPr>
            <p:cNvSpPr/>
            <p:nvPr/>
          </p:nvSpPr>
          <p:spPr>
            <a:xfrm>
              <a:off x="2970675" y="1603625"/>
              <a:ext cx="61875" cy="51950"/>
            </a:xfrm>
            <a:custGeom>
              <a:avLst/>
              <a:gdLst/>
              <a:ahLst/>
              <a:cxnLst/>
              <a:rect l="l" t="t" r="r" b="b"/>
              <a:pathLst>
                <a:path w="2475" h="2078" extrusionOk="0">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545;p43">
              <a:extLst>
                <a:ext uri="{FF2B5EF4-FFF2-40B4-BE49-F238E27FC236}">
                  <a16:creationId xmlns:a16="http://schemas.microsoft.com/office/drawing/2014/main" id="{EA36590A-C7D0-9EF7-2FE4-06913410B94F}"/>
                </a:ext>
              </a:extLst>
            </p:cNvPr>
            <p:cNvSpPr/>
            <p:nvPr/>
          </p:nvSpPr>
          <p:spPr>
            <a:xfrm>
              <a:off x="3054275" y="1603625"/>
              <a:ext cx="61875" cy="51950"/>
            </a:xfrm>
            <a:custGeom>
              <a:avLst/>
              <a:gdLst/>
              <a:ahLst/>
              <a:cxnLst/>
              <a:rect l="l" t="t" r="r" b="b"/>
              <a:pathLst>
                <a:path w="2475" h="2078" extrusionOk="0">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546;p43">
              <a:extLst>
                <a:ext uri="{FF2B5EF4-FFF2-40B4-BE49-F238E27FC236}">
                  <a16:creationId xmlns:a16="http://schemas.microsoft.com/office/drawing/2014/main" id="{48880822-8B10-D8C9-67E5-70C661D58890}"/>
                </a:ext>
              </a:extLst>
            </p:cNvPr>
            <p:cNvSpPr/>
            <p:nvPr/>
          </p:nvSpPr>
          <p:spPr>
            <a:xfrm>
              <a:off x="6158425" y="1466875"/>
              <a:ext cx="351875" cy="369325"/>
            </a:xfrm>
            <a:custGeom>
              <a:avLst/>
              <a:gdLst/>
              <a:ahLst/>
              <a:cxnLst/>
              <a:rect l="l" t="t" r="r" b="b"/>
              <a:pathLst>
                <a:path w="14075" h="14773" extrusionOk="0">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547;p43">
              <a:extLst>
                <a:ext uri="{FF2B5EF4-FFF2-40B4-BE49-F238E27FC236}">
                  <a16:creationId xmlns:a16="http://schemas.microsoft.com/office/drawing/2014/main" id="{8F6B06EC-C190-C8B0-F0F8-A31FF7FDDB59}"/>
                </a:ext>
              </a:extLst>
            </p:cNvPr>
            <p:cNvSpPr/>
            <p:nvPr/>
          </p:nvSpPr>
          <p:spPr>
            <a:xfrm>
              <a:off x="911375" y="4541400"/>
              <a:ext cx="5837525" cy="5325"/>
            </a:xfrm>
            <a:custGeom>
              <a:avLst/>
              <a:gdLst/>
              <a:ahLst/>
              <a:cxnLst/>
              <a:rect l="l" t="t" r="r" b="b"/>
              <a:pathLst>
                <a:path w="233501" h="213" extrusionOk="0">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548;p43">
              <a:extLst>
                <a:ext uri="{FF2B5EF4-FFF2-40B4-BE49-F238E27FC236}">
                  <a16:creationId xmlns:a16="http://schemas.microsoft.com/office/drawing/2014/main" id="{28C9EE23-915C-F697-35D6-C26C5E67DEB9}"/>
                </a:ext>
              </a:extLst>
            </p:cNvPr>
            <p:cNvSpPr/>
            <p:nvPr/>
          </p:nvSpPr>
          <p:spPr>
            <a:xfrm>
              <a:off x="2101375" y="1686475"/>
              <a:ext cx="3435500" cy="2856450"/>
            </a:xfrm>
            <a:custGeom>
              <a:avLst/>
              <a:gdLst/>
              <a:ahLst/>
              <a:cxnLst/>
              <a:rect l="l" t="t" r="r" b="b"/>
              <a:pathLst>
                <a:path w="137420" h="114258" extrusionOk="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7" name="Google Shape;549;p43">
              <a:extLst>
                <a:ext uri="{FF2B5EF4-FFF2-40B4-BE49-F238E27FC236}">
                  <a16:creationId xmlns:a16="http://schemas.microsoft.com/office/drawing/2014/main" id="{55EC61F1-49AB-BB04-11CE-FAE9DDCD353F}"/>
                </a:ext>
              </a:extLst>
            </p:cNvPr>
            <p:cNvSpPr/>
            <p:nvPr/>
          </p:nvSpPr>
          <p:spPr>
            <a:xfrm>
              <a:off x="3734975" y="3912725"/>
              <a:ext cx="161625" cy="121325"/>
            </a:xfrm>
            <a:custGeom>
              <a:avLst/>
              <a:gdLst/>
              <a:ahLst/>
              <a:cxnLst/>
              <a:rect l="l" t="t" r="r" b="b"/>
              <a:pathLst>
                <a:path w="6465" h="4853" extrusionOk="0">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8" name="Google Shape;550;p43">
              <a:extLst>
                <a:ext uri="{FF2B5EF4-FFF2-40B4-BE49-F238E27FC236}">
                  <a16:creationId xmlns:a16="http://schemas.microsoft.com/office/drawing/2014/main" id="{2C359AAC-E464-06E2-26A0-4F96C1F15037}"/>
                </a:ext>
              </a:extLst>
            </p:cNvPr>
            <p:cNvSpPr/>
            <p:nvPr/>
          </p:nvSpPr>
          <p:spPr>
            <a:xfrm>
              <a:off x="2174325" y="1823275"/>
              <a:ext cx="3282750" cy="1947600"/>
            </a:xfrm>
            <a:custGeom>
              <a:avLst/>
              <a:gdLst/>
              <a:ahLst/>
              <a:cxnLst/>
              <a:rect l="l" t="t" r="r" b="b"/>
              <a:pathLst>
                <a:path w="131310" h="77904" extrusionOk="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9" name="Google Shape;551;p43">
              <a:extLst>
                <a:ext uri="{FF2B5EF4-FFF2-40B4-BE49-F238E27FC236}">
                  <a16:creationId xmlns:a16="http://schemas.microsoft.com/office/drawing/2014/main" id="{C83E5873-B86C-B2FF-37EC-C5DCFE5A374A}"/>
                </a:ext>
              </a:extLst>
            </p:cNvPr>
            <p:cNvSpPr/>
            <p:nvPr/>
          </p:nvSpPr>
          <p:spPr>
            <a:xfrm>
              <a:off x="2172057" y="1966892"/>
              <a:ext cx="3282868" cy="1804775"/>
            </a:xfrm>
            <a:custGeom>
              <a:avLst/>
              <a:gdLst/>
              <a:ahLst/>
              <a:cxnLst/>
              <a:rect l="l" t="t" r="r" b="b"/>
              <a:pathLst>
                <a:path w="131341" h="72191" extrusionOk="0">
                  <a:moveTo>
                    <a:pt x="1" y="1"/>
                  </a:moveTo>
                  <a:lnTo>
                    <a:pt x="1" y="72190"/>
                  </a:lnTo>
                  <a:lnTo>
                    <a:pt x="131341" y="72190"/>
                  </a:lnTo>
                  <a:lnTo>
                    <a:pt x="13134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0" name="Google Shape;552;p43">
              <a:extLst>
                <a:ext uri="{FF2B5EF4-FFF2-40B4-BE49-F238E27FC236}">
                  <a16:creationId xmlns:a16="http://schemas.microsoft.com/office/drawing/2014/main" id="{15C31973-D1F7-4636-804A-AE1D6DEEAFB8}"/>
                </a:ext>
              </a:extLst>
            </p:cNvPr>
            <p:cNvSpPr/>
            <p:nvPr/>
          </p:nvSpPr>
          <p:spPr>
            <a:xfrm>
              <a:off x="2382525" y="1872650"/>
              <a:ext cx="61575" cy="52275"/>
            </a:xfrm>
            <a:custGeom>
              <a:avLst/>
              <a:gdLst/>
              <a:ahLst/>
              <a:cxnLst/>
              <a:rect l="l" t="t" r="r" b="b"/>
              <a:pathLst>
                <a:path w="2463" h="2091" extrusionOk="0">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1" name="Google Shape;553;p43">
              <a:extLst>
                <a:ext uri="{FF2B5EF4-FFF2-40B4-BE49-F238E27FC236}">
                  <a16:creationId xmlns:a16="http://schemas.microsoft.com/office/drawing/2014/main" id="{AF57C216-9027-79B3-5018-799C080D83FB}"/>
                </a:ext>
              </a:extLst>
            </p:cNvPr>
            <p:cNvSpPr/>
            <p:nvPr/>
          </p:nvSpPr>
          <p:spPr>
            <a:xfrm>
              <a:off x="2223700" y="1872650"/>
              <a:ext cx="60825" cy="52275"/>
            </a:xfrm>
            <a:custGeom>
              <a:avLst/>
              <a:gdLst/>
              <a:ahLst/>
              <a:cxnLst/>
              <a:rect l="l" t="t" r="r" b="b"/>
              <a:pathLst>
                <a:path w="2433" h="2091" extrusionOk="0">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 name="Google Shape;554;p43">
              <a:extLst>
                <a:ext uri="{FF2B5EF4-FFF2-40B4-BE49-F238E27FC236}">
                  <a16:creationId xmlns:a16="http://schemas.microsoft.com/office/drawing/2014/main" id="{BA767200-AA5A-B80C-13AE-53947DA56CF6}"/>
                </a:ext>
              </a:extLst>
            </p:cNvPr>
            <p:cNvSpPr/>
            <p:nvPr/>
          </p:nvSpPr>
          <p:spPr>
            <a:xfrm>
              <a:off x="2299700" y="1872650"/>
              <a:ext cx="61575" cy="52275"/>
            </a:xfrm>
            <a:custGeom>
              <a:avLst/>
              <a:gdLst/>
              <a:ahLst/>
              <a:cxnLst/>
              <a:rect l="l" t="t" r="r" b="b"/>
              <a:pathLst>
                <a:path w="2463" h="2091" extrusionOk="0">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3" name="Google Shape;555;p43">
              <a:extLst>
                <a:ext uri="{FF2B5EF4-FFF2-40B4-BE49-F238E27FC236}">
                  <a16:creationId xmlns:a16="http://schemas.microsoft.com/office/drawing/2014/main" id="{BBC3C335-E772-1C1D-EEA7-8905564ECDC8}"/>
                </a:ext>
              </a:extLst>
            </p:cNvPr>
            <p:cNvSpPr/>
            <p:nvPr/>
          </p:nvSpPr>
          <p:spPr>
            <a:xfrm>
              <a:off x="3431175" y="2621900"/>
              <a:ext cx="255350" cy="32700"/>
            </a:xfrm>
            <a:custGeom>
              <a:avLst/>
              <a:gdLst/>
              <a:ahLst/>
              <a:cxnLst/>
              <a:rect l="l" t="t" r="r" b="b"/>
              <a:pathLst>
                <a:path w="10214" h="1308" extrusionOk="0">
                  <a:moveTo>
                    <a:pt x="1" y="1"/>
                  </a:moveTo>
                  <a:lnTo>
                    <a:pt x="1" y="1308"/>
                  </a:lnTo>
                  <a:lnTo>
                    <a:pt x="10214" y="1308"/>
                  </a:lnTo>
                  <a:lnTo>
                    <a:pt x="10214"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556;p43">
              <a:extLst>
                <a:ext uri="{FF2B5EF4-FFF2-40B4-BE49-F238E27FC236}">
                  <a16:creationId xmlns:a16="http://schemas.microsoft.com/office/drawing/2014/main" id="{3C597B86-65CC-7288-0278-3328C140914C}"/>
                </a:ext>
              </a:extLst>
            </p:cNvPr>
            <p:cNvSpPr/>
            <p:nvPr/>
          </p:nvSpPr>
          <p:spPr>
            <a:xfrm>
              <a:off x="3431175" y="2726025"/>
              <a:ext cx="1205975" cy="543325"/>
            </a:xfrm>
            <a:custGeom>
              <a:avLst/>
              <a:gdLst/>
              <a:ahLst/>
              <a:cxnLst/>
              <a:rect l="l" t="t" r="r" b="b"/>
              <a:pathLst>
                <a:path w="48239" h="21733" extrusionOk="0">
                  <a:moveTo>
                    <a:pt x="1" y="0"/>
                  </a:moveTo>
                  <a:lnTo>
                    <a:pt x="1" y="21733"/>
                  </a:lnTo>
                  <a:lnTo>
                    <a:pt x="48239" y="21733"/>
                  </a:lnTo>
                  <a:lnTo>
                    <a:pt x="48239" y="0"/>
                  </a:lnTo>
                  <a:close/>
                </a:path>
              </a:pathLst>
            </a:custGeom>
            <a:solidFill>
              <a:srgbClr val="F5F5F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 name="Google Shape;557;p43">
              <a:extLst>
                <a:ext uri="{FF2B5EF4-FFF2-40B4-BE49-F238E27FC236}">
                  <a16:creationId xmlns:a16="http://schemas.microsoft.com/office/drawing/2014/main" id="{09A40A76-0523-E11F-54C1-403CE5BDFB06}"/>
                </a:ext>
              </a:extLst>
            </p:cNvPr>
            <p:cNvSpPr/>
            <p:nvPr/>
          </p:nvSpPr>
          <p:spPr>
            <a:xfrm>
              <a:off x="3474500" y="2879500"/>
              <a:ext cx="1104900" cy="343500"/>
            </a:xfrm>
            <a:custGeom>
              <a:avLst/>
              <a:gdLst/>
              <a:ahLst/>
              <a:cxnLst/>
              <a:rect l="l" t="t" r="r" b="b"/>
              <a:pathLst>
                <a:path w="44196" h="13740" extrusionOk="0">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558;p43">
              <a:extLst>
                <a:ext uri="{FF2B5EF4-FFF2-40B4-BE49-F238E27FC236}">
                  <a16:creationId xmlns:a16="http://schemas.microsoft.com/office/drawing/2014/main" id="{754F3F82-1E3E-80D1-72C3-A5DA434929BF}"/>
                </a:ext>
              </a:extLst>
            </p:cNvPr>
            <p:cNvSpPr/>
            <p:nvPr/>
          </p:nvSpPr>
          <p:spPr>
            <a:xfrm>
              <a:off x="4034525" y="2889400"/>
              <a:ext cx="94250" cy="80550"/>
            </a:xfrm>
            <a:custGeom>
              <a:avLst/>
              <a:gdLst/>
              <a:ahLst/>
              <a:cxnLst/>
              <a:rect l="l" t="t" r="r" b="b"/>
              <a:pathLst>
                <a:path w="3770" h="3222" extrusionOk="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 name="Google Shape;559;p43">
              <a:extLst>
                <a:ext uri="{FF2B5EF4-FFF2-40B4-BE49-F238E27FC236}">
                  <a16:creationId xmlns:a16="http://schemas.microsoft.com/office/drawing/2014/main" id="{F9A92347-A7DD-3E33-F1BA-8D2C742811AA}"/>
                </a:ext>
              </a:extLst>
            </p:cNvPr>
            <p:cNvSpPr/>
            <p:nvPr/>
          </p:nvSpPr>
          <p:spPr>
            <a:xfrm>
              <a:off x="3473725" y="2767050"/>
              <a:ext cx="1109475" cy="458225"/>
            </a:xfrm>
            <a:custGeom>
              <a:avLst/>
              <a:gdLst/>
              <a:ahLst/>
              <a:cxnLst/>
              <a:rect l="l" t="t" r="r" b="b"/>
              <a:pathLst>
                <a:path w="44379" h="18329" extrusionOk="0">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 name="Google Shape;560;p43">
              <a:extLst>
                <a:ext uri="{FF2B5EF4-FFF2-40B4-BE49-F238E27FC236}">
                  <a16:creationId xmlns:a16="http://schemas.microsoft.com/office/drawing/2014/main" id="{73754121-382B-3DE1-EC10-B6DF468CADBC}"/>
                </a:ext>
              </a:extLst>
            </p:cNvPr>
            <p:cNvSpPr/>
            <p:nvPr/>
          </p:nvSpPr>
          <p:spPr>
            <a:xfrm>
              <a:off x="3438775" y="3386350"/>
              <a:ext cx="110975" cy="95075"/>
            </a:xfrm>
            <a:custGeom>
              <a:avLst/>
              <a:gdLst/>
              <a:ahLst/>
              <a:cxnLst/>
              <a:rect l="l" t="t" r="r" b="b"/>
              <a:pathLst>
                <a:path w="4439" h="3803" extrusionOk="0">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 name="Google Shape;561;p43">
              <a:extLst>
                <a:ext uri="{FF2B5EF4-FFF2-40B4-BE49-F238E27FC236}">
                  <a16:creationId xmlns:a16="http://schemas.microsoft.com/office/drawing/2014/main" id="{E164E630-98EA-3B83-6688-B49229B6EA9F}"/>
                </a:ext>
              </a:extLst>
            </p:cNvPr>
            <p:cNvSpPr/>
            <p:nvPr/>
          </p:nvSpPr>
          <p:spPr>
            <a:xfrm>
              <a:off x="3588475" y="3406125"/>
              <a:ext cx="749275" cy="4575"/>
            </a:xfrm>
            <a:custGeom>
              <a:avLst/>
              <a:gdLst/>
              <a:ahLst/>
              <a:cxnLst/>
              <a:rect l="l" t="t" r="r" b="b"/>
              <a:pathLst>
                <a:path w="29971" h="183" extrusionOk="0">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 name="Google Shape;562;p43">
              <a:extLst>
                <a:ext uri="{FF2B5EF4-FFF2-40B4-BE49-F238E27FC236}">
                  <a16:creationId xmlns:a16="http://schemas.microsoft.com/office/drawing/2014/main" id="{6552E464-5511-6F0C-7C87-D46BBE7D7A25}"/>
                </a:ext>
              </a:extLst>
            </p:cNvPr>
            <p:cNvSpPr/>
            <p:nvPr/>
          </p:nvSpPr>
          <p:spPr>
            <a:xfrm>
              <a:off x="3588475" y="3440300"/>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 name="Google Shape;563;p43">
              <a:extLst>
                <a:ext uri="{FF2B5EF4-FFF2-40B4-BE49-F238E27FC236}">
                  <a16:creationId xmlns:a16="http://schemas.microsoft.com/office/drawing/2014/main" id="{6CDA8A11-D62B-B887-7C48-6D90B1A444FE}"/>
                </a:ext>
              </a:extLst>
            </p:cNvPr>
            <p:cNvSpPr/>
            <p:nvPr/>
          </p:nvSpPr>
          <p:spPr>
            <a:xfrm>
              <a:off x="3588475" y="3479825"/>
              <a:ext cx="400500" cy="4575"/>
            </a:xfrm>
            <a:custGeom>
              <a:avLst/>
              <a:gdLst/>
              <a:ahLst/>
              <a:cxnLst/>
              <a:rect l="l" t="t" r="r" b="b"/>
              <a:pathLst>
                <a:path w="16020" h="183" extrusionOk="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 name="Google Shape;564;p43">
              <a:extLst>
                <a:ext uri="{FF2B5EF4-FFF2-40B4-BE49-F238E27FC236}">
                  <a16:creationId xmlns:a16="http://schemas.microsoft.com/office/drawing/2014/main" id="{24CC04A5-F369-D3AF-849D-C53496C48AF7}"/>
                </a:ext>
              </a:extLst>
            </p:cNvPr>
            <p:cNvSpPr/>
            <p:nvPr/>
          </p:nvSpPr>
          <p:spPr>
            <a:xfrm>
              <a:off x="3453975" y="3567975"/>
              <a:ext cx="95775" cy="95775"/>
            </a:xfrm>
            <a:custGeom>
              <a:avLst/>
              <a:gdLst/>
              <a:ahLst/>
              <a:cxnLst/>
              <a:rect l="l" t="t" r="r" b="b"/>
              <a:pathLst>
                <a:path w="3831" h="3831" extrusionOk="0">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 name="Google Shape;565;p43">
              <a:extLst>
                <a:ext uri="{FF2B5EF4-FFF2-40B4-BE49-F238E27FC236}">
                  <a16:creationId xmlns:a16="http://schemas.microsoft.com/office/drawing/2014/main" id="{79AAF9AD-3CCA-D3DB-39F7-C0A86CAEFBF1}"/>
                </a:ext>
              </a:extLst>
            </p:cNvPr>
            <p:cNvSpPr/>
            <p:nvPr/>
          </p:nvSpPr>
          <p:spPr>
            <a:xfrm>
              <a:off x="3588475" y="3587725"/>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566;p43">
              <a:extLst>
                <a:ext uri="{FF2B5EF4-FFF2-40B4-BE49-F238E27FC236}">
                  <a16:creationId xmlns:a16="http://schemas.microsoft.com/office/drawing/2014/main" id="{E493E7A0-094E-D27A-A4D7-C911B1E3801A}"/>
                </a:ext>
              </a:extLst>
            </p:cNvPr>
            <p:cNvSpPr/>
            <p:nvPr/>
          </p:nvSpPr>
          <p:spPr>
            <a:xfrm>
              <a:off x="3588475" y="3621925"/>
              <a:ext cx="749275" cy="4575"/>
            </a:xfrm>
            <a:custGeom>
              <a:avLst/>
              <a:gdLst/>
              <a:ahLst/>
              <a:cxnLst/>
              <a:rect l="l" t="t" r="r" b="b"/>
              <a:pathLst>
                <a:path w="29971" h="183" extrusionOk="0">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 name="Google Shape;567;p43">
              <a:extLst>
                <a:ext uri="{FF2B5EF4-FFF2-40B4-BE49-F238E27FC236}">
                  <a16:creationId xmlns:a16="http://schemas.microsoft.com/office/drawing/2014/main" id="{4803FA50-6032-B276-D331-B4089F78DBC2}"/>
                </a:ext>
              </a:extLst>
            </p:cNvPr>
            <p:cNvSpPr/>
            <p:nvPr/>
          </p:nvSpPr>
          <p:spPr>
            <a:xfrm>
              <a:off x="3588475" y="3661450"/>
              <a:ext cx="400500" cy="4575"/>
            </a:xfrm>
            <a:custGeom>
              <a:avLst/>
              <a:gdLst/>
              <a:ahLst/>
              <a:cxnLst/>
              <a:rect l="l" t="t" r="r" b="b"/>
              <a:pathLst>
                <a:path w="16020" h="183" extrusionOk="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 name="Google Shape;568;p43">
              <a:extLst>
                <a:ext uri="{FF2B5EF4-FFF2-40B4-BE49-F238E27FC236}">
                  <a16:creationId xmlns:a16="http://schemas.microsoft.com/office/drawing/2014/main" id="{90420CF1-2404-23FB-100E-18B1816BBDF8}"/>
                </a:ext>
              </a:extLst>
            </p:cNvPr>
            <p:cNvSpPr/>
            <p:nvPr/>
          </p:nvSpPr>
          <p:spPr>
            <a:xfrm>
              <a:off x="2174325" y="1964600"/>
              <a:ext cx="3282750" cy="538800"/>
            </a:xfrm>
            <a:custGeom>
              <a:avLst/>
              <a:gdLst/>
              <a:ahLst/>
              <a:cxnLst/>
              <a:rect l="l" t="t" r="r" b="b"/>
              <a:pathLst>
                <a:path w="131310" h="21552" extrusionOk="0">
                  <a:moveTo>
                    <a:pt x="0" y="1"/>
                  </a:moveTo>
                  <a:lnTo>
                    <a:pt x="0" y="21551"/>
                  </a:lnTo>
                  <a:lnTo>
                    <a:pt x="131310" y="21551"/>
                  </a:lnTo>
                  <a:lnTo>
                    <a:pt x="131310" y="1"/>
                  </a:lnTo>
                  <a:close/>
                </a:path>
              </a:pathLst>
            </a:custGeom>
            <a:solidFill>
              <a:srgbClr val="455A6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 name="Google Shape;569;p43">
              <a:extLst>
                <a:ext uri="{FF2B5EF4-FFF2-40B4-BE49-F238E27FC236}">
                  <a16:creationId xmlns:a16="http://schemas.microsoft.com/office/drawing/2014/main" id="{D299B69B-CF5E-25F7-9585-DE91CE0AB9A9}"/>
                </a:ext>
              </a:extLst>
            </p:cNvPr>
            <p:cNvSpPr/>
            <p:nvPr/>
          </p:nvSpPr>
          <p:spPr>
            <a:xfrm>
              <a:off x="3628750" y="2150775"/>
              <a:ext cx="763725" cy="55500"/>
            </a:xfrm>
            <a:custGeom>
              <a:avLst/>
              <a:gdLst/>
              <a:ahLst/>
              <a:cxnLst/>
              <a:rect l="l" t="t" r="r" b="b"/>
              <a:pathLst>
                <a:path w="30549" h="2220" extrusionOk="0">
                  <a:moveTo>
                    <a:pt x="1" y="1"/>
                  </a:moveTo>
                  <a:lnTo>
                    <a:pt x="1" y="2219"/>
                  </a:lnTo>
                  <a:lnTo>
                    <a:pt x="30548" y="2219"/>
                  </a:lnTo>
                  <a:lnTo>
                    <a:pt x="30548"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 name="Google Shape;570;p43">
              <a:extLst>
                <a:ext uri="{FF2B5EF4-FFF2-40B4-BE49-F238E27FC236}">
                  <a16:creationId xmlns:a16="http://schemas.microsoft.com/office/drawing/2014/main" id="{31CA2576-6152-F1EC-F19E-C66631BE9FDE}"/>
                </a:ext>
              </a:extLst>
            </p:cNvPr>
            <p:cNvSpPr/>
            <p:nvPr/>
          </p:nvSpPr>
          <p:spPr>
            <a:xfrm>
              <a:off x="3256400" y="2305025"/>
              <a:ext cx="1464350" cy="4600"/>
            </a:xfrm>
            <a:custGeom>
              <a:avLst/>
              <a:gdLst/>
              <a:ahLst/>
              <a:cxnLst/>
              <a:rect l="l" t="t" r="r" b="b"/>
              <a:pathLst>
                <a:path w="58574" h="184" extrusionOk="0">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 name="Google Shape;571;p43">
              <a:extLst>
                <a:ext uri="{FF2B5EF4-FFF2-40B4-BE49-F238E27FC236}">
                  <a16:creationId xmlns:a16="http://schemas.microsoft.com/office/drawing/2014/main" id="{6954A764-50D5-F3CD-3F9E-3C80D3C03FAA}"/>
                </a:ext>
              </a:extLst>
            </p:cNvPr>
            <p:cNvSpPr/>
            <p:nvPr/>
          </p:nvSpPr>
          <p:spPr>
            <a:xfrm>
              <a:off x="3607475" y="2364300"/>
              <a:ext cx="807025" cy="3825"/>
            </a:xfrm>
            <a:custGeom>
              <a:avLst/>
              <a:gdLst/>
              <a:ahLst/>
              <a:cxnLst/>
              <a:rect l="l" t="t" r="r" b="b"/>
              <a:pathLst>
                <a:path w="32281" h="153" extrusionOk="0">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 name="Google Shape;572;p43">
              <a:extLst>
                <a:ext uri="{FF2B5EF4-FFF2-40B4-BE49-F238E27FC236}">
                  <a16:creationId xmlns:a16="http://schemas.microsoft.com/office/drawing/2014/main" id="{4BBC1881-7CAD-D688-A652-D21C1AED2F7D}"/>
                </a:ext>
              </a:extLst>
            </p:cNvPr>
            <p:cNvSpPr/>
            <p:nvPr/>
          </p:nvSpPr>
          <p:spPr>
            <a:xfrm>
              <a:off x="2319450" y="2228275"/>
              <a:ext cx="643650" cy="550600"/>
            </a:xfrm>
            <a:custGeom>
              <a:avLst/>
              <a:gdLst/>
              <a:ahLst/>
              <a:cxnLst/>
              <a:rect l="l" t="t" r="r" b="b"/>
              <a:pathLst>
                <a:path w="25746" h="22024" extrusionOk="0">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 name="Google Shape;573;p43">
              <a:extLst>
                <a:ext uri="{FF2B5EF4-FFF2-40B4-BE49-F238E27FC236}">
                  <a16:creationId xmlns:a16="http://schemas.microsoft.com/office/drawing/2014/main" id="{78BC48F3-195B-4586-B41A-45266B07CA74}"/>
                </a:ext>
              </a:extLst>
            </p:cNvPr>
            <p:cNvSpPr/>
            <p:nvPr/>
          </p:nvSpPr>
          <p:spPr>
            <a:xfrm>
              <a:off x="2386325" y="3100650"/>
              <a:ext cx="631500" cy="5325"/>
            </a:xfrm>
            <a:custGeom>
              <a:avLst/>
              <a:gdLst/>
              <a:ahLst/>
              <a:cxnLst/>
              <a:rect l="l" t="t" r="r" b="b"/>
              <a:pathLst>
                <a:path w="25260" h="213" extrusionOk="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2" name="Google Shape;574;p43">
              <a:extLst>
                <a:ext uri="{FF2B5EF4-FFF2-40B4-BE49-F238E27FC236}">
                  <a16:creationId xmlns:a16="http://schemas.microsoft.com/office/drawing/2014/main" id="{DA4AF21B-ED1E-202C-EB9D-1E00A7ED6FBF}"/>
                </a:ext>
              </a:extLst>
            </p:cNvPr>
            <p:cNvSpPr/>
            <p:nvPr/>
          </p:nvSpPr>
          <p:spPr>
            <a:xfrm>
              <a:off x="2386325" y="3170550"/>
              <a:ext cx="631500" cy="5350"/>
            </a:xfrm>
            <a:custGeom>
              <a:avLst/>
              <a:gdLst/>
              <a:ahLst/>
              <a:cxnLst/>
              <a:rect l="l" t="t" r="r" b="b"/>
              <a:pathLst>
                <a:path w="25260" h="214" extrusionOk="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3" name="Google Shape;575;p43">
              <a:extLst>
                <a:ext uri="{FF2B5EF4-FFF2-40B4-BE49-F238E27FC236}">
                  <a16:creationId xmlns:a16="http://schemas.microsoft.com/office/drawing/2014/main" id="{007A20ED-1B90-C2DB-C44F-64FA25B94A36}"/>
                </a:ext>
              </a:extLst>
            </p:cNvPr>
            <p:cNvSpPr/>
            <p:nvPr/>
          </p:nvSpPr>
          <p:spPr>
            <a:xfrm>
              <a:off x="2386325" y="3240450"/>
              <a:ext cx="631500" cy="5350"/>
            </a:xfrm>
            <a:custGeom>
              <a:avLst/>
              <a:gdLst/>
              <a:ahLst/>
              <a:cxnLst/>
              <a:rect l="l" t="t" r="r" b="b"/>
              <a:pathLst>
                <a:path w="25260" h="214" extrusionOk="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4" name="Google Shape;576;p43">
              <a:extLst>
                <a:ext uri="{FF2B5EF4-FFF2-40B4-BE49-F238E27FC236}">
                  <a16:creationId xmlns:a16="http://schemas.microsoft.com/office/drawing/2014/main" id="{0481B9ED-7141-572F-6D45-9AB3ABCFDAAA}"/>
                </a:ext>
              </a:extLst>
            </p:cNvPr>
            <p:cNvSpPr/>
            <p:nvPr/>
          </p:nvSpPr>
          <p:spPr>
            <a:xfrm>
              <a:off x="2382525" y="3311900"/>
              <a:ext cx="366300" cy="5325"/>
            </a:xfrm>
            <a:custGeom>
              <a:avLst/>
              <a:gdLst/>
              <a:ahLst/>
              <a:cxnLst/>
              <a:rect l="l" t="t" r="r" b="b"/>
              <a:pathLst>
                <a:path w="14652" h="213" extrusionOk="0">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5" name="Google Shape;577;p43">
              <a:extLst>
                <a:ext uri="{FF2B5EF4-FFF2-40B4-BE49-F238E27FC236}">
                  <a16:creationId xmlns:a16="http://schemas.microsoft.com/office/drawing/2014/main" id="{D3AA91FD-33FC-B185-B2A2-0C8A86098571}"/>
                </a:ext>
              </a:extLst>
            </p:cNvPr>
            <p:cNvSpPr/>
            <p:nvPr/>
          </p:nvSpPr>
          <p:spPr>
            <a:xfrm>
              <a:off x="2385575" y="2960825"/>
              <a:ext cx="435425" cy="31925"/>
            </a:xfrm>
            <a:custGeom>
              <a:avLst/>
              <a:gdLst/>
              <a:ahLst/>
              <a:cxnLst/>
              <a:rect l="l" t="t" r="r" b="b"/>
              <a:pathLst>
                <a:path w="17417" h="1277" extrusionOk="0">
                  <a:moveTo>
                    <a:pt x="0" y="0"/>
                  </a:moveTo>
                  <a:lnTo>
                    <a:pt x="0" y="1277"/>
                  </a:lnTo>
                  <a:lnTo>
                    <a:pt x="17417" y="1277"/>
                  </a:lnTo>
                  <a:lnTo>
                    <a:pt x="17417"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6" name="Google Shape;578;p43">
              <a:extLst>
                <a:ext uri="{FF2B5EF4-FFF2-40B4-BE49-F238E27FC236}">
                  <a16:creationId xmlns:a16="http://schemas.microsoft.com/office/drawing/2014/main" id="{F03142F3-236D-7C16-644D-F636690DFC6F}"/>
                </a:ext>
              </a:extLst>
            </p:cNvPr>
            <p:cNvSpPr/>
            <p:nvPr/>
          </p:nvSpPr>
          <p:spPr>
            <a:xfrm>
              <a:off x="2515500" y="2383300"/>
              <a:ext cx="348825" cy="395550"/>
            </a:xfrm>
            <a:custGeom>
              <a:avLst/>
              <a:gdLst/>
              <a:ahLst/>
              <a:cxnLst/>
              <a:rect l="l" t="t" r="r" b="b"/>
              <a:pathLst>
                <a:path w="13953" h="15822" extrusionOk="0">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7" name="Google Shape;579;p43">
              <a:extLst>
                <a:ext uri="{FF2B5EF4-FFF2-40B4-BE49-F238E27FC236}">
                  <a16:creationId xmlns:a16="http://schemas.microsoft.com/office/drawing/2014/main" id="{F262DC49-C6AF-B435-FE5A-7D485A62381F}"/>
                </a:ext>
              </a:extLst>
            </p:cNvPr>
            <p:cNvSpPr/>
            <p:nvPr/>
          </p:nvSpPr>
          <p:spPr>
            <a:xfrm>
              <a:off x="2386325" y="3423600"/>
              <a:ext cx="243950" cy="29650"/>
            </a:xfrm>
            <a:custGeom>
              <a:avLst/>
              <a:gdLst/>
              <a:ahLst/>
              <a:cxnLst/>
              <a:rect l="l" t="t" r="r" b="b"/>
              <a:pathLst>
                <a:path w="9758" h="1186" extrusionOk="0">
                  <a:moveTo>
                    <a:pt x="1" y="0"/>
                  </a:moveTo>
                  <a:lnTo>
                    <a:pt x="1" y="1186"/>
                  </a:lnTo>
                  <a:lnTo>
                    <a:pt x="9758" y="1186"/>
                  </a:lnTo>
                  <a:lnTo>
                    <a:pt x="9758"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8" name="Google Shape;580;p43">
              <a:extLst>
                <a:ext uri="{FF2B5EF4-FFF2-40B4-BE49-F238E27FC236}">
                  <a16:creationId xmlns:a16="http://schemas.microsoft.com/office/drawing/2014/main" id="{00FC5E16-C836-57A9-1DC8-1B33A14FC0ED}"/>
                </a:ext>
              </a:extLst>
            </p:cNvPr>
            <p:cNvSpPr/>
            <p:nvPr/>
          </p:nvSpPr>
          <p:spPr>
            <a:xfrm>
              <a:off x="5598400" y="1941800"/>
              <a:ext cx="679375" cy="767525"/>
            </a:xfrm>
            <a:custGeom>
              <a:avLst/>
              <a:gdLst/>
              <a:ahLst/>
              <a:cxnLst/>
              <a:rect l="l" t="t" r="r" b="b"/>
              <a:pathLst>
                <a:path w="27175" h="30701" extrusionOk="0">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9" name="Google Shape;581;p43">
              <a:extLst>
                <a:ext uri="{FF2B5EF4-FFF2-40B4-BE49-F238E27FC236}">
                  <a16:creationId xmlns:a16="http://schemas.microsoft.com/office/drawing/2014/main" id="{5BB96C31-8D28-5CA3-CB3D-FE57C65D2945}"/>
                </a:ext>
              </a:extLst>
            </p:cNvPr>
            <p:cNvSpPr/>
            <p:nvPr/>
          </p:nvSpPr>
          <p:spPr>
            <a:xfrm>
              <a:off x="5863600" y="2125700"/>
              <a:ext cx="205200" cy="290300"/>
            </a:xfrm>
            <a:custGeom>
              <a:avLst/>
              <a:gdLst/>
              <a:ahLst/>
              <a:cxnLst/>
              <a:rect l="l" t="t" r="r" b="b"/>
              <a:pathLst>
                <a:path w="8208" h="11612" extrusionOk="0">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0" name="Google Shape;582;p43">
              <a:extLst>
                <a:ext uri="{FF2B5EF4-FFF2-40B4-BE49-F238E27FC236}">
                  <a16:creationId xmlns:a16="http://schemas.microsoft.com/office/drawing/2014/main" id="{425CEAC4-8034-E7EE-4CDC-0325D3B09ABB}"/>
                </a:ext>
              </a:extLst>
            </p:cNvPr>
            <p:cNvSpPr/>
            <p:nvPr/>
          </p:nvSpPr>
          <p:spPr>
            <a:xfrm>
              <a:off x="5795200" y="2234375"/>
              <a:ext cx="55500" cy="165675"/>
            </a:xfrm>
            <a:custGeom>
              <a:avLst/>
              <a:gdLst/>
              <a:ahLst/>
              <a:cxnLst/>
              <a:rect l="l" t="t" r="r" b="b"/>
              <a:pathLst>
                <a:path w="2220" h="6627" extrusionOk="0">
                  <a:moveTo>
                    <a:pt x="1" y="0"/>
                  </a:moveTo>
                  <a:lnTo>
                    <a:pt x="578" y="6626"/>
                  </a:lnTo>
                  <a:lnTo>
                    <a:pt x="2220" y="6626"/>
                  </a:lnTo>
                  <a:lnTo>
                    <a:pt x="2220" y="122"/>
                  </a:lnTo>
                  <a:lnTo>
                    <a:pt x="1" y="0"/>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 name="Google Shape;583;p43">
              <a:extLst>
                <a:ext uri="{FF2B5EF4-FFF2-40B4-BE49-F238E27FC236}">
                  <a16:creationId xmlns:a16="http://schemas.microsoft.com/office/drawing/2014/main" id="{89E44F91-CF3D-BCC9-D18C-F8A52DDC4470}"/>
                </a:ext>
              </a:extLst>
            </p:cNvPr>
            <p:cNvSpPr/>
            <p:nvPr/>
          </p:nvSpPr>
          <p:spPr>
            <a:xfrm>
              <a:off x="4748825" y="2849875"/>
              <a:ext cx="1576800" cy="746225"/>
            </a:xfrm>
            <a:custGeom>
              <a:avLst/>
              <a:gdLst/>
              <a:ahLst/>
              <a:cxnLst/>
              <a:rect l="l" t="t" r="r" b="b"/>
              <a:pathLst>
                <a:path w="63072" h="29849" extrusionOk="0">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 name="Google Shape;584;p43">
              <a:extLst>
                <a:ext uri="{FF2B5EF4-FFF2-40B4-BE49-F238E27FC236}">
                  <a16:creationId xmlns:a16="http://schemas.microsoft.com/office/drawing/2014/main" id="{EA342C3A-C456-5A93-F29C-2E8D7685E0EE}"/>
                </a:ext>
              </a:extLst>
            </p:cNvPr>
            <p:cNvSpPr/>
            <p:nvPr/>
          </p:nvSpPr>
          <p:spPr>
            <a:xfrm>
              <a:off x="5713150" y="2897025"/>
              <a:ext cx="595550" cy="449075"/>
            </a:xfrm>
            <a:custGeom>
              <a:avLst/>
              <a:gdLst/>
              <a:ahLst/>
              <a:cxnLst/>
              <a:rect l="l" t="t" r="r" b="b"/>
              <a:pathLst>
                <a:path w="23822" h="17963" extrusionOk="0">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 name="Google Shape;585;p43">
              <a:extLst>
                <a:ext uri="{FF2B5EF4-FFF2-40B4-BE49-F238E27FC236}">
                  <a16:creationId xmlns:a16="http://schemas.microsoft.com/office/drawing/2014/main" id="{A4E428DD-F971-D78F-F45D-D83054B992F7}"/>
                </a:ext>
              </a:extLst>
            </p:cNvPr>
            <p:cNvSpPr/>
            <p:nvPr/>
          </p:nvSpPr>
          <p:spPr>
            <a:xfrm>
              <a:off x="5877275" y="3219175"/>
              <a:ext cx="65375" cy="149725"/>
            </a:xfrm>
            <a:custGeom>
              <a:avLst/>
              <a:gdLst/>
              <a:ahLst/>
              <a:cxnLst/>
              <a:rect l="l" t="t" r="r" b="b"/>
              <a:pathLst>
                <a:path w="2615" h="5989" extrusionOk="0">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4" name="Google Shape;586;p43">
              <a:extLst>
                <a:ext uri="{FF2B5EF4-FFF2-40B4-BE49-F238E27FC236}">
                  <a16:creationId xmlns:a16="http://schemas.microsoft.com/office/drawing/2014/main" id="{8839BFA2-9C83-C952-0ABB-7AD0A707F1EA}"/>
                </a:ext>
              </a:extLst>
            </p:cNvPr>
            <p:cNvSpPr/>
            <p:nvPr/>
          </p:nvSpPr>
          <p:spPr>
            <a:xfrm>
              <a:off x="5881075" y="3029200"/>
              <a:ext cx="202925" cy="351100"/>
            </a:xfrm>
            <a:custGeom>
              <a:avLst/>
              <a:gdLst/>
              <a:ahLst/>
              <a:cxnLst/>
              <a:rect l="l" t="t" r="r" b="b"/>
              <a:pathLst>
                <a:path w="8117" h="14044" extrusionOk="0">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5" name="Google Shape;587;p43">
              <a:extLst>
                <a:ext uri="{FF2B5EF4-FFF2-40B4-BE49-F238E27FC236}">
                  <a16:creationId xmlns:a16="http://schemas.microsoft.com/office/drawing/2014/main" id="{E500F2FF-4F24-03E4-E5E1-7925C5623453}"/>
                </a:ext>
              </a:extLst>
            </p:cNvPr>
            <p:cNvSpPr/>
            <p:nvPr/>
          </p:nvSpPr>
          <p:spPr>
            <a:xfrm>
              <a:off x="5891900" y="3127950"/>
              <a:ext cx="16550" cy="14400"/>
            </a:xfrm>
            <a:custGeom>
              <a:avLst/>
              <a:gdLst/>
              <a:ahLst/>
              <a:cxnLst/>
              <a:rect l="l" t="t" r="r" b="b"/>
              <a:pathLst>
                <a:path w="662" h="576" extrusionOk="0">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6" name="Google Shape;588;p43">
              <a:extLst>
                <a:ext uri="{FF2B5EF4-FFF2-40B4-BE49-F238E27FC236}">
                  <a16:creationId xmlns:a16="http://schemas.microsoft.com/office/drawing/2014/main" id="{81FA3A86-DF5A-9B56-0AC3-8B569EA7413E}"/>
                </a:ext>
              </a:extLst>
            </p:cNvPr>
            <p:cNvSpPr/>
            <p:nvPr/>
          </p:nvSpPr>
          <p:spPr>
            <a:xfrm>
              <a:off x="5887150" y="3118675"/>
              <a:ext cx="28900" cy="8575"/>
            </a:xfrm>
            <a:custGeom>
              <a:avLst/>
              <a:gdLst/>
              <a:ahLst/>
              <a:cxnLst/>
              <a:rect l="l" t="t" r="r" b="b"/>
              <a:pathLst>
                <a:path w="1156" h="343" extrusionOk="0">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7" name="Google Shape;589;p43">
              <a:extLst>
                <a:ext uri="{FF2B5EF4-FFF2-40B4-BE49-F238E27FC236}">
                  <a16:creationId xmlns:a16="http://schemas.microsoft.com/office/drawing/2014/main" id="{06799204-05F4-447A-D77C-71C846E2E3BF}"/>
                </a:ext>
              </a:extLst>
            </p:cNvPr>
            <p:cNvSpPr/>
            <p:nvPr/>
          </p:nvSpPr>
          <p:spPr>
            <a:xfrm>
              <a:off x="5972250" y="3129525"/>
              <a:ext cx="16000" cy="13700"/>
            </a:xfrm>
            <a:custGeom>
              <a:avLst/>
              <a:gdLst/>
              <a:ahLst/>
              <a:cxnLst/>
              <a:rect l="l" t="t" r="r" b="b"/>
              <a:pathLst>
                <a:path w="640" h="548" extrusionOk="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8" name="Google Shape;590;p43">
              <a:extLst>
                <a:ext uri="{FF2B5EF4-FFF2-40B4-BE49-F238E27FC236}">
                  <a16:creationId xmlns:a16="http://schemas.microsoft.com/office/drawing/2014/main" id="{D0057499-C59B-6A7C-8ACA-0B73EE9CE932}"/>
                </a:ext>
              </a:extLst>
            </p:cNvPr>
            <p:cNvSpPr/>
            <p:nvPr/>
          </p:nvSpPr>
          <p:spPr>
            <a:xfrm>
              <a:off x="5969975" y="3119625"/>
              <a:ext cx="28900" cy="8500"/>
            </a:xfrm>
            <a:custGeom>
              <a:avLst/>
              <a:gdLst/>
              <a:ahLst/>
              <a:cxnLst/>
              <a:rect l="l" t="t" r="r" b="b"/>
              <a:pathLst>
                <a:path w="1156" h="340" extrusionOk="0">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9" name="Google Shape;591;p43">
              <a:extLst>
                <a:ext uri="{FF2B5EF4-FFF2-40B4-BE49-F238E27FC236}">
                  <a16:creationId xmlns:a16="http://schemas.microsoft.com/office/drawing/2014/main" id="{83B32848-DAA3-9F02-95E6-F6AD7D6E6896}"/>
                </a:ext>
              </a:extLst>
            </p:cNvPr>
            <p:cNvSpPr/>
            <p:nvPr/>
          </p:nvSpPr>
          <p:spPr>
            <a:xfrm>
              <a:off x="5922875" y="3125725"/>
              <a:ext cx="22050" cy="67450"/>
            </a:xfrm>
            <a:custGeom>
              <a:avLst/>
              <a:gdLst/>
              <a:ahLst/>
              <a:cxnLst/>
              <a:rect l="l" t="t" r="r" b="b"/>
              <a:pathLst>
                <a:path w="882" h="2698" extrusionOk="0">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0" name="Google Shape;592;p43">
              <a:extLst>
                <a:ext uri="{FF2B5EF4-FFF2-40B4-BE49-F238E27FC236}">
                  <a16:creationId xmlns:a16="http://schemas.microsoft.com/office/drawing/2014/main" id="{7ECC9A5B-A23D-357E-DDDF-3FC6915CF747}"/>
                </a:ext>
              </a:extLst>
            </p:cNvPr>
            <p:cNvSpPr/>
            <p:nvPr/>
          </p:nvSpPr>
          <p:spPr>
            <a:xfrm>
              <a:off x="5930475" y="3199175"/>
              <a:ext cx="38775" cy="22400"/>
            </a:xfrm>
            <a:custGeom>
              <a:avLst/>
              <a:gdLst/>
              <a:ahLst/>
              <a:cxnLst/>
              <a:rect l="l" t="t" r="r" b="b"/>
              <a:pathLst>
                <a:path w="1551" h="896" extrusionOk="0">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1" name="Google Shape;593;p43">
              <a:extLst>
                <a:ext uri="{FF2B5EF4-FFF2-40B4-BE49-F238E27FC236}">
                  <a16:creationId xmlns:a16="http://schemas.microsoft.com/office/drawing/2014/main" id="{0DAE3B12-D604-0824-1543-7B61FDD6935C}"/>
                </a:ext>
              </a:extLst>
            </p:cNvPr>
            <p:cNvSpPr/>
            <p:nvPr/>
          </p:nvSpPr>
          <p:spPr>
            <a:xfrm>
              <a:off x="5938825" y="3264025"/>
              <a:ext cx="72225" cy="37425"/>
            </a:xfrm>
            <a:custGeom>
              <a:avLst/>
              <a:gdLst/>
              <a:ahLst/>
              <a:cxnLst/>
              <a:rect l="l" t="t" r="r" b="b"/>
              <a:pathLst>
                <a:path w="2889" h="1497" extrusionOk="0">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2" name="Google Shape;594;p43">
              <a:extLst>
                <a:ext uri="{FF2B5EF4-FFF2-40B4-BE49-F238E27FC236}">
                  <a16:creationId xmlns:a16="http://schemas.microsoft.com/office/drawing/2014/main" id="{A38FD965-6D32-E7FE-499C-67A66E3AC1B9}"/>
                </a:ext>
              </a:extLst>
            </p:cNvPr>
            <p:cNvSpPr/>
            <p:nvPr/>
          </p:nvSpPr>
          <p:spPr>
            <a:xfrm>
              <a:off x="5866625" y="2955750"/>
              <a:ext cx="368575" cy="416950"/>
            </a:xfrm>
            <a:custGeom>
              <a:avLst/>
              <a:gdLst/>
              <a:ahLst/>
              <a:cxnLst/>
              <a:rect l="l" t="t" r="r" b="b"/>
              <a:pathLst>
                <a:path w="14743" h="16678" extrusionOk="0">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3" name="Google Shape;595;p43">
              <a:extLst>
                <a:ext uri="{FF2B5EF4-FFF2-40B4-BE49-F238E27FC236}">
                  <a16:creationId xmlns:a16="http://schemas.microsoft.com/office/drawing/2014/main" id="{A04B9249-1E3D-BCC4-48B1-E5D7AE643769}"/>
                </a:ext>
              </a:extLst>
            </p:cNvPr>
            <p:cNvSpPr/>
            <p:nvPr/>
          </p:nvSpPr>
          <p:spPr>
            <a:xfrm>
              <a:off x="4927400" y="3020100"/>
              <a:ext cx="758400" cy="41800"/>
            </a:xfrm>
            <a:custGeom>
              <a:avLst/>
              <a:gdLst/>
              <a:ahLst/>
              <a:cxnLst/>
              <a:rect l="l" t="t" r="r" b="b"/>
              <a:pathLst>
                <a:path w="30336" h="1672" extrusionOk="0">
                  <a:moveTo>
                    <a:pt x="1" y="0"/>
                  </a:moveTo>
                  <a:lnTo>
                    <a:pt x="1" y="1672"/>
                  </a:lnTo>
                  <a:lnTo>
                    <a:pt x="30336" y="1672"/>
                  </a:lnTo>
                  <a:lnTo>
                    <a:pt x="30336"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2" name="Google Shape;596;p43">
              <a:extLst>
                <a:ext uri="{FF2B5EF4-FFF2-40B4-BE49-F238E27FC236}">
                  <a16:creationId xmlns:a16="http://schemas.microsoft.com/office/drawing/2014/main" id="{11247DE5-D9D5-2B76-AD8F-DF08AA24C1E5}"/>
                </a:ext>
              </a:extLst>
            </p:cNvPr>
            <p:cNvSpPr/>
            <p:nvPr/>
          </p:nvSpPr>
          <p:spPr>
            <a:xfrm>
              <a:off x="4927400" y="3127225"/>
              <a:ext cx="758400" cy="41825"/>
            </a:xfrm>
            <a:custGeom>
              <a:avLst/>
              <a:gdLst/>
              <a:ahLst/>
              <a:cxnLst/>
              <a:rect l="l" t="t" r="r" b="b"/>
              <a:pathLst>
                <a:path w="30336" h="1673" extrusionOk="0">
                  <a:moveTo>
                    <a:pt x="1" y="1"/>
                  </a:moveTo>
                  <a:lnTo>
                    <a:pt x="1" y="1673"/>
                  </a:lnTo>
                  <a:lnTo>
                    <a:pt x="30336" y="1673"/>
                  </a:lnTo>
                  <a:lnTo>
                    <a:pt x="30336"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3" name="Google Shape;597;p43">
              <a:extLst>
                <a:ext uri="{FF2B5EF4-FFF2-40B4-BE49-F238E27FC236}">
                  <a16:creationId xmlns:a16="http://schemas.microsoft.com/office/drawing/2014/main" id="{E29C39F1-D34D-9561-0243-F2BB18D28D04}"/>
                </a:ext>
              </a:extLst>
            </p:cNvPr>
            <p:cNvSpPr/>
            <p:nvPr/>
          </p:nvSpPr>
          <p:spPr>
            <a:xfrm>
              <a:off x="4927400" y="3232100"/>
              <a:ext cx="375425" cy="41825"/>
            </a:xfrm>
            <a:custGeom>
              <a:avLst/>
              <a:gdLst/>
              <a:ahLst/>
              <a:cxnLst/>
              <a:rect l="l" t="t" r="r" b="b"/>
              <a:pathLst>
                <a:path w="15017" h="1673" extrusionOk="0">
                  <a:moveTo>
                    <a:pt x="1" y="1"/>
                  </a:moveTo>
                  <a:lnTo>
                    <a:pt x="1" y="1672"/>
                  </a:lnTo>
                  <a:lnTo>
                    <a:pt x="15016" y="1672"/>
                  </a:lnTo>
                  <a:lnTo>
                    <a:pt x="15016"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4" name="Google Shape;598;p43">
              <a:extLst>
                <a:ext uri="{FF2B5EF4-FFF2-40B4-BE49-F238E27FC236}">
                  <a16:creationId xmlns:a16="http://schemas.microsoft.com/office/drawing/2014/main" id="{10A15F44-6B89-C83D-3D72-A40ADE6BB5C5}"/>
                </a:ext>
              </a:extLst>
            </p:cNvPr>
            <p:cNvSpPr/>
            <p:nvPr/>
          </p:nvSpPr>
          <p:spPr>
            <a:xfrm>
              <a:off x="6011025" y="4375725"/>
              <a:ext cx="335900" cy="164175"/>
            </a:xfrm>
            <a:custGeom>
              <a:avLst/>
              <a:gdLst/>
              <a:ahLst/>
              <a:cxnLst/>
              <a:rect l="l" t="t" r="r" b="b"/>
              <a:pathLst>
                <a:path w="13436" h="6567" extrusionOk="0">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5" name="Google Shape;599;p43">
              <a:extLst>
                <a:ext uri="{FF2B5EF4-FFF2-40B4-BE49-F238E27FC236}">
                  <a16:creationId xmlns:a16="http://schemas.microsoft.com/office/drawing/2014/main" id="{04D945CD-7F6D-E1A8-EDC9-ACEB2E761137}"/>
                </a:ext>
              </a:extLst>
            </p:cNvPr>
            <p:cNvSpPr/>
            <p:nvPr/>
          </p:nvSpPr>
          <p:spPr>
            <a:xfrm>
              <a:off x="6026225" y="4487875"/>
              <a:ext cx="69925" cy="49750"/>
            </a:xfrm>
            <a:custGeom>
              <a:avLst/>
              <a:gdLst/>
              <a:ahLst/>
              <a:cxnLst/>
              <a:rect l="l" t="t" r="r" b="b"/>
              <a:pathLst>
                <a:path w="2797" h="1990" extrusionOk="0">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6" name="Google Shape;600;p43">
              <a:extLst>
                <a:ext uri="{FF2B5EF4-FFF2-40B4-BE49-F238E27FC236}">
                  <a16:creationId xmlns:a16="http://schemas.microsoft.com/office/drawing/2014/main" id="{1F8EB739-375C-E56B-9502-0295E5580605}"/>
                </a:ext>
              </a:extLst>
            </p:cNvPr>
            <p:cNvSpPr/>
            <p:nvPr/>
          </p:nvSpPr>
          <p:spPr>
            <a:xfrm>
              <a:off x="6035325" y="4470725"/>
              <a:ext cx="288800" cy="69175"/>
            </a:xfrm>
            <a:custGeom>
              <a:avLst/>
              <a:gdLst/>
              <a:ahLst/>
              <a:cxnLst/>
              <a:rect l="l" t="t" r="r" b="b"/>
              <a:pathLst>
                <a:path w="11552" h="2767" extrusionOk="0">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7" name="Google Shape;601;p43">
              <a:extLst>
                <a:ext uri="{FF2B5EF4-FFF2-40B4-BE49-F238E27FC236}">
                  <a16:creationId xmlns:a16="http://schemas.microsoft.com/office/drawing/2014/main" id="{67CBEB45-1FC2-BE29-3223-80EE17E77437}"/>
                </a:ext>
              </a:extLst>
            </p:cNvPr>
            <p:cNvSpPr/>
            <p:nvPr/>
          </p:nvSpPr>
          <p:spPr>
            <a:xfrm>
              <a:off x="6035325" y="4482875"/>
              <a:ext cx="280425" cy="53225"/>
            </a:xfrm>
            <a:custGeom>
              <a:avLst/>
              <a:gdLst/>
              <a:ahLst/>
              <a:cxnLst/>
              <a:rect l="l" t="t" r="r" b="b"/>
              <a:pathLst>
                <a:path w="11217" h="2129" extrusionOk="0">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8" name="Google Shape;602;p43">
              <a:extLst>
                <a:ext uri="{FF2B5EF4-FFF2-40B4-BE49-F238E27FC236}">
                  <a16:creationId xmlns:a16="http://schemas.microsoft.com/office/drawing/2014/main" id="{23A083E2-F8C7-A1ED-EBD1-D9C8CF604037}"/>
                </a:ext>
              </a:extLst>
            </p:cNvPr>
            <p:cNvSpPr/>
            <p:nvPr/>
          </p:nvSpPr>
          <p:spPr>
            <a:xfrm>
              <a:off x="6258750" y="4468450"/>
              <a:ext cx="12925" cy="29650"/>
            </a:xfrm>
            <a:custGeom>
              <a:avLst/>
              <a:gdLst/>
              <a:ahLst/>
              <a:cxnLst/>
              <a:rect l="l" t="t" r="r" b="b"/>
              <a:pathLst>
                <a:path w="517" h="1186" extrusionOk="0">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19" name="Google Shape;603;p43">
              <a:extLst>
                <a:ext uri="{FF2B5EF4-FFF2-40B4-BE49-F238E27FC236}">
                  <a16:creationId xmlns:a16="http://schemas.microsoft.com/office/drawing/2014/main" id="{264E9F72-C998-9323-99E0-047E9F3C0515}"/>
                </a:ext>
              </a:extLst>
            </p:cNvPr>
            <p:cNvSpPr/>
            <p:nvPr/>
          </p:nvSpPr>
          <p:spPr>
            <a:xfrm>
              <a:off x="6206300" y="4466150"/>
              <a:ext cx="6875" cy="16000"/>
            </a:xfrm>
            <a:custGeom>
              <a:avLst/>
              <a:gdLst/>
              <a:ahLst/>
              <a:cxnLst/>
              <a:rect l="l" t="t" r="r" b="b"/>
              <a:pathLst>
                <a:path w="275" h="640" extrusionOk="0">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0" name="Google Shape;604;p43">
              <a:extLst>
                <a:ext uri="{FF2B5EF4-FFF2-40B4-BE49-F238E27FC236}">
                  <a16:creationId xmlns:a16="http://schemas.microsoft.com/office/drawing/2014/main" id="{5CF8D05E-402F-0F34-C303-E2A2DF99BD89}"/>
                </a:ext>
              </a:extLst>
            </p:cNvPr>
            <p:cNvSpPr/>
            <p:nvPr/>
          </p:nvSpPr>
          <p:spPr>
            <a:xfrm>
              <a:off x="6190350" y="4466025"/>
              <a:ext cx="9900" cy="11550"/>
            </a:xfrm>
            <a:custGeom>
              <a:avLst/>
              <a:gdLst/>
              <a:ahLst/>
              <a:cxnLst/>
              <a:rect l="l" t="t" r="r" b="b"/>
              <a:pathLst>
                <a:path w="396" h="462" extrusionOk="0">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1" name="Google Shape;605;p43">
              <a:extLst>
                <a:ext uri="{FF2B5EF4-FFF2-40B4-BE49-F238E27FC236}">
                  <a16:creationId xmlns:a16="http://schemas.microsoft.com/office/drawing/2014/main" id="{CF1E4D19-B962-9116-3148-2FF882418392}"/>
                </a:ext>
              </a:extLst>
            </p:cNvPr>
            <p:cNvSpPr/>
            <p:nvPr/>
          </p:nvSpPr>
          <p:spPr>
            <a:xfrm>
              <a:off x="6179725" y="4459575"/>
              <a:ext cx="17500" cy="3875"/>
            </a:xfrm>
            <a:custGeom>
              <a:avLst/>
              <a:gdLst/>
              <a:ahLst/>
              <a:cxnLst/>
              <a:rect l="l" t="t" r="r" b="b"/>
              <a:pathLst>
                <a:path w="700" h="155" extrusionOk="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2" name="Google Shape;606;p43">
              <a:extLst>
                <a:ext uri="{FF2B5EF4-FFF2-40B4-BE49-F238E27FC236}">
                  <a16:creationId xmlns:a16="http://schemas.microsoft.com/office/drawing/2014/main" id="{70DF16A2-9F75-6193-8376-08ABB705D0BF}"/>
                </a:ext>
              </a:extLst>
            </p:cNvPr>
            <p:cNvSpPr/>
            <p:nvPr/>
          </p:nvSpPr>
          <p:spPr>
            <a:xfrm>
              <a:off x="6174400" y="4450200"/>
              <a:ext cx="19775" cy="3600"/>
            </a:xfrm>
            <a:custGeom>
              <a:avLst/>
              <a:gdLst/>
              <a:ahLst/>
              <a:cxnLst/>
              <a:rect l="l" t="t" r="r" b="b"/>
              <a:pathLst>
                <a:path w="791" h="144" extrusionOk="0">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3" name="Google Shape;607;p43">
              <a:extLst>
                <a:ext uri="{FF2B5EF4-FFF2-40B4-BE49-F238E27FC236}">
                  <a16:creationId xmlns:a16="http://schemas.microsoft.com/office/drawing/2014/main" id="{F3C94619-9A80-017C-B7E3-2B5C14582400}"/>
                </a:ext>
              </a:extLst>
            </p:cNvPr>
            <p:cNvSpPr/>
            <p:nvPr/>
          </p:nvSpPr>
          <p:spPr>
            <a:xfrm>
              <a:off x="6208600" y="4446575"/>
              <a:ext cx="30400" cy="21900"/>
            </a:xfrm>
            <a:custGeom>
              <a:avLst/>
              <a:gdLst/>
              <a:ahLst/>
              <a:cxnLst/>
              <a:rect l="l" t="t" r="r" b="b"/>
              <a:pathLst>
                <a:path w="1216" h="876" extrusionOk="0">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4" name="Google Shape;608;p43">
              <a:extLst>
                <a:ext uri="{FF2B5EF4-FFF2-40B4-BE49-F238E27FC236}">
                  <a16:creationId xmlns:a16="http://schemas.microsoft.com/office/drawing/2014/main" id="{8A2A1F41-1066-AD5F-8086-7576915CA02C}"/>
                </a:ext>
              </a:extLst>
            </p:cNvPr>
            <p:cNvSpPr/>
            <p:nvPr/>
          </p:nvSpPr>
          <p:spPr>
            <a:xfrm>
              <a:off x="6194150" y="4446975"/>
              <a:ext cx="18275" cy="19200"/>
            </a:xfrm>
            <a:custGeom>
              <a:avLst/>
              <a:gdLst/>
              <a:ahLst/>
              <a:cxnLst/>
              <a:rect l="l" t="t" r="r" b="b"/>
              <a:pathLst>
                <a:path w="731" h="768" extrusionOk="0">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5" name="Google Shape;609;p43">
              <a:extLst>
                <a:ext uri="{FF2B5EF4-FFF2-40B4-BE49-F238E27FC236}">
                  <a16:creationId xmlns:a16="http://schemas.microsoft.com/office/drawing/2014/main" id="{058D0683-9621-EFDC-45A6-2BA45F9D97EB}"/>
                </a:ext>
              </a:extLst>
            </p:cNvPr>
            <p:cNvSpPr/>
            <p:nvPr/>
          </p:nvSpPr>
          <p:spPr>
            <a:xfrm>
              <a:off x="6026975" y="4485625"/>
              <a:ext cx="69175" cy="39900"/>
            </a:xfrm>
            <a:custGeom>
              <a:avLst/>
              <a:gdLst/>
              <a:ahLst/>
              <a:cxnLst/>
              <a:rect l="l" t="t" r="r" b="b"/>
              <a:pathLst>
                <a:path w="2767" h="1596" extrusionOk="0">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6" name="Google Shape;610;p43">
              <a:extLst>
                <a:ext uri="{FF2B5EF4-FFF2-40B4-BE49-F238E27FC236}">
                  <a16:creationId xmlns:a16="http://schemas.microsoft.com/office/drawing/2014/main" id="{3FF7CF9A-426F-58FE-B5BB-30B5C0F9599E}"/>
                </a:ext>
              </a:extLst>
            </p:cNvPr>
            <p:cNvSpPr/>
            <p:nvPr/>
          </p:nvSpPr>
          <p:spPr>
            <a:xfrm>
              <a:off x="6031525" y="4416000"/>
              <a:ext cx="12200" cy="69175"/>
            </a:xfrm>
            <a:custGeom>
              <a:avLst/>
              <a:gdLst/>
              <a:ahLst/>
              <a:cxnLst/>
              <a:rect l="l" t="t" r="r" b="b"/>
              <a:pathLst>
                <a:path w="488" h="2767" extrusionOk="0">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7" name="Google Shape;611;p43">
              <a:extLst>
                <a:ext uri="{FF2B5EF4-FFF2-40B4-BE49-F238E27FC236}">
                  <a16:creationId xmlns:a16="http://schemas.microsoft.com/office/drawing/2014/main" id="{50FA0EF1-4A1A-6E0F-9987-00511B371EAF}"/>
                </a:ext>
              </a:extLst>
            </p:cNvPr>
            <p:cNvSpPr/>
            <p:nvPr/>
          </p:nvSpPr>
          <p:spPr>
            <a:xfrm>
              <a:off x="6114350" y="4497200"/>
              <a:ext cx="49425" cy="9250"/>
            </a:xfrm>
            <a:custGeom>
              <a:avLst/>
              <a:gdLst/>
              <a:ahLst/>
              <a:cxnLst/>
              <a:rect l="l" t="t" r="r" b="b"/>
              <a:pathLst>
                <a:path w="1977" h="370" extrusionOk="0">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8" name="Google Shape;612;p43">
              <a:extLst>
                <a:ext uri="{FF2B5EF4-FFF2-40B4-BE49-F238E27FC236}">
                  <a16:creationId xmlns:a16="http://schemas.microsoft.com/office/drawing/2014/main" id="{4D98F358-6A8B-3C94-3148-3B80806D4A0C}"/>
                </a:ext>
              </a:extLst>
            </p:cNvPr>
            <p:cNvSpPr/>
            <p:nvPr/>
          </p:nvSpPr>
          <p:spPr>
            <a:xfrm>
              <a:off x="6081675" y="4512325"/>
              <a:ext cx="6875" cy="9325"/>
            </a:xfrm>
            <a:custGeom>
              <a:avLst/>
              <a:gdLst/>
              <a:ahLst/>
              <a:cxnLst/>
              <a:rect l="l" t="t" r="r" b="b"/>
              <a:pathLst>
                <a:path w="275" h="373" extrusionOk="0">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9" name="Google Shape;613;p43">
              <a:extLst>
                <a:ext uri="{FF2B5EF4-FFF2-40B4-BE49-F238E27FC236}">
                  <a16:creationId xmlns:a16="http://schemas.microsoft.com/office/drawing/2014/main" id="{05BC6726-CBC2-71D8-66D7-ECC7E9A3D176}"/>
                </a:ext>
              </a:extLst>
            </p:cNvPr>
            <p:cNvSpPr/>
            <p:nvPr/>
          </p:nvSpPr>
          <p:spPr>
            <a:xfrm>
              <a:off x="6065725" y="4499300"/>
              <a:ext cx="8375" cy="5650"/>
            </a:xfrm>
            <a:custGeom>
              <a:avLst/>
              <a:gdLst/>
              <a:ahLst/>
              <a:cxnLst/>
              <a:rect l="l" t="t" r="r" b="b"/>
              <a:pathLst>
                <a:path w="335" h="226" extrusionOk="0">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0" name="Google Shape;614;p43">
              <a:extLst>
                <a:ext uri="{FF2B5EF4-FFF2-40B4-BE49-F238E27FC236}">
                  <a16:creationId xmlns:a16="http://schemas.microsoft.com/office/drawing/2014/main" id="{1804FF88-F28E-EA40-E17C-9E9BD41697C8}"/>
                </a:ext>
              </a:extLst>
            </p:cNvPr>
            <p:cNvSpPr/>
            <p:nvPr/>
          </p:nvSpPr>
          <p:spPr>
            <a:xfrm>
              <a:off x="6046725" y="4494075"/>
              <a:ext cx="10675" cy="3275"/>
            </a:xfrm>
            <a:custGeom>
              <a:avLst/>
              <a:gdLst/>
              <a:ahLst/>
              <a:cxnLst/>
              <a:rect l="l" t="t" r="r" b="b"/>
              <a:pathLst>
                <a:path w="427" h="131" extrusionOk="0">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1" name="Google Shape;615;p43">
              <a:extLst>
                <a:ext uri="{FF2B5EF4-FFF2-40B4-BE49-F238E27FC236}">
                  <a16:creationId xmlns:a16="http://schemas.microsoft.com/office/drawing/2014/main" id="{EF819FAB-1AAC-139A-127C-667BA917C94B}"/>
                </a:ext>
              </a:extLst>
            </p:cNvPr>
            <p:cNvSpPr/>
            <p:nvPr/>
          </p:nvSpPr>
          <p:spPr>
            <a:xfrm>
              <a:off x="6033825" y="4493950"/>
              <a:ext cx="5325" cy="2625"/>
            </a:xfrm>
            <a:custGeom>
              <a:avLst/>
              <a:gdLst/>
              <a:ahLst/>
              <a:cxnLst/>
              <a:rect l="l" t="t" r="r" b="b"/>
              <a:pathLst>
                <a:path w="213" h="105" extrusionOk="0">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2" name="Google Shape;616;p43">
              <a:extLst>
                <a:ext uri="{FF2B5EF4-FFF2-40B4-BE49-F238E27FC236}">
                  <a16:creationId xmlns:a16="http://schemas.microsoft.com/office/drawing/2014/main" id="{ED963107-E3AA-46F6-2E09-8F66FF5B86CF}"/>
                </a:ext>
              </a:extLst>
            </p:cNvPr>
            <p:cNvSpPr/>
            <p:nvPr/>
          </p:nvSpPr>
          <p:spPr>
            <a:xfrm>
              <a:off x="5467700" y="3769200"/>
              <a:ext cx="737125" cy="709150"/>
            </a:xfrm>
            <a:custGeom>
              <a:avLst/>
              <a:gdLst/>
              <a:ahLst/>
              <a:cxnLst/>
              <a:rect l="l" t="t" r="r" b="b"/>
              <a:pathLst>
                <a:path w="29485" h="28366" extrusionOk="0">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3" name="Google Shape;617;p43">
              <a:extLst>
                <a:ext uri="{FF2B5EF4-FFF2-40B4-BE49-F238E27FC236}">
                  <a16:creationId xmlns:a16="http://schemas.microsoft.com/office/drawing/2014/main" id="{7BF9FBF4-67EC-6BE2-4EEF-DEBB448B4071}"/>
                </a:ext>
              </a:extLst>
            </p:cNvPr>
            <p:cNvSpPr/>
            <p:nvPr/>
          </p:nvSpPr>
          <p:spPr>
            <a:xfrm>
              <a:off x="5967700" y="4412200"/>
              <a:ext cx="247750" cy="75250"/>
            </a:xfrm>
            <a:custGeom>
              <a:avLst/>
              <a:gdLst/>
              <a:ahLst/>
              <a:cxnLst/>
              <a:rect l="l" t="t" r="r" b="b"/>
              <a:pathLst>
                <a:path w="9910" h="3010" extrusionOk="0">
                  <a:moveTo>
                    <a:pt x="9697" y="1"/>
                  </a:moveTo>
                  <a:lnTo>
                    <a:pt x="1" y="1885"/>
                  </a:lnTo>
                  <a:lnTo>
                    <a:pt x="274" y="3010"/>
                  </a:lnTo>
                  <a:lnTo>
                    <a:pt x="9910" y="1186"/>
                  </a:lnTo>
                  <a:lnTo>
                    <a:pt x="9697" y="1"/>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4" name="Google Shape;618;p43">
              <a:extLst>
                <a:ext uri="{FF2B5EF4-FFF2-40B4-BE49-F238E27FC236}">
                  <a16:creationId xmlns:a16="http://schemas.microsoft.com/office/drawing/2014/main" id="{F4280B76-D142-6DC5-4A4C-3D0BE71DCEC7}"/>
                </a:ext>
              </a:extLst>
            </p:cNvPr>
            <p:cNvSpPr/>
            <p:nvPr/>
          </p:nvSpPr>
          <p:spPr>
            <a:xfrm>
              <a:off x="5802325" y="3982800"/>
              <a:ext cx="17975" cy="7000"/>
            </a:xfrm>
            <a:custGeom>
              <a:avLst/>
              <a:gdLst/>
              <a:ahLst/>
              <a:cxnLst/>
              <a:rect l="l" t="t" r="r" b="b"/>
              <a:pathLst>
                <a:path w="719" h="280" extrusionOk="0">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5" name="Google Shape;619;p43">
              <a:extLst>
                <a:ext uri="{FF2B5EF4-FFF2-40B4-BE49-F238E27FC236}">
                  <a16:creationId xmlns:a16="http://schemas.microsoft.com/office/drawing/2014/main" id="{79417033-07D7-C4CF-3F02-A99ED0DC0655}"/>
                </a:ext>
              </a:extLst>
            </p:cNvPr>
            <p:cNvSpPr/>
            <p:nvPr/>
          </p:nvSpPr>
          <p:spPr>
            <a:xfrm>
              <a:off x="5856750" y="3967925"/>
              <a:ext cx="38025" cy="6675"/>
            </a:xfrm>
            <a:custGeom>
              <a:avLst/>
              <a:gdLst/>
              <a:ahLst/>
              <a:cxnLst/>
              <a:rect l="l" t="t" r="r" b="b"/>
              <a:pathLst>
                <a:path w="1521" h="267" extrusionOk="0">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6" name="Google Shape;620;p43">
              <a:extLst>
                <a:ext uri="{FF2B5EF4-FFF2-40B4-BE49-F238E27FC236}">
                  <a16:creationId xmlns:a16="http://schemas.microsoft.com/office/drawing/2014/main" id="{22113B56-760B-6F23-79B9-6D5911C3266B}"/>
                </a:ext>
              </a:extLst>
            </p:cNvPr>
            <p:cNvSpPr/>
            <p:nvPr/>
          </p:nvSpPr>
          <p:spPr>
            <a:xfrm>
              <a:off x="5922875" y="3991175"/>
              <a:ext cx="14450" cy="35800"/>
            </a:xfrm>
            <a:custGeom>
              <a:avLst/>
              <a:gdLst/>
              <a:ahLst/>
              <a:cxnLst/>
              <a:rect l="l" t="t" r="r" b="b"/>
              <a:pathLst>
                <a:path w="578" h="1432" extrusionOk="0">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2" name="Google Shape;621;p43">
              <a:extLst>
                <a:ext uri="{FF2B5EF4-FFF2-40B4-BE49-F238E27FC236}">
                  <a16:creationId xmlns:a16="http://schemas.microsoft.com/office/drawing/2014/main" id="{43CACF35-2873-DA61-049C-2A5BE3C55D06}"/>
                </a:ext>
              </a:extLst>
            </p:cNvPr>
            <p:cNvSpPr/>
            <p:nvPr/>
          </p:nvSpPr>
          <p:spPr>
            <a:xfrm>
              <a:off x="5944900" y="4063425"/>
              <a:ext cx="12200" cy="36500"/>
            </a:xfrm>
            <a:custGeom>
              <a:avLst/>
              <a:gdLst/>
              <a:ahLst/>
              <a:cxnLst/>
              <a:rect l="l" t="t" r="r" b="b"/>
              <a:pathLst>
                <a:path w="488" h="1460" extrusionOk="0">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3" name="Google Shape;622;p43">
              <a:extLst>
                <a:ext uri="{FF2B5EF4-FFF2-40B4-BE49-F238E27FC236}">
                  <a16:creationId xmlns:a16="http://schemas.microsoft.com/office/drawing/2014/main" id="{E75B68FC-6C36-F92C-0101-61C4892FE0B1}"/>
                </a:ext>
              </a:extLst>
            </p:cNvPr>
            <p:cNvSpPr/>
            <p:nvPr/>
          </p:nvSpPr>
          <p:spPr>
            <a:xfrm>
              <a:off x="5963900" y="4137125"/>
              <a:ext cx="11425" cy="36500"/>
            </a:xfrm>
            <a:custGeom>
              <a:avLst/>
              <a:gdLst/>
              <a:ahLst/>
              <a:cxnLst/>
              <a:rect l="l" t="t" r="r" b="b"/>
              <a:pathLst>
                <a:path w="457" h="1460" extrusionOk="0">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4" name="Google Shape;623;p43">
              <a:extLst>
                <a:ext uri="{FF2B5EF4-FFF2-40B4-BE49-F238E27FC236}">
                  <a16:creationId xmlns:a16="http://schemas.microsoft.com/office/drawing/2014/main" id="{71ECA7FC-8B44-2C55-EB50-D3D44DD139E6}"/>
                </a:ext>
              </a:extLst>
            </p:cNvPr>
            <p:cNvSpPr/>
            <p:nvPr/>
          </p:nvSpPr>
          <p:spPr>
            <a:xfrm>
              <a:off x="5982150" y="4210075"/>
              <a:ext cx="11425" cy="37250"/>
            </a:xfrm>
            <a:custGeom>
              <a:avLst/>
              <a:gdLst/>
              <a:ahLst/>
              <a:cxnLst/>
              <a:rect l="l" t="t" r="r" b="b"/>
              <a:pathLst>
                <a:path w="457" h="1490" extrusionOk="0">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5" name="Google Shape;624;p43">
              <a:extLst>
                <a:ext uri="{FF2B5EF4-FFF2-40B4-BE49-F238E27FC236}">
                  <a16:creationId xmlns:a16="http://schemas.microsoft.com/office/drawing/2014/main" id="{E5C718EE-20E6-13CB-B4F7-74A32DFC3E41}"/>
                </a:ext>
              </a:extLst>
            </p:cNvPr>
            <p:cNvSpPr/>
            <p:nvPr/>
          </p:nvSpPr>
          <p:spPr>
            <a:xfrm>
              <a:off x="5999625" y="4283800"/>
              <a:ext cx="11425" cy="37250"/>
            </a:xfrm>
            <a:custGeom>
              <a:avLst/>
              <a:gdLst/>
              <a:ahLst/>
              <a:cxnLst/>
              <a:rect l="l" t="t" r="r" b="b"/>
              <a:pathLst>
                <a:path w="457" h="1490" extrusionOk="0">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6" name="Google Shape;625;p43">
              <a:extLst>
                <a:ext uri="{FF2B5EF4-FFF2-40B4-BE49-F238E27FC236}">
                  <a16:creationId xmlns:a16="http://schemas.microsoft.com/office/drawing/2014/main" id="{E49D93FB-2A78-8044-B1BC-A9A98201205A}"/>
                </a:ext>
              </a:extLst>
            </p:cNvPr>
            <p:cNvSpPr/>
            <p:nvPr/>
          </p:nvSpPr>
          <p:spPr>
            <a:xfrm>
              <a:off x="6016325" y="4358250"/>
              <a:ext cx="11425" cy="36500"/>
            </a:xfrm>
            <a:custGeom>
              <a:avLst/>
              <a:gdLst/>
              <a:ahLst/>
              <a:cxnLst/>
              <a:rect l="l" t="t" r="r" b="b"/>
              <a:pathLst>
                <a:path w="457" h="1460" extrusionOk="0">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7" name="Google Shape;626;p43">
              <a:extLst>
                <a:ext uri="{FF2B5EF4-FFF2-40B4-BE49-F238E27FC236}">
                  <a16:creationId xmlns:a16="http://schemas.microsoft.com/office/drawing/2014/main" id="{DA994FE5-E116-3BEA-994B-FC54D6380DA4}"/>
                </a:ext>
              </a:extLst>
            </p:cNvPr>
            <p:cNvSpPr/>
            <p:nvPr/>
          </p:nvSpPr>
          <p:spPr>
            <a:xfrm>
              <a:off x="6033050" y="4432725"/>
              <a:ext cx="6875" cy="18275"/>
            </a:xfrm>
            <a:custGeom>
              <a:avLst/>
              <a:gdLst/>
              <a:ahLst/>
              <a:cxnLst/>
              <a:rect l="l" t="t" r="r" b="b"/>
              <a:pathLst>
                <a:path w="275" h="731" extrusionOk="0">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8" name="Google Shape;627;p43">
              <a:extLst>
                <a:ext uri="{FF2B5EF4-FFF2-40B4-BE49-F238E27FC236}">
                  <a16:creationId xmlns:a16="http://schemas.microsoft.com/office/drawing/2014/main" id="{2698A445-26EE-7ECD-B133-DC564D576B05}"/>
                </a:ext>
              </a:extLst>
            </p:cNvPr>
            <p:cNvSpPr/>
            <p:nvPr/>
          </p:nvSpPr>
          <p:spPr>
            <a:xfrm>
              <a:off x="4980600" y="3576325"/>
              <a:ext cx="654300" cy="693800"/>
            </a:xfrm>
            <a:custGeom>
              <a:avLst/>
              <a:gdLst/>
              <a:ahLst/>
              <a:cxnLst/>
              <a:rect l="l" t="t" r="r" b="b"/>
              <a:pathLst>
                <a:path w="26172" h="27752" extrusionOk="0">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79" name="Google Shape;628;p43">
              <a:extLst>
                <a:ext uri="{FF2B5EF4-FFF2-40B4-BE49-F238E27FC236}">
                  <a16:creationId xmlns:a16="http://schemas.microsoft.com/office/drawing/2014/main" id="{5347028A-14B1-E1B7-7EF9-98FC99141B87}"/>
                </a:ext>
              </a:extLst>
            </p:cNvPr>
            <p:cNvSpPr/>
            <p:nvPr/>
          </p:nvSpPr>
          <p:spPr>
            <a:xfrm>
              <a:off x="5146250" y="3179675"/>
              <a:ext cx="220400" cy="396675"/>
            </a:xfrm>
            <a:custGeom>
              <a:avLst/>
              <a:gdLst/>
              <a:ahLst/>
              <a:cxnLst/>
              <a:rect l="l" t="t" r="r" b="b"/>
              <a:pathLst>
                <a:path w="8816" h="15867" extrusionOk="0">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0" name="Google Shape;629;p43">
              <a:extLst>
                <a:ext uri="{FF2B5EF4-FFF2-40B4-BE49-F238E27FC236}">
                  <a16:creationId xmlns:a16="http://schemas.microsoft.com/office/drawing/2014/main" id="{91F0011D-A893-71F0-488A-07DB3DD33884}"/>
                </a:ext>
              </a:extLst>
            </p:cNvPr>
            <p:cNvSpPr/>
            <p:nvPr/>
          </p:nvSpPr>
          <p:spPr>
            <a:xfrm>
              <a:off x="5327875" y="3327850"/>
              <a:ext cx="18250" cy="15450"/>
            </a:xfrm>
            <a:custGeom>
              <a:avLst/>
              <a:gdLst/>
              <a:ahLst/>
              <a:cxnLst/>
              <a:rect l="l" t="t" r="r" b="b"/>
              <a:pathLst>
                <a:path w="730" h="618" extrusionOk="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1" name="Google Shape;630;p43">
              <a:extLst>
                <a:ext uri="{FF2B5EF4-FFF2-40B4-BE49-F238E27FC236}">
                  <a16:creationId xmlns:a16="http://schemas.microsoft.com/office/drawing/2014/main" id="{A957F9C5-A1EF-DE21-6A2A-66699E8AE514}"/>
                </a:ext>
              </a:extLst>
            </p:cNvPr>
            <p:cNvSpPr/>
            <p:nvPr/>
          </p:nvSpPr>
          <p:spPr>
            <a:xfrm>
              <a:off x="5325600" y="3320250"/>
              <a:ext cx="32700" cy="9975"/>
            </a:xfrm>
            <a:custGeom>
              <a:avLst/>
              <a:gdLst/>
              <a:ahLst/>
              <a:cxnLst/>
              <a:rect l="l" t="t" r="r" b="b"/>
              <a:pathLst>
                <a:path w="1308" h="399" extrusionOk="0">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2" name="Google Shape;631;p43">
              <a:extLst>
                <a:ext uri="{FF2B5EF4-FFF2-40B4-BE49-F238E27FC236}">
                  <a16:creationId xmlns:a16="http://schemas.microsoft.com/office/drawing/2014/main" id="{D6568F67-DE23-0177-9877-1D5D37E1B458}"/>
                </a:ext>
              </a:extLst>
            </p:cNvPr>
            <p:cNvSpPr/>
            <p:nvPr/>
          </p:nvSpPr>
          <p:spPr>
            <a:xfrm>
              <a:off x="5237450" y="3326325"/>
              <a:ext cx="18250" cy="15450"/>
            </a:xfrm>
            <a:custGeom>
              <a:avLst/>
              <a:gdLst/>
              <a:ahLst/>
              <a:cxnLst/>
              <a:rect l="l" t="t" r="r" b="b"/>
              <a:pathLst>
                <a:path w="730" h="618" extrusionOk="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3" name="Google Shape;632;p43">
              <a:extLst>
                <a:ext uri="{FF2B5EF4-FFF2-40B4-BE49-F238E27FC236}">
                  <a16:creationId xmlns:a16="http://schemas.microsoft.com/office/drawing/2014/main" id="{A87E4350-C5E8-1CC2-9097-21C507D0EC70}"/>
                </a:ext>
              </a:extLst>
            </p:cNvPr>
            <p:cNvSpPr/>
            <p:nvPr/>
          </p:nvSpPr>
          <p:spPr>
            <a:xfrm>
              <a:off x="5235175" y="3319300"/>
              <a:ext cx="31925" cy="9425"/>
            </a:xfrm>
            <a:custGeom>
              <a:avLst/>
              <a:gdLst/>
              <a:ahLst/>
              <a:cxnLst/>
              <a:rect l="l" t="t" r="r" b="b"/>
              <a:pathLst>
                <a:path w="1277" h="377" extrusionOk="0">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4" name="Google Shape;633;p43">
              <a:extLst>
                <a:ext uri="{FF2B5EF4-FFF2-40B4-BE49-F238E27FC236}">
                  <a16:creationId xmlns:a16="http://schemas.microsoft.com/office/drawing/2014/main" id="{1E5B14D7-C524-E461-5AD4-55870AF3D357}"/>
                </a:ext>
              </a:extLst>
            </p:cNvPr>
            <p:cNvSpPr/>
            <p:nvPr/>
          </p:nvSpPr>
          <p:spPr>
            <a:xfrm>
              <a:off x="5294450" y="3325575"/>
              <a:ext cx="22800" cy="73525"/>
            </a:xfrm>
            <a:custGeom>
              <a:avLst/>
              <a:gdLst/>
              <a:ahLst/>
              <a:cxnLst/>
              <a:rect l="l" t="t" r="r" b="b"/>
              <a:pathLst>
                <a:path w="912" h="2941" extrusionOk="0">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5" name="Google Shape;634;p43">
              <a:extLst>
                <a:ext uri="{FF2B5EF4-FFF2-40B4-BE49-F238E27FC236}">
                  <a16:creationId xmlns:a16="http://schemas.microsoft.com/office/drawing/2014/main" id="{08F21DF9-2451-7231-1EDE-D7C08BBEA5FD}"/>
                </a:ext>
              </a:extLst>
            </p:cNvPr>
            <p:cNvSpPr/>
            <p:nvPr/>
          </p:nvSpPr>
          <p:spPr>
            <a:xfrm>
              <a:off x="5263275" y="3406125"/>
              <a:ext cx="44875" cy="23250"/>
            </a:xfrm>
            <a:custGeom>
              <a:avLst/>
              <a:gdLst/>
              <a:ahLst/>
              <a:cxnLst/>
              <a:rect l="l" t="t" r="r" b="b"/>
              <a:pathLst>
                <a:path w="1795" h="930" extrusionOk="0">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6" name="Google Shape;635;p43">
              <a:extLst>
                <a:ext uri="{FF2B5EF4-FFF2-40B4-BE49-F238E27FC236}">
                  <a16:creationId xmlns:a16="http://schemas.microsoft.com/office/drawing/2014/main" id="{EDDAF95A-E5B1-0761-1F3C-05A7BEA7628E}"/>
                </a:ext>
              </a:extLst>
            </p:cNvPr>
            <p:cNvSpPr/>
            <p:nvPr/>
          </p:nvSpPr>
          <p:spPr>
            <a:xfrm>
              <a:off x="5217700" y="3474500"/>
              <a:ext cx="79800" cy="41975"/>
            </a:xfrm>
            <a:custGeom>
              <a:avLst/>
              <a:gdLst/>
              <a:ahLst/>
              <a:cxnLst/>
              <a:rect l="l" t="t" r="r" b="b"/>
              <a:pathLst>
                <a:path w="3192" h="1679" extrusionOk="0">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7" name="Google Shape;636;p43">
              <a:extLst>
                <a:ext uri="{FF2B5EF4-FFF2-40B4-BE49-F238E27FC236}">
                  <a16:creationId xmlns:a16="http://schemas.microsoft.com/office/drawing/2014/main" id="{4BBA2127-262F-156C-C6D0-979EF1BED6FD}"/>
                </a:ext>
              </a:extLst>
            </p:cNvPr>
            <p:cNvSpPr/>
            <p:nvPr/>
          </p:nvSpPr>
          <p:spPr>
            <a:xfrm>
              <a:off x="5046725" y="3136250"/>
              <a:ext cx="335875" cy="349675"/>
            </a:xfrm>
            <a:custGeom>
              <a:avLst/>
              <a:gdLst/>
              <a:ahLst/>
              <a:cxnLst/>
              <a:rect l="l" t="t" r="r" b="b"/>
              <a:pathLst>
                <a:path w="13435" h="13987" extrusionOk="0">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8" name="Google Shape;637;p43">
              <a:extLst>
                <a:ext uri="{FF2B5EF4-FFF2-40B4-BE49-F238E27FC236}">
                  <a16:creationId xmlns:a16="http://schemas.microsoft.com/office/drawing/2014/main" id="{A9C00D74-A69A-30E7-E737-34B9D4F7C3F6}"/>
                </a:ext>
              </a:extLst>
            </p:cNvPr>
            <p:cNvSpPr/>
            <p:nvPr/>
          </p:nvSpPr>
          <p:spPr>
            <a:xfrm>
              <a:off x="4928925" y="3266050"/>
              <a:ext cx="133775" cy="115025"/>
            </a:xfrm>
            <a:custGeom>
              <a:avLst/>
              <a:gdLst/>
              <a:ahLst/>
              <a:cxnLst/>
              <a:rect l="l" t="t" r="r" b="b"/>
              <a:pathLst>
                <a:path w="5351" h="4601" extrusionOk="0">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89" name="Google Shape;638;p43">
              <a:extLst>
                <a:ext uri="{FF2B5EF4-FFF2-40B4-BE49-F238E27FC236}">
                  <a16:creationId xmlns:a16="http://schemas.microsoft.com/office/drawing/2014/main" id="{E65C4058-7A34-C673-FBFE-1EF0E8DB1B21}"/>
                </a:ext>
              </a:extLst>
            </p:cNvPr>
            <p:cNvSpPr/>
            <p:nvPr/>
          </p:nvSpPr>
          <p:spPr>
            <a:xfrm>
              <a:off x="4959325" y="3243300"/>
              <a:ext cx="90450" cy="48100"/>
            </a:xfrm>
            <a:custGeom>
              <a:avLst/>
              <a:gdLst/>
              <a:ahLst/>
              <a:cxnLst/>
              <a:rect l="l" t="t" r="r" b="b"/>
              <a:pathLst>
                <a:path w="3618" h="1924" extrusionOk="0">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0" name="Google Shape;639;p43">
              <a:extLst>
                <a:ext uri="{FF2B5EF4-FFF2-40B4-BE49-F238E27FC236}">
                  <a16:creationId xmlns:a16="http://schemas.microsoft.com/office/drawing/2014/main" id="{3E660BAF-D0DD-227F-B8B4-4B45C8EBD49D}"/>
                </a:ext>
              </a:extLst>
            </p:cNvPr>
            <p:cNvSpPr/>
            <p:nvPr/>
          </p:nvSpPr>
          <p:spPr>
            <a:xfrm>
              <a:off x="5043675" y="3287575"/>
              <a:ext cx="9150" cy="55500"/>
            </a:xfrm>
            <a:custGeom>
              <a:avLst/>
              <a:gdLst/>
              <a:ahLst/>
              <a:cxnLst/>
              <a:rect l="l" t="t" r="r" b="b"/>
              <a:pathLst>
                <a:path w="366" h="2220" extrusionOk="0">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1" name="Google Shape;640;p43">
              <a:extLst>
                <a:ext uri="{FF2B5EF4-FFF2-40B4-BE49-F238E27FC236}">
                  <a16:creationId xmlns:a16="http://schemas.microsoft.com/office/drawing/2014/main" id="{C32605EC-5C99-7821-0B35-E77ECBB287E3}"/>
                </a:ext>
              </a:extLst>
            </p:cNvPr>
            <p:cNvSpPr/>
            <p:nvPr/>
          </p:nvSpPr>
          <p:spPr>
            <a:xfrm>
              <a:off x="5112825" y="3326225"/>
              <a:ext cx="41050" cy="60050"/>
            </a:xfrm>
            <a:custGeom>
              <a:avLst/>
              <a:gdLst/>
              <a:ahLst/>
              <a:cxnLst/>
              <a:rect l="l" t="t" r="r" b="b"/>
              <a:pathLst>
                <a:path w="1642" h="2402" extrusionOk="0">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2" name="Google Shape;641;p43">
              <a:extLst>
                <a:ext uri="{FF2B5EF4-FFF2-40B4-BE49-F238E27FC236}">
                  <a16:creationId xmlns:a16="http://schemas.microsoft.com/office/drawing/2014/main" id="{C95B0C51-CA6E-45DE-9052-CC811E4AA61A}"/>
                </a:ext>
              </a:extLst>
            </p:cNvPr>
            <p:cNvSpPr/>
            <p:nvPr/>
          </p:nvSpPr>
          <p:spPr>
            <a:xfrm>
              <a:off x="5117375" y="3338600"/>
              <a:ext cx="26625" cy="35350"/>
            </a:xfrm>
            <a:custGeom>
              <a:avLst/>
              <a:gdLst/>
              <a:ahLst/>
              <a:cxnLst/>
              <a:rect l="l" t="t" r="r" b="b"/>
              <a:pathLst>
                <a:path w="1065" h="1414" extrusionOk="0">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3" name="Google Shape;642;p43">
              <a:extLst>
                <a:ext uri="{FF2B5EF4-FFF2-40B4-BE49-F238E27FC236}">
                  <a16:creationId xmlns:a16="http://schemas.microsoft.com/office/drawing/2014/main" id="{ABE4077A-A773-4519-0C72-9A8DA2198B17}"/>
                </a:ext>
              </a:extLst>
            </p:cNvPr>
            <p:cNvSpPr/>
            <p:nvPr/>
          </p:nvSpPr>
          <p:spPr>
            <a:xfrm>
              <a:off x="5100675" y="3373450"/>
              <a:ext cx="36500" cy="34350"/>
            </a:xfrm>
            <a:custGeom>
              <a:avLst/>
              <a:gdLst/>
              <a:ahLst/>
              <a:cxnLst/>
              <a:rect l="l" t="t" r="r" b="b"/>
              <a:pathLst>
                <a:path w="1460" h="1374" extrusionOk="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4" name="Google Shape;643;p43">
              <a:extLst>
                <a:ext uri="{FF2B5EF4-FFF2-40B4-BE49-F238E27FC236}">
                  <a16:creationId xmlns:a16="http://schemas.microsoft.com/office/drawing/2014/main" id="{FC9732D7-961B-C245-07AC-4EE79203CAA3}"/>
                </a:ext>
              </a:extLst>
            </p:cNvPr>
            <p:cNvSpPr/>
            <p:nvPr/>
          </p:nvSpPr>
          <p:spPr>
            <a:xfrm>
              <a:off x="4922100" y="3577850"/>
              <a:ext cx="221150" cy="345025"/>
            </a:xfrm>
            <a:custGeom>
              <a:avLst/>
              <a:gdLst/>
              <a:ahLst/>
              <a:cxnLst/>
              <a:rect l="l" t="t" r="r" b="b"/>
              <a:pathLst>
                <a:path w="8846" h="13801" extrusionOk="0">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5" name="Google Shape;644;p43">
              <a:extLst>
                <a:ext uri="{FF2B5EF4-FFF2-40B4-BE49-F238E27FC236}">
                  <a16:creationId xmlns:a16="http://schemas.microsoft.com/office/drawing/2014/main" id="{F32EE685-47DD-169C-1DA2-2D10D2AA86B2}"/>
                </a:ext>
              </a:extLst>
            </p:cNvPr>
            <p:cNvSpPr/>
            <p:nvPr/>
          </p:nvSpPr>
          <p:spPr>
            <a:xfrm>
              <a:off x="5408425" y="3752625"/>
              <a:ext cx="52450" cy="307025"/>
            </a:xfrm>
            <a:custGeom>
              <a:avLst/>
              <a:gdLst/>
              <a:ahLst/>
              <a:cxnLst/>
              <a:rect l="l" t="t" r="r" b="b"/>
              <a:pathLst>
                <a:path w="2098" h="12281" extrusionOk="0">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6" name="Google Shape;645;p43">
              <a:extLst>
                <a:ext uri="{FF2B5EF4-FFF2-40B4-BE49-F238E27FC236}">
                  <a16:creationId xmlns:a16="http://schemas.microsoft.com/office/drawing/2014/main" id="{4B4C7E72-8544-C328-E4B9-B520DF23C7B7}"/>
                </a:ext>
              </a:extLst>
            </p:cNvPr>
            <p:cNvSpPr/>
            <p:nvPr/>
          </p:nvSpPr>
          <p:spPr>
            <a:xfrm>
              <a:off x="5143225" y="3541375"/>
              <a:ext cx="155025" cy="36500"/>
            </a:xfrm>
            <a:custGeom>
              <a:avLst/>
              <a:gdLst/>
              <a:ahLst/>
              <a:cxnLst/>
              <a:rect l="l" t="t" r="r" b="b"/>
              <a:pathLst>
                <a:path w="6201" h="1460" extrusionOk="0">
                  <a:moveTo>
                    <a:pt x="0" y="1"/>
                  </a:moveTo>
                  <a:lnTo>
                    <a:pt x="0" y="1460"/>
                  </a:lnTo>
                  <a:lnTo>
                    <a:pt x="6201" y="1460"/>
                  </a:lnTo>
                  <a:lnTo>
                    <a:pt x="6201"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7" name="Google Shape;646;p43">
              <a:extLst>
                <a:ext uri="{FF2B5EF4-FFF2-40B4-BE49-F238E27FC236}">
                  <a16:creationId xmlns:a16="http://schemas.microsoft.com/office/drawing/2014/main" id="{CCE6326B-B0F6-3028-6A5F-A207018723C7}"/>
                </a:ext>
              </a:extLst>
            </p:cNvPr>
            <p:cNvSpPr/>
            <p:nvPr/>
          </p:nvSpPr>
          <p:spPr>
            <a:xfrm>
              <a:off x="5260250" y="3575575"/>
              <a:ext cx="69925" cy="683150"/>
            </a:xfrm>
            <a:custGeom>
              <a:avLst/>
              <a:gdLst/>
              <a:ahLst/>
              <a:cxnLst/>
              <a:rect l="l" t="t" r="r" b="b"/>
              <a:pathLst>
                <a:path w="2797" h="27326" extrusionOk="0">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8" name="Google Shape;647;p43">
              <a:extLst>
                <a:ext uri="{FF2B5EF4-FFF2-40B4-BE49-F238E27FC236}">
                  <a16:creationId xmlns:a16="http://schemas.microsoft.com/office/drawing/2014/main" id="{46CE2A74-8958-C82A-6013-1F276CAEBE22}"/>
                </a:ext>
              </a:extLst>
            </p:cNvPr>
            <p:cNvSpPr/>
            <p:nvPr/>
          </p:nvSpPr>
          <p:spPr>
            <a:xfrm>
              <a:off x="5142450" y="3541375"/>
              <a:ext cx="117050" cy="63100"/>
            </a:xfrm>
            <a:custGeom>
              <a:avLst/>
              <a:gdLst/>
              <a:ahLst/>
              <a:cxnLst/>
              <a:rect l="l" t="t" r="r" b="b"/>
              <a:pathLst>
                <a:path w="4682" h="2524" extrusionOk="0">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99" name="Google Shape;648;p43">
              <a:extLst>
                <a:ext uri="{FF2B5EF4-FFF2-40B4-BE49-F238E27FC236}">
                  <a16:creationId xmlns:a16="http://schemas.microsoft.com/office/drawing/2014/main" id="{8BEF91F7-8109-1B5C-E6FC-C863C0CB727D}"/>
                </a:ext>
              </a:extLst>
            </p:cNvPr>
            <p:cNvSpPr/>
            <p:nvPr/>
          </p:nvSpPr>
          <p:spPr>
            <a:xfrm>
              <a:off x="5254175" y="3542125"/>
              <a:ext cx="46375" cy="53725"/>
            </a:xfrm>
            <a:custGeom>
              <a:avLst/>
              <a:gdLst/>
              <a:ahLst/>
              <a:cxnLst/>
              <a:rect l="l" t="t" r="r" b="b"/>
              <a:pathLst>
                <a:path w="1855" h="2149" extrusionOk="0">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0" name="Google Shape;649;p43">
              <a:extLst>
                <a:ext uri="{FF2B5EF4-FFF2-40B4-BE49-F238E27FC236}">
                  <a16:creationId xmlns:a16="http://schemas.microsoft.com/office/drawing/2014/main" id="{757BC0BA-91B8-61FF-8F75-8D6A82CA75C4}"/>
                </a:ext>
              </a:extLst>
            </p:cNvPr>
            <p:cNvSpPr/>
            <p:nvPr/>
          </p:nvSpPr>
          <p:spPr>
            <a:xfrm>
              <a:off x="4987450" y="3641675"/>
              <a:ext cx="34200" cy="31950"/>
            </a:xfrm>
            <a:custGeom>
              <a:avLst/>
              <a:gdLst/>
              <a:ahLst/>
              <a:cxnLst/>
              <a:rect l="l" t="t" r="r" b="b"/>
              <a:pathLst>
                <a:path w="1368" h="1278" extrusionOk="0">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1" name="Google Shape;650;p43">
              <a:extLst>
                <a:ext uri="{FF2B5EF4-FFF2-40B4-BE49-F238E27FC236}">
                  <a16:creationId xmlns:a16="http://schemas.microsoft.com/office/drawing/2014/main" id="{B4521CF7-2411-FAE3-8B49-FDE7FEB86FFB}"/>
                </a:ext>
              </a:extLst>
            </p:cNvPr>
            <p:cNvSpPr/>
            <p:nvPr/>
          </p:nvSpPr>
          <p:spPr>
            <a:xfrm>
              <a:off x="5007200" y="3631800"/>
              <a:ext cx="4575" cy="27375"/>
            </a:xfrm>
            <a:custGeom>
              <a:avLst/>
              <a:gdLst/>
              <a:ahLst/>
              <a:cxnLst/>
              <a:rect l="l" t="t" r="r" b="b"/>
              <a:pathLst>
                <a:path w="183" h="1095" extrusionOk="0">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2" name="Google Shape;651;p43">
              <a:extLst>
                <a:ext uri="{FF2B5EF4-FFF2-40B4-BE49-F238E27FC236}">
                  <a16:creationId xmlns:a16="http://schemas.microsoft.com/office/drawing/2014/main" id="{D558F9C3-15D1-DE44-044B-C1B93ABDBA20}"/>
                </a:ext>
              </a:extLst>
            </p:cNvPr>
            <p:cNvSpPr/>
            <p:nvPr/>
          </p:nvSpPr>
          <p:spPr>
            <a:xfrm>
              <a:off x="4995050" y="3662950"/>
              <a:ext cx="19000" cy="4150"/>
            </a:xfrm>
            <a:custGeom>
              <a:avLst/>
              <a:gdLst/>
              <a:ahLst/>
              <a:cxnLst/>
              <a:rect l="l" t="t" r="r" b="b"/>
              <a:pathLst>
                <a:path w="760" h="166" extrusionOk="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3" name="Google Shape;652;p43">
              <a:extLst>
                <a:ext uri="{FF2B5EF4-FFF2-40B4-BE49-F238E27FC236}">
                  <a16:creationId xmlns:a16="http://schemas.microsoft.com/office/drawing/2014/main" id="{BBDD9807-C8B6-C68A-7393-87333CA89E3E}"/>
                </a:ext>
              </a:extLst>
            </p:cNvPr>
            <p:cNvSpPr/>
            <p:nvPr/>
          </p:nvSpPr>
          <p:spPr>
            <a:xfrm>
              <a:off x="5363600" y="3870400"/>
              <a:ext cx="34975" cy="31200"/>
            </a:xfrm>
            <a:custGeom>
              <a:avLst/>
              <a:gdLst/>
              <a:ahLst/>
              <a:cxnLst/>
              <a:rect l="l" t="t" r="r" b="b"/>
              <a:pathLst>
                <a:path w="1399" h="1248" extrusionOk="0">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4" name="Google Shape;653;p43">
              <a:extLst>
                <a:ext uri="{FF2B5EF4-FFF2-40B4-BE49-F238E27FC236}">
                  <a16:creationId xmlns:a16="http://schemas.microsoft.com/office/drawing/2014/main" id="{F68C3EB7-A7C6-8925-C3FD-D27921A8555C}"/>
                </a:ext>
              </a:extLst>
            </p:cNvPr>
            <p:cNvSpPr/>
            <p:nvPr/>
          </p:nvSpPr>
          <p:spPr>
            <a:xfrm>
              <a:off x="5384100" y="3860525"/>
              <a:ext cx="3825" cy="27375"/>
            </a:xfrm>
            <a:custGeom>
              <a:avLst/>
              <a:gdLst/>
              <a:ahLst/>
              <a:cxnLst/>
              <a:rect l="l" t="t" r="r" b="b"/>
              <a:pathLst>
                <a:path w="153" h="1095" extrusionOk="0">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5" name="Google Shape;654;p43">
              <a:extLst>
                <a:ext uri="{FF2B5EF4-FFF2-40B4-BE49-F238E27FC236}">
                  <a16:creationId xmlns:a16="http://schemas.microsoft.com/office/drawing/2014/main" id="{064E9F99-2104-C4E7-3A07-08EAC8ACCFB6}"/>
                </a:ext>
              </a:extLst>
            </p:cNvPr>
            <p:cNvSpPr/>
            <p:nvPr/>
          </p:nvSpPr>
          <p:spPr>
            <a:xfrm>
              <a:off x="5371950" y="3891375"/>
              <a:ext cx="19025" cy="4125"/>
            </a:xfrm>
            <a:custGeom>
              <a:avLst/>
              <a:gdLst/>
              <a:ahLst/>
              <a:cxnLst/>
              <a:rect l="l" t="t" r="r" b="b"/>
              <a:pathLst>
                <a:path w="761" h="165" extrusionOk="0">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6" name="Google Shape;655;p43">
              <a:extLst>
                <a:ext uri="{FF2B5EF4-FFF2-40B4-BE49-F238E27FC236}">
                  <a16:creationId xmlns:a16="http://schemas.microsoft.com/office/drawing/2014/main" id="{44437E8E-ECEA-5410-8459-8DF125DF5AD6}"/>
                </a:ext>
              </a:extLst>
            </p:cNvPr>
            <p:cNvSpPr/>
            <p:nvPr/>
          </p:nvSpPr>
          <p:spPr>
            <a:xfrm>
              <a:off x="5038350" y="4193350"/>
              <a:ext cx="34225" cy="31200"/>
            </a:xfrm>
            <a:custGeom>
              <a:avLst/>
              <a:gdLst/>
              <a:ahLst/>
              <a:cxnLst/>
              <a:rect l="l" t="t" r="r" b="b"/>
              <a:pathLst>
                <a:path w="1369" h="1248" extrusionOk="0">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7" name="Google Shape;656;p43">
              <a:extLst>
                <a:ext uri="{FF2B5EF4-FFF2-40B4-BE49-F238E27FC236}">
                  <a16:creationId xmlns:a16="http://schemas.microsoft.com/office/drawing/2014/main" id="{BB53C18A-E93F-994F-4951-7F89AC8167C4}"/>
                </a:ext>
              </a:extLst>
            </p:cNvPr>
            <p:cNvSpPr/>
            <p:nvPr/>
          </p:nvSpPr>
          <p:spPr>
            <a:xfrm>
              <a:off x="5058100" y="4183475"/>
              <a:ext cx="3825" cy="27400"/>
            </a:xfrm>
            <a:custGeom>
              <a:avLst/>
              <a:gdLst/>
              <a:ahLst/>
              <a:cxnLst/>
              <a:rect l="l" t="t" r="r" b="b"/>
              <a:pathLst>
                <a:path w="153" h="1096" extrusionOk="0">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8" name="Google Shape;657;p43">
              <a:extLst>
                <a:ext uri="{FF2B5EF4-FFF2-40B4-BE49-F238E27FC236}">
                  <a16:creationId xmlns:a16="http://schemas.microsoft.com/office/drawing/2014/main" id="{04A1DEC0-F861-E289-10DB-DB083E3D7238}"/>
                </a:ext>
              </a:extLst>
            </p:cNvPr>
            <p:cNvSpPr/>
            <p:nvPr/>
          </p:nvSpPr>
          <p:spPr>
            <a:xfrm>
              <a:off x="5045950" y="4214650"/>
              <a:ext cx="19025" cy="3800"/>
            </a:xfrm>
            <a:custGeom>
              <a:avLst/>
              <a:gdLst/>
              <a:ahLst/>
              <a:cxnLst/>
              <a:rect l="l" t="t" r="r" b="b"/>
              <a:pathLst>
                <a:path w="761" h="152" extrusionOk="0">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09" name="Google Shape;658;p43">
              <a:extLst>
                <a:ext uri="{FF2B5EF4-FFF2-40B4-BE49-F238E27FC236}">
                  <a16:creationId xmlns:a16="http://schemas.microsoft.com/office/drawing/2014/main" id="{D2EAC719-29DD-868F-86D5-925A78BC444D}"/>
                </a:ext>
              </a:extLst>
            </p:cNvPr>
            <p:cNvSpPr/>
            <p:nvPr/>
          </p:nvSpPr>
          <p:spPr>
            <a:xfrm>
              <a:off x="5195650" y="3783725"/>
              <a:ext cx="28150" cy="35800"/>
            </a:xfrm>
            <a:custGeom>
              <a:avLst/>
              <a:gdLst/>
              <a:ahLst/>
              <a:cxnLst/>
              <a:rect l="l" t="t" r="r" b="b"/>
              <a:pathLst>
                <a:path w="1126" h="1432" extrusionOk="0">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0" name="Google Shape;659;p43">
              <a:extLst>
                <a:ext uri="{FF2B5EF4-FFF2-40B4-BE49-F238E27FC236}">
                  <a16:creationId xmlns:a16="http://schemas.microsoft.com/office/drawing/2014/main" id="{1E02AD08-3FDD-55D9-ADA8-0605A3CD02B0}"/>
                </a:ext>
              </a:extLst>
            </p:cNvPr>
            <p:cNvSpPr/>
            <p:nvPr/>
          </p:nvSpPr>
          <p:spPr>
            <a:xfrm>
              <a:off x="5208575" y="3802275"/>
              <a:ext cx="26625" cy="5300"/>
            </a:xfrm>
            <a:custGeom>
              <a:avLst/>
              <a:gdLst/>
              <a:ahLst/>
              <a:cxnLst/>
              <a:rect l="l" t="t" r="r" b="b"/>
              <a:pathLst>
                <a:path w="1065" h="212" extrusionOk="0">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1" name="Google Shape;660;p43">
              <a:extLst>
                <a:ext uri="{FF2B5EF4-FFF2-40B4-BE49-F238E27FC236}">
                  <a16:creationId xmlns:a16="http://schemas.microsoft.com/office/drawing/2014/main" id="{C5A368FB-BA79-290F-8F7A-FB0D71878280}"/>
                </a:ext>
              </a:extLst>
            </p:cNvPr>
            <p:cNvSpPr/>
            <p:nvPr/>
          </p:nvSpPr>
          <p:spPr>
            <a:xfrm>
              <a:off x="5199450" y="3792900"/>
              <a:ext cx="5350" cy="18250"/>
            </a:xfrm>
            <a:custGeom>
              <a:avLst/>
              <a:gdLst/>
              <a:ahLst/>
              <a:cxnLst/>
              <a:rect l="l" t="t" r="r" b="b"/>
              <a:pathLst>
                <a:path w="214" h="730" extrusionOk="0">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2" name="Google Shape;661;p43">
              <a:extLst>
                <a:ext uri="{FF2B5EF4-FFF2-40B4-BE49-F238E27FC236}">
                  <a16:creationId xmlns:a16="http://schemas.microsoft.com/office/drawing/2014/main" id="{BC2873B2-6B74-DA87-7743-E7E00478FC13}"/>
                </a:ext>
              </a:extLst>
            </p:cNvPr>
            <p:cNvSpPr/>
            <p:nvPr/>
          </p:nvSpPr>
          <p:spPr>
            <a:xfrm>
              <a:off x="5452500" y="3740925"/>
              <a:ext cx="44850" cy="10300"/>
            </a:xfrm>
            <a:custGeom>
              <a:avLst/>
              <a:gdLst/>
              <a:ahLst/>
              <a:cxnLst/>
              <a:rect l="l" t="t" r="r" b="b"/>
              <a:pathLst>
                <a:path w="1794" h="412" extrusionOk="0">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3" name="Google Shape;662;p43">
              <a:extLst>
                <a:ext uri="{FF2B5EF4-FFF2-40B4-BE49-F238E27FC236}">
                  <a16:creationId xmlns:a16="http://schemas.microsoft.com/office/drawing/2014/main" id="{5459F629-625F-0BB7-1170-07C196944F7F}"/>
                </a:ext>
              </a:extLst>
            </p:cNvPr>
            <p:cNvSpPr/>
            <p:nvPr/>
          </p:nvSpPr>
          <p:spPr>
            <a:xfrm>
              <a:off x="5465425" y="3723000"/>
              <a:ext cx="15975" cy="22050"/>
            </a:xfrm>
            <a:custGeom>
              <a:avLst/>
              <a:gdLst/>
              <a:ahLst/>
              <a:cxnLst/>
              <a:rect l="l" t="t" r="r" b="b"/>
              <a:pathLst>
                <a:path w="639" h="882" extrusionOk="0">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4" name="Google Shape;663;p43">
              <a:extLst>
                <a:ext uri="{FF2B5EF4-FFF2-40B4-BE49-F238E27FC236}">
                  <a16:creationId xmlns:a16="http://schemas.microsoft.com/office/drawing/2014/main" id="{D7F3E457-380A-6CEA-6041-B64AA28B6ED4}"/>
                </a:ext>
              </a:extLst>
            </p:cNvPr>
            <p:cNvSpPr/>
            <p:nvPr/>
          </p:nvSpPr>
          <p:spPr>
            <a:xfrm>
              <a:off x="5471500" y="3746550"/>
              <a:ext cx="14450" cy="12950"/>
            </a:xfrm>
            <a:custGeom>
              <a:avLst/>
              <a:gdLst/>
              <a:ahLst/>
              <a:cxnLst/>
              <a:rect l="l" t="t" r="r" b="b"/>
              <a:pathLst>
                <a:path w="578" h="518" extrusionOk="0">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5" name="Google Shape;664;p43">
              <a:extLst>
                <a:ext uri="{FF2B5EF4-FFF2-40B4-BE49-F238E27FC236}">
                  <a16:creationId xmlns:a16="http://schemas.microsoft.com/office/drawing/2014/main" id="{FB06AC30-C2D9-E3C8-CA5D-160AC838A9BB}"/>
                </a:ext>
              </a:extLst>
            </p:cNvPr>
            <p:cNvSpPr/>
            <p:nvPr/>
          </p:nvSpPr>
          <p:spPr>
            <a:xfrm>
              <a:off x="5159175" y="3645425"/>
              <a:ext cx="28150" cy="35800"/>
            </a:xfrm>
            <a:custGeom>
              <a:avLst/>
              <a:gdLst/>
              <a:ahLst/>
              <a:cxnLst/>
              <a:rect l="l" t="t" r="r" b="b"/>
              <a:pathLst>
                <a:path w="1126" h="1432" extrusionOk="0">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6" name="Google Shape;665;p43">
              <a:extLst>
                <a:ext uri="{FF2B5EF4-FFF2-40B4-BE49-F238E27FC236}">
                  <a16:creationId xmlns:a16="http://schemas.microsoft.com/office/drawing/2014/main" id="{C0A5DD3C-E2E8-5491-922D-F9A099B8E277}"/>
                </a:ext>
              </a:extLst>
            </p:cNvPr>
            <p:cNvSpPr/>
            <p:nvPr/>
          </p:nvSpPr>
          <p:spPr>
            <a:xfrm>
              <a:off x="5172100" y="3664475"/>
              <a:ext cx="27375" cy="5350"/>
            </a:xfrm>
            <a:custGeom>
              <a:avLst/>
              <a:gdLst/>
              <a:ahLst/>
              <a:cxnLst/>
              <a:rect l="l" t="t" r="r" b="b"/>
              <a:pathLst>
                <a:path w="1095" h="214" extrusionOk="0">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7" name="Google Shape;666;p43">
              <a:extLst>
                <a:ext uri="{FF2B5EF4-FFF2-40B4-BE49-F238E27FC236}">
                  <a16:creationId xmlns:a16="http://schemas.microsoft.com/office/drawing/2014/main" id="{34F0882F-0205-4957-64EF-3BEB745C17F4}"/>
                </a:ext>
              </a:extLst>
            </p:cNvPr>
            <p:cNvSpPr/>
            <p:nvPr/>
          </p:nvSpPr>
          <p:spPr>
            <a:xfrm>
              <a:off x="5162975" y="3654600"/>
              <a:ext cx="5350" cy="19025"/>
            </a:xfrm>
            <a:custGeom>
              <a:avLst/>
              <a:gdLst/>
              <a:ahLst/>
              <a:cxnLst/>
              <a:rect l="l" t="t" r="r" b="b"/>
              <a:pathLst>
                <a:path w="214" h="761" extrusionOk="0">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8" name="Google Shape;667;p43">
              <a:extLst>
                <a:ext uri="{FF2B5EF4-FFF2-40B4-BE49-F238E27FC236}">
                  <a16:creationId xmlns:a16="http://schemas.microsoft.com/office/drawing/2014/main" id="{7B20B128-D741-DFA8-CF5D-96D3718A2A62}"/>
                </a:ext>
              </a:extLst>
            </p:cNvPr>
            <p:cNvSpPr/>
            <p:nvPr/>
          </p:nvSpPr>
          <p:spPr>
            <a:xfrm>
              <a:off x="5504925" y="3898525"/>
              <a:ext cx="28150" cy="36500"/>
            </a:xfrm>
            <a:custGeom>
              <a:avLst/>
              <a:gdLst/>
              <a:ahLst/>
              <a:cxnLst/>
              <a:rect l="l" t="t" r="r" b="b"/>
              <a:pathLst>
                <a:path w="1126" h="1460" extrusionOk="0">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19" name="Google Shape;668;p43">
              <a:extLst>
                <a:ext uri="{FF2B5EF4-FFF2-40B4-BE49-F238E27FC236}">
                  <a16:creationId xmlns:a16="http://schemas.microsoft.com/office/drawing/2014/main" id="{EACCF2E3-9763-A44A-FA45-E99EA9551C97}"/>
                </a:ext>
              </a:extLst>
            </p:cNvPr>
            <p:cNvSpPr/>
            <p:nvPr/>
          </p:nvSpPr>
          <p:spPr>
            <a:xfrm>
              <a:off x="5517075" y="3917775"/>
              <a:ext cx="27400" cy="5250"/>
            </a:xfrm>
            <a:custGeom>
              <a:avLst/>
              <a:gdLst/>
              <a:ahLst/>
              <a:cxnLst/>
              <a:rect l="l" t="t" r="r" b="b"/>
              <a:pathLst>
                <a:path w="1096" h="210" extrusionOk="0">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0" name="Google Shape;669;p43">
              <a:extLst>
                <a:ext uri="{FF2B5EF4-FFF2-40B4-BE49-F238E27FC236}">
                  <a16:creationId xmlns:a16="http://schemas.microsoft.com/office/drawing/2014/main" id="{4A302FDD-F8DB-7174-B7FA-B525E062F168}"/>
                </a:ext>
              </a:extLst>
            </p:cNvPr>
            <p:cNvSpPr/>
            <p:nvPr/>
          </p:nvSpPr>
          <p:spPr>
            <a:xfrm>
              <a:off x="5508725" y="3908400"/>
              <a:ext cx="5350" cy="18275"/>
            </a:xfrm>
            <a:custGeom>
              <a:avLst/>
              <a:gdLst/>
              <a:ahLst/>
              <a:cxnLst/>
              <a:rect l="l" t="t" r="r" b="b"/>
              <a:pathLst>
                <a:path w="214" h="731" extrusionOk="0">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1" name="Google Shape;670;p43">
              <a:extLst>
                <a:ext uri="{FF2B5EF4-FFF2-40B4-BE49-F238E27FC236}">
                  <a16:creationId xmlns:a16="http://schemas.microsoft.com/office/drawing/2014/main" id="{87E30114-467F-293E-C493-89B52BEF9C4F}"/>
                </a:ext>
              </a:extLst>
            </p:cNvPr>
            <p:cNvSpPr/>
            <p:nvPr/>
          </p:nvSpPr>
          <p:spPr>
            <a:xfrm>
              <a:off x="5343825" y="3643150"/>
              <a:ext cx="28150" cy="36550"/>
            </a:xfrm>
            <a:custGeom>
              <a:avLst/>
              <a:gdLst/>
              <a:ahLst/>
              <a:cxnLst/>
              <a:rect l="l" t="t" r="r" b="b"/>
              <a:pathLst>
                <a:path w="1126" h="1462" extrusionOk="0">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2" name="Google Shape;671;p43">
              <a:extLst>
                <a:ext uri="{FF2B5EF4-FFF2-40B4-BE49-F238E27FC236}">
                  <a16:creationId xmlns:a16="http://schemas.microsoft.com/office/drawing/2014/main" id="{F9D131ED-D0B9-480C-2B0E-1E1005818C1A}"/>
                </a:ext>
              </a:extLst>
            </p:cNvPr>
            <p:cNvSpPr/>
            <p:nvPr/>
          </p:nvSpPr>
          <p:spPr>
            <a:xfrm>
              <a:off x="5356750" y="3662200"/>
              <a:ext cx="26625" cy="5500"/>
            </a:xfrm>
            <a:custGeom>
              <a:avLst/>
              <a:gdLst/>
              <a:ahLst/>
              <a:cxnLst/>
              <a:rect l="l" t="t" r="r" b="b"/>
              <a:pathLst>
                <a:path w="1065" h="220" extrusionOk="0">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3" name="Google Shape;672;p43">
              <a:extLst>
                <a:ext uri="{FF2B5EF4-FFF2-40B4-BE49-F238E27FC236}">
                  <a16:creationId xmlns:a16="http://schemas.microsoft.com/office/drawing/2014/main" id="{3DDD0B00-A0A5-A4BF-51CB-5E3720D9AD1E}"/>
                </a:ext>
              </a:extLst>
            </p:cNvPr>
            <p:cNvSpPr/>
            <p:nvPr/>
          </p:nvSpPr>
          <p:spPr>
            <a:xfrm>
              <a:off x="5347625" y="3653075"/>
              <a:ext cx="5350" cy="18275"/>
            </a:xfrm>
            <a:custGeom>
              <a:avLst/>
              <a:gdLst/>
              <a:ahLst/>
              <a:cxnLst/>
              <a:rect l="l" t="t" r="r" b="b"/>
              <a:pathLst>
                <a:path w="214" h="731" extrusionOk="0">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4" name="Google Shape;673;p43">
              <a:extLst>
                <a:ext uri="{FF2B5EF4-FFF2-40B4-BE49-F238E27FC236}">
                  <a16:creationId xmlns:a16="http://schemas.microsoft.com/office/drawing/2014/main" id="{F2B6567E-5852-D802-506D-D4F36E19CFC9}"/>
                </a:ext>
              </a:extLst>
            </p:cNvPr>
            <p:cNvSpPr/>
            <p:nvPr/>
          </p:nvSpPr>
          <p:spPr>
            <a:xfrm>
              <a:off x="5207050" y="3943925"/>
              <a:ext cx="46375" cy="4175"/>
            </a:xfrm>
            <a:custGeom>
              <a:avLst/>
              <a:gdLst/>
              <a:ahLst/>
              <a:cxnLst/>
              <a:rect l="l" t="t" r="r" b="b"/>
              <a:pathLst>
                <a:path w="1855" h="167" extrusionOk="0">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5" name="Google Shape;674;p43">
              <a:extLst>
                <a:ext uri="{FF2B5EF4-FFF2-40B4-BE49-F238E27FC236}">
                  <a16:creationId xmlns:a16="http://schemas.microsoft.com/office/drawing/2014/main" id="{329E2688-59A6-FBFF-3FD5-FD3A861FD22A}"/>
                </a:ext>
              </a:extLst>
            </p:cNvPr>
            <p:cNvSpPr/>
            <p:nvPr/>
          </p:nvSpPr>
          <p:spPr>
            <a:xfrm>
              <a:off x="5214650" y="3927400"/>
              <a:ext cx="21300" cy="18250"/>
            </a:xfrm>
            <a:custGeom>
              <a:avLst/>
              <a:gdLst/>
              <a:ahLst/>
              <a:cxnLst/>
              <a:rect l="l" t="t" r="r" b="b"/>
              <a:pathLst>
                <a:path w="852" h="730" extrusionOk="0">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6" name="Google Shape;675;p43">
              <a:extLst>
                <a:ext uri="{FF2B5EF4-FFF2-40B4-BE49-F238E27FC236}">
                  <a16:creationId xmlns:a16="http://schemas.microsoft.com/office/drawing/2014/main" id="{AB4EC16E-61A9-45FA-94CB-DF768AF2073E}"/>
                </a:ext>
              </a:extLst>
            </p:cNvPr>
            <p:cNvSpPr/>
            <p:nvPr/>
          </p:nvSpPr>
          <p:spPr>
            <a:xfrm>
              <a:off x="5229850" y="3945625"/>
              <a:ext cx="11425" cy="16000"/>
            </a:xfrm>
            <a:custGeom>
              <a:avLst/>
              <a:gdLst/>
              <a:ahLst/>
              <a:cxnLst/>
              <a:rect l="l" t="t" r="r" b="b"/>
              <a:pathLst>
                <a:path w="457" h="640" extrusionOk="0">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7" name="Google Shape;676;p43">
              <a:extLst>
                <a:ext uri="{FF2B5EF4-FFF2-40B4-BE49-F238E27FC236}">
                  <a16:creationId xmlns:a16="http://schemas.microsoft.com/office/drawing/2014/main" id="{94A8884F-72AA-9959-2064-61B70CC83964}"/>
                </a:ext>
              </a:extLst>
            </p:cNvPr>
            <p:cNvSpPr/>
            <p:nvPr/>
          </p:nvSpPr>
          <p:spPr>
            <a:xfrm>
              <a:off x="5307350" y="3787700"/>
              <a:ext cx="12200" cy="11450"/>
            </a:xfrm>
            <a:custGeom>
              <a:avLst/>
              <a:gdLst/>
              <a:ahLst/>
              <a:cxnLst/>
              <a:rect l="l" t="t" r="r" b="b"/>
              <a:pathLst>
                <a:path w="488" h="458" extrusionOk="0">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8" name="Google Shape;677;p43">
              <a:extLst>
                <a:ext uri="{FF2B5EF4-FFF2-40B4-BE49-F238E27FC236}">
                  <a16:creationId xmlns:a16="http://schemas.microsoft.com/office/drawing/2014/main" id="{C84332F5-1899-7093-7FFE-DE9224070948}"/>
                </a:ext>
              </a:extLst>
            </p:cNvPr>
            <p:cNvSpPr/>
            <p:nvPr/>
          </p:nvSpPr>
          <p:spPr>
            <a:xfrm>
              <a:off x="5316675" y="3915350"/>
              <a:ext cx="13500" cy="11375"/>
            </a:xfrm>
            <a:custGeom>
              <a:avLst/>
              <a:gdLst/>
              <a:ahLst/>
              <a:cxnLst/>
              <a:rect l="l" t="t" r="r" b="b"/>
              <a:pathLst>
                <a:path w="540" h="455" extrusionOk="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29" name="Google Shape;678;p43">
              <a:extLst>
                <a:ext uri="{FF2B5EF4-FFF2-40B4-BE49-F238E27FC236}">
                  <a16:creationId xmlns:a16="http://schemas.microsoft.com/office/drawing/2014/main" id="{DCE4695F-C4E9-050B-4254-17596B649DA0}"/>
                </a:ext>
              </a:extLst>
            </p:cNvPr>
            <p:cNvSpPr/>
            <p:nvPr/>
          </p:nvSpPr>
          <p:spPr>
            <a:xfrm>
              <a:off x="5326350" y="4028575"/>
              <a:ext cx="12175" cy="10750"/>
            </a:xfrm>
            <a:custGeom>
              <a:avLst/>
              <a:gdLst/>
              <a:ahLst/>
              <a:cxnLst/>
              <a:rect l="l" t="t" r="r" b="b"/>
              <a:pathLst>
                <a:path w="487" h="430" extrusionOk="0">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0" name="Google Shape;679;p43">
              <a:extLst>
                <a:ext uri="{FF2B5EF4-FFF2-40B4-BE49-F238E27FC236}">
                  <a16:creationId xmlns:a16="http://schemas.microsoft.com/office/drawing/2014/main" id="{A9704E7A-0B95-7EBC-55EE-F47375181352}"/>
                </a:ext>
              </a:extLst>
            </p:cNvPr>
            <p:cNvSpPr/>
            <p:nvPr/>
          </p:nvSpPr>
          <p:spPr>
            <a:xfrm>
              <a:off x="5288350" y="3668375"/>
              <a:ext cx="12200" cy="11325"/>
            </a:xfrm>
            <a:custGeom>
              <a:avLst/>
              <a:gdLst/>
              <a:ahLst/>
              <a:cxnLst/>
              <a:rect l="l" t="t" r="r" b="b"/>
              <a:pathLst>
                <a:path w="488" h="453" extrusionOk="0">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1" name="Google Shape;680;p43">
              <a:extLst>
                <a:ext uri="{FF2B5EF4-FFF2-40B4-BE49-F238E27FC236}">
                  <a16:creationId xmlns:a16="http://schemas.microsoft.com/office/drawing/2014/main" id="{E65B3CF3-4163-B976-BDED-9ACDDA505B8D}"/>
                </a:ext>
              </a:extLst>
            </p:cNvPr>
            <p:cNvSpPr/>
            <p:nvPr/>
          </p:nvSpPr>
          <p:spPr>
            <a:xfrm>
              <a:off x="4883325" y="4245950"/>
              <a:ext cx="1067675" cy="289550"/>
            </a:xfrm>
            <a:custGeom>
              <a:avLst/>
              <a:gdLst/>
              <a:ahLst/>
              <a:cxnLst/>
              <a:rect l="l" t="t" r="r" b="b"/>
              <a:pathLst>
                <a:path w="42707" h="11582" extrusionOk="0">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2" name="Google Shape;681;p43">
              <a:extLst>
                <a:ext uri="{FF2B5EF4-FFF2-40B4-BE49-F238E27FC236}">
                  <a16:creationId xmlns:a16="http://schemas.microsoft.com/office/drawing/2014/main" id="{E587EE6E-D165-47D5-A9B6-2B66F1BFE122}"/>
                </a:ext>
              </a:extLst>
            </p:cNvPr>
            <p:cNvSpPr/>
            <p:nvPr/>
          </p:nvSpPr>
          <p:spPr>
            <a:xfrm>
              <a:off x="5020125" y="4249500"/>
              <a:ext cx="8375" cy="17700"/>
            </a:xfrm>
            <a:custGeom>
              <a:avLst/>
              <a:gdLst/>
              <a:ahLst/>
              <a:cxnLst/>
              <a:rect l="l" t="t" r="r" b="b"/>
              <a:pathLst>
                <a:path w="335" h="708" extrusionOk="0">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3" name="Google Shape;682;p43">
              <a:extLst>
                <a:ext uri="{FF2B5EF4-FFF2-40B4-BE49-F238E27FC236}">
                  <a16:creationId xmlns:a16="http://schemas.microsoft.com/office/drawing/2014/main" id="{7A0E93CA-4486-5A74-3714-84F28071571D}"/>
                </a:ext>
              </a:extLst>
            </p:cNvPr>
            <p:cNvSpPr/>
            <p:nvPr/>
          </p:nvSpPr>
          <p:spPr>
            <a:xfrm>
              <a:off x="5005675" y="4304300"/>
              <a:ext cx="6875" cy="38025"/>
            </a:xfrm>
            <a:custGeom>
              <a:avLst/>
              <a:gdLst/>
              <a:ahLst/>
              <a:cxnLst/>
              <a:rect l="l" t="t" r="r" b="b"/>
              <a:pathLst>
                <a:path w="275" h="1521" extrusionOk="0">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4" name="Google Shape;683;p43">
              <a:extLst>
                <a:ext uri="{FF2B5EF4-FFF2-40B4-BE49-F238E27FC236}">
                  <a16:creationId xmlns:a16="http://schemas.microsoft.com/office/drawing/2014/main" id="{402992F5-9FAB-BB2A-9040-9D922AE86C50}"/>
                </a:ext>
              </a:extLst>
            </p:cNvPr>
            <p:cNvSpPr/>
            <p:nvPr/>
          </p:nvSpPr>
          <p:spPr>
            <a:xfrm>
              <a:off x="5016325" y="4379525"/>
              <a:ext cx="25100" cy="31275"/>
            </a:xfrm>
            <a:custGeom>
              <a:avLst/>
              <a:gdLst/>
              <a:ahLst/>
              <a:cxnLst/>
              <a:rect l="l" t="t" r="r" b="b"/>
              <a:pathLst>
                <a:path w="1004" h="1251" extrusionOk="0">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5" name="Google Shape;684;p43">
              <a:extLst>
                <a:ext uri="{FF2B5EF4-FFF2-40B4-BE49-F238E27FC236}">
                  <a16:creationId xmlns:a16="http://schemas.microsoft.com/office/drawing/2014/main" id="{AC8A2553-8E84-9E8E-3963-C767C204D398}"/>
                </a:ext>
              </a:extLst>
            </p:cNvPr>
            <p:cNvSpPr/>
            <p:nvPr/>
          </p:nvSpPr>
          <p:spPr>
            <a:xfrm>
              <a:off x="5073300" y="4428725"/>
              <a:ext cx="38025" cy="10125"/>
            </a:xfrm>
            <a:custGeom>
              <a:avLst/>
              <a:gdLst/>
              <a:ahLst/>
              <a:cxnLst/>
              <a:rect l="l" t="t" r="r" b="b"/>
              <a:pathLst>
                <a:path w="1521" h="405" extrusionOk="0">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6" name="Google Shape;685;p43">
              <a:extLst>
                <a:ext uri="{FF2B5EF4-FFF2-40B4-BE49-F238E27FC236}">
                  <a16:creationId xmlns:a16="http://schemas.microsoft.com/office/drawing/2014/main" id="{18E223D9-0487-E546-AC03-BAC6D33C357B}"/>
                </a:ext>
              </a:extLst>
            </p:cNvPr>
            <p:cNvSpPr/>
            <p:nvPr/>
          </p:nvSpPr>
          <p:spPr>
            <a:xfrm>
              <a:off x="5149300" y="4440325"/>
              <a:ext cx="38025" cy="5350"/>
            </a:xfrm>
            <a:custGeom>
              <a:avLst/>
              <a:gdLst/>
              <a:ahLst/>
              <a:cxnLst/>
              <a:rect l="l" t="t" r="r" b="b"/>
              <a:pathLst>
                <a:path w="1521" h="214" extrusionOk="0">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7" name="Google Shape;686;p43">
              <a:extLst>
                <a:ext uri="{FF2B5EF4-FFF2-40B4-BE49-F238E27FC236}">
                  <a16:creationId xmlns:a16="http://schemas.microsoft.com/office/drawing/2014/main" id="{F8936A3C-E514-DCAE-1646-DC6D7E188337}"/>
                </a:ext>
              </a:extLst>
            </p:cNvPr>
            <p:cNvSpPr/>
            <p:nvPr/>
          </p:nvSpPr>
          <p:spPr>
            <a:xfrm>
              <a:off x="5226050" y="4441275"/>
              <a:ext cx="38025" cy="5150"/>
            </a:xfrm>
            <a:custGeom>
              <a:avLst/>
              <a:gdLst/>
              <a:ahLst/>
              <a:cxnLst/>
              <a:rect l="l" t="t" r="r" b="b"/>
              <a:pathLst>
                <a:path w="1521" h="206" extrusionOk="0">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8" name="Google Shape;687;p43">
              <a:extLst>
                <a:ext uri="{FF2B5EF4-FFF2-40B4-BE49-F238E27FC236}">
                  <a16:creationId xmlns:a16="http://schemas.microsoft.com/office/drawing/2014/main" id="{EB894914-8700-0DAC-4C85-0CC19CDF043E}"/>
                </a:ext>
              </a:extLst>
            </p:cNvPr>
            <p:cNvSpPr/>
            <p:nvPr/>
          </p:nvSpPr>
          <p:spPr>
            <a:xfrm>
              <a:off x="5303550" y="4441575"/>
              <a:ext cx="38025" cy="5900"/>
            </a:xfrm>
            <a:custGeom>
              <a:avLst/>
              <a:gdLst/>
              <a:ahLst/>
              <a:cxnLst/>
              <a:rect l="l" t="t" r="r" b="b"/>
              <a:pathLst>
                <a:path w="1521" h="236" extrusionOk="0">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39" name="Google Shape;688;p43">
              <a:extLst>
                <a:ext uri="{FF2B5EF4-FFF2-40B4-BE49-F238E27FC236}">
                  <a16:creationId xmlns:a16="http://schemas.microsoft.com/office/drawing/2014/main" id="{D790CC6E-C428-0CF3-8EDF-1CC0B6E65500}"/>
                </a:ext>
              </a:extLst>
            </p:cNvPr>
            <p:cNvSpPr/>
            <p:nvPr/>
          </p:nvSpPr>
          <p:spPr>
            <a:xfrm>
              <a:off x="5380300" y="4442000"/>
              <a:ext cx="38025" cy="5475"/>
            </a:xfrm>
            <a:custGeom>
              <a:avLst/>
              <a:gdLst/>
              <a:ahLst/>
              <a:cxnLst/>
              <a:rect l="l" t="t" r="r" b="b"/>
              <a:pathLst>
                <a:path w="1521" h="219" extrusionOk="0">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0" name="Google Shape;689;p43">
              <a:extLst>
                <a:ext uri="{FF2B5EF4-FFF2-40B4-BE49-F238E27FC236}">
                  <a16:creationId xmlns:a16="http://schemas.microsoft.com/office/drawing/2014/main" id="{9D61DE18-4513-5338-03E1-E525A4FDB1E4}"/>
                </a:ext>
              </a:extLst>
            </p:cNvPr>
            <p:cNvSpPr/>
            <p:nvPr/>
          </p:nvSpPr>
          <p:spPr>
            <a:xfrm>
              <a:off x="5457050" y="4441550"/>
              <a:ext cx="38025" cy="5900"/>
            </a:xfrm>
            <a:custGeom>
              <a:avLst/>
              <a:gdLst/>
              <a:ahLst/>
              <a:cxnLst/>
              <a:rect l="l" t="t" r="r" b="b"/>
              <a:pathLst>
                <a:path w="1521" h="236" extrusionOk="0">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1" name="Google Shape;690;p43">
              <a:extLst>
                <a:ext uri="{FF2B5EF4-FFF2-40B4-BE49-F238E27FC236}">
                  <a16:creationId xmlns:a16="http://schemas.microsoft.com/office/drawing/2014/main" id="{22C31367-0BA3-3A82-BBD2-038C769BCC19}"/>
                </a:ext>
              </a:extLst>
            </p:cNvPr>
            <p:cNvSpPr/>
            <p:nvPr/>
          </p:nvSpPr>
          <p:spPr>
            <a:xfrm>
              <a:off x="5533800" y="4440875"/>
              <a:ext cx="38025" cy="5825"/>
            </a:xfrm>
            <a:custGeom>
              <a:avLst/>
              <a:gdLst/>
              <a:ahLst/>
              <a:cxnLst/>
              <a:rect l="l" t="t" r="r" b="b"/>
              <a:pathLst>
                <a:path w="1521" h="233" extrusionOk="0">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2" name="Google Shape;691;p43">
              <a:extLst>
                <a:ext uri="{FF2B5EF4-FFF2-40B4-BE49-F238E27FC236}">
                  <a16:creationId xmlns:a16="http://schemas.microsoft.com/office/drawing/2014/main" id="{AA3CDD25-EEB2-73CB-3FD6-35E6A07F327E}"/>
                </a:ext>
              </a:extLst>
            </p:cNvPr>
            <p:cNvSpPr/>
            <p:nvPr/>
          </p:nvSpPr>
          <p:spPr>
            <a:xfrm>
              <a:off x="5610550" y="4440325"/>
              <a:ext cx="38025" cy="5625"/>
            </a:xfrm>
            <a:custGeom>
              <a:avLst/>
              <a:gdLst/>
              <a:ahLst/>
              <a:cxnLst/>
              <a:rect l="l" t="t" r="r" b="b"/>
              <a:pathLst>
                <a:path w="1521" h="225" extrusionOk="0">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3" name="Google Shape;692;p43">
              <a:extLst>
                <a:ext uri="{FF2B5EF4-FFF2-40B4-BE49-F238E27FC236}">
                  <a16:creationId xmlns:a16="http://schemas.microsoft.com/office/drawing/2014/main" id="{9C6C15C2-56F9-7928-8CFE-39698E7881DB}"/>
                </a:ext>
              </a:extLst>
            </p:cNvPr>
            <p:cNvSpPr/>
            <p:nvPr/>
          </p:nvSpPr>
          <p:spPr>
            <a:xfrm>
              <a:off x="5687300" y="4439275"/>
              <a:ext cx="38025" cy="5825"/>
            </a:xfrm>
            <a:custGeom>
              <a:avLst/>
              <a:gdLst/>
              <a:ahLst/>
              <a:cxnLst/>
              <a:rect l="l" t="t" r="r" b="b"/>
              <a:pathLst>
                <a:path w="1521" h="233" extrusionOk="0">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4" name="Google Shape;693;p43">
              <a:extLst>
                <a:ext uri="{FF2B5EF4-FFF2-40B4-BE49-F238E27FC236}">
                  <a16:creationId xmlns:a16="http://schemas.microsoft.com/office/drawing/2014/main" id="{20287A88-AD5E-FC1E-B880-7AE1D8BE5015}"/>
                </a:ext>
              </a:extLst>
            </p:cNvPr>
            <p:cNvSpPr/>
            <p:nvPr/>
          </p:nvSpPr>
          <p:spPr>
            <a:xfrm>
              <a:off x="5764050" y="4439000"/>
              <a:ext cx="38025" cy="5425"/>
            </a:xfrm>
            <a:custGeom>
              <a:avLst/>
              <a:gdLst/>
              <a:ahLst/>
              <a:cxnLst/>
              <a:rect l="l" t="t" r="r" b="b"/>
              <a:pathLst>
                <a:path w="1521" h="217" extrusionOk="0">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5" name="Google Shape;694;p43">
              <a:extLst>
                <a:ext uri="{FF2B5EF4-FFF2-40B4-BE49-F238E27FC236}">
                  <a16:creationId xmlns:a16="http://schemas.microsoft.com/office/drawing/2014/main" id="{6EDD95AB-6FE6-A661-B300-25DA3400A338}"/>
                </a:ext>
              </a:extLst>
            </p:cNvPr>
            <p:cNvSpPr/>
            <p:nvPr/>
          </p:nvSpPr>
          <p:spPr>
            <a:xfrm>
              <a:off x="5840800" y="4438525"/>
              <a:ext cx="38025" cy="5625"/>
            </a:xfrm>
            <a:custGeom>
              <a:avLst/>
              <a:gdLst/>
              <a:ahLst/>
              <a:cxnLst/>
              <a:rect l="l" t="t" r="r" b="b"/>
              <a:pathLst>
                <a:path w="1521" h="225" extrusionOk="0">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6" name="Google Shape;695;p43">
              <a:extLst>
                <a:ext uri="{FF2B5EF4-FFF2-40B4-BE49-F238E27FC236}">
                  <a16:creationId xmlns:a16="http://schemas.microsoft.com/office/drawing/2014/main" id="{946F91C6-C39B-CA65-08E1-63B81109890A}"/>
                </a:ext>
              </a:extLst>
            </p:cNvPr>
            <p:cNvSpPr/>
            <p:nvPr/>
          </p:nvSpPr>
          <p:spPr>
            <a:xfrm>
              <a:off x="5916800" y="4438050"/>
              <a:ext cx="19000" cy="5350"/>
            </a:xfrm>
            <a:custGeom>
              <a:avLst/>
              <a:gdLst/>
              <a:ahLst/>
              <a:cxnLst/>
              <a:rect l="l" t="t" r="r" b="b"/>
              <a:pathLst>
                <a:path w="760" h="214" extrusionOk="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7" name="Google Shape;696;p43">
              <a:extLst>
                <a:ext uri="{FF2B5EF4-FFF2-40B4-BE49-F238E27FC236}">
                  <a16:creationId xmlns:a16="http://schemas.microsoft.com/office/drawing/2014/main" id="{642818F5-C703-485D-C302-4355C143AABB}"/>
                </a:ext>
              </a:extLst>
            </p:cNvPr>
            <p:cNvSpPr/>
            <p:nvPr/>
          </p:nvSpPr>
          <p:spPr>
            <a:xfrm>
              <a:off x="4989725" y="4248075"/>
              <a:ext cx="933925" cy="215275"/>
            </a:xfrm>
            <a:custGeom>
              <a:avLst/>
              <a:gdLst/>
              <a:ahLst/>
              <a:cxnLst/>
              <a:rect l="l" t="t" r="r" b="b"/>
              <a:pathLst>
                <a:path w="37357" h="8611" extrusionOk="0">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8" name="Google Shape;697;p43">
              <a:extLst>
                <a:ext uri="{FF2B5EF4-FFF2-40B4-BE49-F238E27FC236}">
                  <a16:creationId xmlns:a16="http://schemas.microsoft.com/office/drawing/2014/main" id="{ACCB49C2-9997-396B-6610-9205B8488126}"/>
                </a:ext>
              </a:extLst>
            </p:cNvPr>
            <p:cNvSpPr/>
            <p:nvPr/>
          </p:nvSpPr>
          <p:spPr>
            <a:xfrm>
              <a:off x="4919050" y="3755675"/>
              <a:ext cx="543350" cy="448100"/>
            </a:xfrm>
            <a:custGeom>
              <a:avLst/>
              <a:gdLst/>
              <a:ahLst/>
              <a:cxnLst/>
              <a:rect l="l" t="t" r="r" b="b"/>
              <a:pathLst>
                <a:path w="21734" h="17924" extrusionOk="0">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49" name="Google Shape;698;p43">
              <a:extLst>
                <a:ext uri="{FF2B5EF4-FFF2-40B4-BE49-F238E27FC236}">
                  <a16:creationId xmlns:a16="http://schemas.microsoft.com/office/drawing/2014/main" id="{F01E1514-F0B9-A037-B6FF-16E63758F63E}"/>
                </a:ext>
              </a:extLst>
            </p:cNvPr>
            <p:cNvSpPr/>
            <p:nvPr/>
          </p:nvSpPr>
          <p:spPr>
            <a:xfrm>
              <a:off x="5118150" y="3739700"/>
              <a:ext cx="344250" cy="460525"/>
            </a:xfrm>
            <a:custGeom>
              <a:avLst/>
              <a:gdLst/>
              <a:ahLst/>
              <a:cxnLst/>
              <a:rect l="l" t="t" r="r" b="b"/>
              <a:pathLst>
                <a:path w="13770" h="18421" extrusionOk="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0" name="Google Shape;699;p43">
              <a:extLst>
                <a:ext uri="{FF2B5EF4-FFF2-40B4-BE49-F238E27FC236}">
                  <a16:creationId xmlns:a16="http://schemas.microsoft.com/office/drawing/2014/main" id="{7D895123-0918-851D-B888-262918839BE6}"/>
                </a:ext>
              </a:extLst>
            </p:cNvPr>
            <p:cNvSpPr/>
            <p:nvPr/>
          </p:nvSpPr>
          <p:spPr>
            <a:xfrm>
              <a:off x="4941850" y="3978300"/>
              <a:ext cx="527400" cy="229725"/>
            </a:xfrm>
            <a:custGeom>
              <a:avLst/>
              <a:gdLst/>
              <a:ahLst/>
              <a:cxnLst/>
              <a:rect l="l" t="t" r="r" b="b"/>
              <a:pathLst>
                <a:path w="21096" h="9189" extrusionOk="0">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1" name="Google Shape;700;p43">
              <a:extLst>
                <a:ext uri="{FF2B5EF4-FFF2-40B4-BE49-F238E27FC236}">
                  <a16:creationId xmlns:a16="http://schemas.microsoft.com/office/drawing/2014/main" id="{5DF9E262-B313-867E-2296-F1AA23CC9F34}"/>
                </a:ext>
              </a:extLst>
            </p:cNvPr>
            <p:cNvSpPr/>
            <p:nvPr/>
          </p:nvSpPr>
          <p:spPr>
            <a:xfrm>
              <a:off x="5049000" y="3765550"/>
              <a:ext cx="34200" cy="31175"/>
            </a:xfrm>
            <a:custGeom>
              <a:avLst/>
              <a:gdLst/>
              <a:ahLst/>
              <a:cxnLst/>
              <a:rect l="l" t="t" r="r" b="b"/>
              <a:pathLst>
                <a:path w="1368" h="1247" extrusionOk="0">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2" name="Google Shape;701;p43">
              <a:extLst>
                <a:ext uri="{FF2B5EF4-FFF2-40B4-BE49-F238E27FC236}">
                  <a16:creationId xmlns:a16="http://schemas.microsoft.com/office/drawing/2014/main" id="{882A83B5-BD71-3B93-7F91-BD2B01B4BEB4}"/>
                </a:ext>
              </a:extLst>
            </p:cNvPr>
            <p:cNvSpPr/>
            <p:nvPr/>
          </p:nvSpPr>
          <p:spPr>
            <a:xfrm>
              <a:off x="5068750" y="3755675"/>
              <a:ext cx="4575" cy="27375"/>
            </a:xfrm>
            <a:custGeom>
              <a:avLst/>
              <a:gdLst/>
              <a:ahLst/>
              <a:cxnLst/>
              <a:rect l="l" t="t" r="r" b="b"/>
              <a:pathLst>
                <a:path w="183" h="1095" extrusionOk="0">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3" name="Google Shape;702;p43">
              <a:extLst>
                <a:ext uri="{FF2B5EF4-FFF2-40B4-BE49-F238E27FC236}">
                  <a16:creationId xmlns:a16="http://schemas.microsoft.com/office/drawing/2014/main" id="{CA3F179D-E021-BE9D-2544-1EE82F9F87A4}"/>
                </a:ext>
              </a:extLst>
            </p:cNvPr>
            <p:cNvSpPr/>
            <p:nvPr/>
          </p:nvSpPr>
          <p:spPr>
            <a:xfrm>
              <a:off x="5056600" y="3786825"/>
              <a:ext cx="19025" cy="3825"/>
            </a:xfrm>
            <a:custGeom>
              <a:avLst/>
              <a:gdLst/>
              <a:ahLst/>
              <a:cxnLst/>
              <a:rect l="l" t="t" r="r" b="b"/>
              <a:pathLst>
                <a:path w="761" h="153" extrusionOk="0">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4" name="Google Shape;703;p43">
              <a:extLst>
                <a:ext uri="{FF2B5EF4-FFF2-40B4-BE49-F238E27FC236}">
                  <a16:creationId xmlns:a16="http://schemas.microsoft.com/office/drawing/2014/main" id="{8C1CAA48-D9FC-6364-EC3F-4C53F9317890}"/>
                </a:ext>
              </a:extLst>
            </p:cNvPr>
            <p:cNvSpPr/>
            <p:nvPr/>
          </p:nvSpPr>
          <p:spPr>
            <a:xfrm>
              <a:off x="5457050" y="4099125"/>
              <a:ext cx="117050" cy="98050"/>
            </a:xfrm>
            <a:custGeom>
              <a:avLst/>
              <a:gdLst/>
              <a:ahLst/>
              <a:cxnLst/>
              <a:rect l="l" t="t" r="r" b="b"/>
              <a:pathLst>
                <a:path w="4682" h="3922" extrusionOk="0">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5" name="Google Shape;704;p43">
              <a:extLst>
                <a:ext uri="{FF2B5EF4-FFF2-40B4-BE49-F238E27FC236}">
                  <a16:creationId xmlns:a16="http://schemas.microsoft.com/office/drawing/2014/main" id="{FC7E11AF-20FD-9A6E-6B38-8B996AD88303}"/>
                </a:ext>
              </a:extLst>
            </p:cNvPr>
            <p:cNvSpPr/>
            <p:nvPr/>
          </p:nvSpPr>
          <p:spPr>
            <a:xfrm>
              <a:off x="5351425" y="4111250"/>
              <a:ext cx="28900" cy="36550"/>
            </a:xfrm>
            <a:custGeom>
              <a:avLst/>
              <a:gdLst/>
              <a:ahLst/>
              <a:cxnLst/>
              <a:rect l="l" t="t" r="r" b="b"/>
              <a:pathLst>
                <a:path w="1156" h="1462" extrusionOk="0">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6" name="Google Shape;705;p43">
              <a:extLst>
                <a:ext uri="{FF2B5EF4-FFF2-40B4-BE49-F238E27FC236}">
                  <a16:creationId xmlns:a16="http://schemas.microsoft.com/office/drawing/2014/main" id="{953DB315-69FC-7B9B-2B13-5A02AB40C287}"/>
                </a:ext>
              </a:extLst>
            </p:cNvPr>
            <p:cNvSpPr/>
            <p:nvPr/>
          </p:nvSpPr>
          <p:spPr>
            <a:xfrm>
              <a:off x="5365100" y="4130300"/>
              <a:ext cx="26625" cy="5475"/>
            </a:xfrm>
            <a:custGeom>
              <a:avLst/>
              <a:gdLst/>
              <a:ahLst/>
              <a:cxnLst/>
              <a:rect l="l" t="t" r="r" b="b"/>
              <a:pathLst>
                <a:path w="1065" h="219" extrusionOk="0">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7" name="Google Shape;706;p43">
              <a:extLst>
                <a:ext uri="{FF2B5EF4-FFF2-40B4-BE49-F238E27FC236}">
                  <a16:creationId xmlns:a16="http://schemas.microsoft.com/office/drawing/2014/main" id="{1A850C29-F418-6C65-0F2B-B86F36928DA9}"/>
                </a:ext>
              </a:extLst>
            </p:cNvPr>
            <p:cNvSpPr/>
            <p:nvPr/>
          </p:nvSpPr>
          <p:spPr>
            <a:xfrm>
              <a:off x="5356000" y="4120400"/>
              <a:ext cx="5325" cy="19025"/>
            </a:xfrm>
            <a:custGeom>
              <a:avLst/>
              <a:gdLst/>
              <a:ahLst/>
              <a:cxnLst/>
              <a:rect l="l" t="t" r="r" b="b"/>
              <a:pathLst>
                <a:path w="213" h="761" extrusionOk="0">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8" name="Google Shape;707;p43">
              <a:extLst>
                <a:ext uri="{FF2B5EF4-FFF2-40B4-BE49-F238E27FC236}">
                  <a16:creationId xmlns:a16="http://schemas.microsoft.com/office/drawing/2014/main" id="{5906AEEE-A338-9175-1CA7-E2C943276236}"/>
                </a:ext>
              </a:extLst>
            </p:cNvPr>
            <p:cNvSpPr/>
            <p:nvPr/>
          </p:nvSpPr>
          <p:spPr>
            <a:xfrm>
              <a:off x="5028475" y="4050450"/>
              <a:ext cx="28150" cy="35800"/>
            </a:xfrm>
            <a:custGeom>
              <a:avLst/>
              <a:gdLst/>
              <a:ahLst/>
              <a:cxnLst/>
              <a:rect l="l" t="t" r="r" b="b"/>
              <a:pathLst>
                <a:path w="1126" h="1432" extrusionOk="0">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59" name="Google Shape;708;p43">
              <a:extLst>
                <a:ext uri="{FF2B5EF4-FFF2-40B4-BE49-F238E27FC236}">
                  <a16:creationId xmlns:a16="http://schemas.microsoft.com/office/drawing/2014/main" id="{26ED2E61-7B06-8D2A-3354-E85D50B93EEF}"/>
                </a:ext>
              </a:extLst>
            </p:cNvPr>
            <p:cNvSpPr/>
            <p:nvPr/>
          </p:nvSpPr>
          <p:spPr>
            <a:xfrm>
              <a:off x="5041400" y="4069175"/>
              <a:ext cx="27375" cy="5675"/>
            </a:xfrm>
            <a:custGeom>
              <a:avLst/>
              <a:gdLst/>
              <a:ahLst/>
              <a:cxnLst/>
              <a:rect l="l" t="t" r="r" b="b"/>
              <a:pathLst>
                <a:path w="1095" h="227" extrusionOk="0">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0" name="Google Shape;709;p43">
              <a:extLst>
                <a:ext uri="{FF2B5EF4-FFF2-40B4-BE49-F238E27FC236}">
                  <a16:creationId xmlns:a16="http://schemas.microsoft.com/office/drawing/2014/main" id="{A6B4E208-A317-0982-E2E8-38615B37EA19}"/>
                </a:ext>
              </a:extLst>
            </p:cNvPr>
            <p:cNvSpPr/>
            <p:nvPr/>
          </p:nvSpPr>
          <p:spPr>
            <a:xfrm>
              <a:off x="5032275" y="4059625"/>
              <a:ext cx="6100" cy="18250"/>
            </a:xfrm>
            <a:custGeom>
              <a:avLst/>
              <a:gdLst/>
              <a:ahLst/>
              <a:cxnLst/>
              <a:rect l="l" t="t" r="r" b="b"/>
              <a:pathLst>
                <a:path w="244" h="730" extrusionOk="0">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1" name="Google Shape;710;p43">
              <a:extLst>
                <a:ext uri="{FF2B5EF4-FFF2-40B4-BE49-F238E27FC236}">
                  <a16:creationId xmlns:a16="http://schemas.microsoft.com/office/drawing/2014/main" id="{D22A928C-A5A4-5290-6D80-63732EF33739}"/>
                </a:ext>
              </a:extLst>
            </p:cNvPr>
            <p:cNvSpPr/>
            <p:nvPr/>
          </p:nvSpPr>
          <p:spPr>
            <a:xfrm>
              <a:off x="5205525" y="4065700"/>
              <a:ext cx="31950" cy="33450"/>
            </a:xfrm>
            <a:custGeom>
              <a:avLst/>
              <a:gdLst/>
              <a:ahLst/>
              <a:cxnLst/>
              <a:rect l="l" t="t" r="r" b="b"/>
              <a:pathLst>
                <a:path w="1278" h="1338" extrusionOk="0">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2" name="Google Shape;711;p43">
              <a:extLst>
                <a:ext uri="{FF2B5EF4-FFF2-40B4-BE49-F238E27FC236}">
                  <a16:creationId xmlns:a16="http://schemas.microsoft.com/office/drawing/2014/main" id="{824EFA7A-59E7-A795-0942-0586B4502FFC}"/>
                </a:ext>
              </a:extLst>
            </p:cNvPr>
            <p:cNvSpPr/>
            <p:nvPr/>
          </p:nvSpPr>
          <p:spPr>
            <a:xfrm>
              <a:off x="5225300" y="4056575"/>
              <a:ext cx="3050" cy="27375"/>
            </a:xfrm>
            <a:custGeom>
              <a:avLst/>
              <a:gdLst/>
              <a:ahLst/>
              <a:cxnLst/>
              <a:rect l="l" t="t" r="r" b="b"/>
              <a:pathLst>
                <a:path w="122" h="1095" extrusionOk="0">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3" name="Google Shape;712;p43">
              <a:extLst>
                <a:ext uri="{FF2B5EF4-FFF2-40B4-BE49-F238E27FC236}">
                  <a16:creationId xmlns:a16="http://schemas.microsoft.com/office/drawing/2014/main" id="{D893F023-298C-0C0E-612A-4D3E0779C9C8}"/>
                </a:ext>
              </a:extLst>
            </p:cNvPr>
            <p:cNvSpPr/>
            <p:nvPr/>
          </p:nvSpPr>
          <p:spPr>
            <a:xfrm>
              <a:off x="5211600" y="4087925"/>
              <a:ext cx="19025" cy="2875"/>
            </a:xfrm>
            <a:custGeom>
              <a:avLst/>
              <a:gdLst/>
              <a:ahLst/>
              <a:cxnLst/>
              <a:rect l="l" t="t" r="r" b="b"/>
              <a:pathLst>
                <a:path w="761" h="115" extrusionOk="0">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4" name="Google Shape;713;p43">
              <a:extLst>
                <a:ext uri="{FF2B5EF4-FFF2-40B4-BE49-F238E27FC236}">
                  <a16:creationId xmlns:a16="http://schemas.microsoft.com/office/drawing/2014/main" id="{0811694E-9F96-A245-329F-FDAFE15BF1AA}"/>
                </a:ext>
              </a:extLst>
            </p:cNvPr>
            <p:cNvSpPr/>
            <p:nvPr/>
          </p:nvSpPr>
          <p:spPr>
            <a:xfrm>
              <a:off x="4983650" y="3892450"/>
              <a:ext cx="31175" cy="34225"/>
            </a:xfrm>
            <a:custGeom>
              <a:avLst/>
              <a:gdLst/>
              <a:ahLst/>
              <a:cxnLst/>
              <a:rect l="l" t="t" r="r" b="b"/>
              <a:pathLst>
                <a:path w="1247" h="1369" extrusionOk="0">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5" name="Google Shape;714;p43">
              <a:extLst>
                <a:ext uri="{FF2B5EF4-FFF2-40B4-BE49-F238E27FC236}">
                  <a16:creationId xmlns:a16="http://schemas.microsoft.com/office/drawing/2014/main" id="{3090C079-0627-68CC-CCBA-3781CB5E965D}"/>
                </a:ext>
              </a:extLst>
            </p:cNvPr>
            <p:cNvSpPr/>
            <p:nvPr/>
          </p:nvSpPr>
          <p:spPr>
            <a:xfrm>
              <a:off x="5002650" y="3884075"/>
              <a:ext cx="3050" cy="27400"/>
            </a:xfrm>
            <a:custGeom>
              <a:avLst/>
              <a:gdLst/>
              <a:ahLst/>
              <a:cxnLst/>
              <a:rect l="l" t="t" r="r" b="b"/>
              <a:pathLst>
                <a:path w="122" h="1096" extrusionOk="0">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6" name="Google Shape;715;p43">
              <a:extLst>
                <a:ext uri="{FF2B5EF4-FFF2-40B4-BE49-F238E27FC236}">
                  <a16:creationId xmlns:a16="http://schemas.microsoft.com/office/drawing/2014/main" id="{D849A7C8-E078-CD0E-D184-E4DB8FF672A8}"/>
                </a:ext>
              </a:extLst>
            </p:cNvPr>
            <p:cNvSpPr/>
            <p:nvPr/>
          </p:nvSpPr>
          <p:spPr>
            <a:xfrm>
              <a:off x="4989725" y="3915250"/>
              <a:ext cx="19025" cy="2875"/>
            </a:xfrm>
            <a:custGeom>
              <a:avLst/>
              <a:gdLst/>
              <a:ahLst/>
              <a:cxnLst/>
              <a:rect l="l" t="t" r="r" b="b"/>
              <a:pathLst>
                <a:path w="761" h="115" extrusionOk="0">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7" name="Google Shape;716;p43">
              <a:extLst>
                <a:ext uri="{FF2B5EF4-FFF2-40B4-BE49-F238E27FC236}">
                  <a16:creationId xmlns:a16="http://schemas.microsoft.com/office/drawing/2014/main" id="{C7549CD6-C0D8-44EC-B15D-7CA8611F0C2E}"/>
                </a:ext>
              </a:extLst>
            </p:cNvPr>
            <p:cNvSpPr/>
            <p:nvPr/>
          </p:nvSpPr>
          <p:spPr>
            <a:xfrm>
              <a:off x="4987450" y="3711600"/>
              <a:ext cx="15975" cy="23575"/>
            </a:xfrm>
            <a:custGeom>
              <a:avLst/>
              <a:gdLst/>
              <a:ahLst/>
              <a:cxnLst/>
              <a:rect l="l" t="t" r="r" b="b"/>
              <a:pathLst>
                <a:path w="639" h="943" extrusionOk="0">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8" name="Google Shape;717;p43">
              <a:extLst>
                <a:ext uri="{FF2B5EF4-FFF2-40B4-BE49-F238E27FC236}">
                  <a16:creationId xmlns:a16="http://schemas.microsoft.com/office/drawing/2014/main" id="{56A1B0F1-CA72-F3E1-8D98-B952FE3FF5E2}"/>
                </a:ext>
              </a:extLst>
            </p:cNvPr>
            <p:cNvSpPr/>
            <p:nvPr/>
          </p:nvSpPr>
          <p:spPr>
            <a:xfrm>
              <a:off x="5078625" y="3640150"/>
              <a:ext cx="14475" cy="27400"/>
            </a:xfrm>
            <a:custGeom>
              <a:avLst/>
              <a:gdLst/>
              <a:ahLst/>
              <a:cxnLst/>
              <a:rect l="l" t="t" r="r" b="b"/>
              <a:pathLst>
                <a:path w="579" h="1096" extrusionOk="0">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69" name="Google Shape;718;p43">
              <a:extLst>
                <a:ext uri="{FF2B5EF4-FFF2-40B4-BE49-F238E27FC236}">
                  <a16:creationId xmlns:a16="http://schemas.microsoft.com/office/drawing/2014/main" id="{4D3665E8-2051-12CC-166A-686380CD057C}"/>
                </a:ext>
              </a:extLst>
            </p:cNvPr>
            <p:cNvSpPr/>
            <p:nvPr/>
          </p:nvSpPr>
          <p:spPr>
            <a:xfrm>
              <a:off x="5196400" y="3724500"/>
              <a:ext cx="27400" cy="29675"/>
            </a:xfrm>
            <a:custGeom>
              <a:avLst/>
              <a:gdLst/>
              <a:ahLst/>
              <a:cxnLst/>
              <a:rect l="l" t="t" r="r" b="b"/>
              <a:pathLst>
                <a:path w="1096" h="1187" extrusionOk="0">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0" name="Google Shape;719;p43">
              <a:extLst>
                <a:ext uri="{FF2B5EF4-FFF2-40B4-BE49-F238E27FC236}">
                  <a16:creationId xmlns:a16="http://schemas.microsoft.com/office/drawing/2014/main" id="{CD94B1BB-7DC1-E336-B3B5-1D89CDB7227E}"/>
                </a:ext>
              </a:extLst>
            </p:cNvPr>
            <p:cNvSpPr/>
            <p:nvPr/>
          </p:nvSpPr>
          <p:spPr>
            <a:xfrm>
              <a:off x="5189575" y="3862800"/>
              <a:ext cx="21300" cy="18275"/>
            </a:xfrm>
            <a:custGeom>
              <a:avLst/>
              <a:gdLst/>
              <a:ahLst/>
              <a:cxnLst/>
              <a:rect l="l" t="t" r="r" b="b"/>
              <a:pathLst>
                <a:path w="852" h="731" extrusionOk="0">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1" name="Google Shape;720;p43">
              <a:extLst>
                <a:ext uri="{FF2B5EF4-FFF2-40B4-BE49-F238E27FC236}">
                  <a16:creationId xmlns:a16="http://schemas.microsoft.com/office/drawing/2014/main" id="{09F5102F-E5DE-B786-7844-CB6E4F5F790E}"/>
                </a:ext>
              </a:extLst>
            </p:cNvPr>
            <p:cNvSpPr/>
            <p:nvPr/>
          </p:nvSpPr>
          <p:spPr>
            <a:xfrm>
              <a:off x="5264800" y="3864325"/>
              <a:ext cx="6100" cy="22825"/>
            </a:xfrm>
            <a:custGeom>
              <a:avLst/>
              <a:gdLst/>
              <a:ahLst/>
              <a:cxnLst/>
              <a:rect l="l" t="t" r="r" b="b"/>
              <a:pathLst>
                <a:path w="244" h="913" extrusionOk="0">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2" name="Google Shape;721;p43">
              <a:extLst>
                <a:ext uri="{FF2B5EF4-FFF2-40B4-BE49-F238E27FC236}">
                  <a16:creationId xmlns:a16="http://schemas.microsoft.com/office/drawing/2014/main" id="{C1B79547-4C35-E80E-FC4F-1B8011D67ACD}"/>
                </a:ext>
              </a:extLst>
            </p:cNvPr>
            <p:cNvSpPr/>
            <p:nvPr/>
          </p:nvSpPr>
          <p:spPr>
            <a:xfrm>
              <a:off x="5176650" y="3978300"/>
              <a:ext cx="22075" cy="19025"/>
            </a:xfrm>
            <a:custGeom>
              <a:avLst/>
              <a:gdLst/>
              <a:ahLst/>
              <a:cxnLst/>
              <a:rect l="l" t="t" r="r" b="b"/>
              <a:pathLst>
                <a:path w="883" h="761" extrusionOk="0">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3" name="Google Shape;722;p43">
              <a:extLst>
                <a:ext uri="{FF2B5EF4-FFF2-40B4-BE49-F238E27FC236}">
                  <a16:creationId xmlns:a16="http://schemas.microsoft.com/office/drawing/2014/main" id="{DD47FBFE-A377-5A40-FF39-205D625D9E0F}"/>
                </a:ext>
              </a:extLst>
            </p:cNvPr>
            <p:cNvSpPr/>
            <p:nvPr/>
          </p:nvSpPr>
          <p:spPr>
            <a:xfrm>
              <a:off x="5271650" y="4004900"/>
              <a:ext cx="3050" cy="18275"/>
            </a:xfrm>
            <a:custGeom>
              <a:avLst/>
              <a:gdLst/>
              <a:ahLst/>
              <a:cxnLst/>
              <a:rect l="l" t="t" r="r" b="b"/>
              <a:pathLst>
                <a:path w="122" h="731" extrusionOk="0">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4" name="Google Shape;723;p43">
              <a:extLst>
                <a:ext uri="{FF2B5EF4-FFF2-40B4-BE49-F238E27FC236}">
                  <a16:creationId xmlns:a16="http://schemas.microsoft.com/office/drawing/2014/main" id="{0384AE10-6837-AEFC-F329-40B1FE6F953F}"/>
                </a:ext>
              </a:extLst>
            </p:cNvPr>
            <p:cNvSpPr/>
            <p:nvPr/>
          </p:nvSpPr>
          <p:spPr>
            <a:xfrm>
              <a:off x="5364350" y="3979825"/>
              <a:ext cx="33450" cy="13700"/>
            </a:xfrm>
            <a:custGeom>
              <a:avLst/>
              <a:gdLst/>
              <a:ahLst/>
              <a:cxnLst/>
              <a:rect l="l" t="t" r="r" b="b"/>
              <a:pathLst>
                <a:path w="1338" h="548" extrusionOk="0">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5" name="Google Shape;724;p43">
              <a:extLst>
                <a:ext uri="{FF2B5EF4-FFF2-40B4-BE49-F238E27FC236}">
                  <a16:creationId xmlns:a16="http://schemas.microsoft.com/office/drawing/2014/main" id="{FCD0EB4D-D68E-FDB1-B966-F99734FDE629}"/>
                </a:ext>
              </a:extLst>
            </p:cNvPr>
            <p:cNvSpPr/>
            <p:nvPr/>
          </p:nvSpPr>
          <p:spPr>
            <a:xfrm>
              <a:off x="5429700" y="3857500"/>
              <a:ext cx="3075" cy="26600"/>
            </a:xfrm>
            <a:custGeom>
              <a:avLst/>
              <a:gdLst/>
              <a:ahLst/>
              <a:cxnLst/>
              <a:rect l="l" t="t" r="r" b="b"/>
              <a:pathLst>
                <a:path w="123" h="1064" extrusionOk="0">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6" name="Google Shape;725;p43">
              <a:extLst>
                <a:ext uri="{FF2B5EF4-FFF2-40B4-BE49-F238E27FC236}">
                  <a16:creationId xmlns:a16="http://schemas.microsoft.com/office/drawing/2014/main" id="{F60B6BAF-81F6-8BCA-4E8B-D3DA58256D73}"/>
                </a:ext>
              </a:extLst>
            </p:cNvPr>
            <p:cNvSpPr/>
            <p:nvPr/>
          </p:nvSpPr>
          <p:spPr>
            <a:xfrm>
              <a:off x="5350675" y="3793650"/>
              <a:ext cx="25850" cy="14475"/>
            </a:xfrm>
            <a:custGeom>
              <a:avLst/>
              <a:gdLst/>
              <a:ahLst/>
              <a:cxnLst/>
              <a:rect l="l" t="t" r="r" b="b"/>
              <a:pathLst>
                <a:path w="1034" h="579" extrusionOk="0">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7" name="Google Shape;726;p43">
              <a:extLst>
                <a:ext uri="{FF2B5EF4-FFF2-40B4-BE49-F238E27FC236}">
                  <a16:creationId xmlns:a16="http://schemas.microsoft.com/office/drawing/2014/main" id="{5C450737-1424-2810-FC4B-F892D4F9D142}"/>
                </a:ext>
              </a:extLst>
            </p:cNvPr>
            <p:cNvSpPr/>
            <p:nvPr/>
          </p:nvSpPr>
          <p:spPr>
            <a:xfrm>
              <a:off x="5385625" y="3680425"/>
              <a:ext cx="23575" cy="22075"/>
            </a:xfrm>
            <a:custGeom>
              <a:avLst/>
              <a:gdLst/>
              <a:ahLst/>
              <a:cxnLst/>
              <a:rect l="l" t="t" r="r" b="b"/>
              <a:pathLst>
                <a:path w="943" h="883" extrusionOk="0">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8" name="Google Shape;727;p43">
              <a:extLst>
                <a:ext uri="{FF2B5EF4-FFF2-40B4-BE49-F238E27FC236}">
                  <a16:creationId xmlns:a16="http://schemas.microsoft.com/office/drawing/2014/main" id="{B455E32F-C2DC-39EA-68FF-CD7A01C4C573}"/>
                </a:ext>
              </a:extLst>
            </p:cNvPr>
            <p:cNvSpPr/>
            <p:nvPr/>
          </p:nvSpPr>
          <p:spPr>
            <a:xfrm>
              <a:off x="5320275" y="3609000"/>
              <a:ext cx="22050" cy="6100"/>
            </a:xfrm>
            <a:custGeom>
              <a:avLst/>
              <a:gdLst/>
              <a:ahLst/>
              <a:cxnLst/>
              <a:rect l="l" t="t" r="r" b="b"/>
              <a:pathLst>
                <a:path w="882" h="244" extrusionOk="0">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79" name="Google Shape;728;p43">
              <a:extLst>
                <a:ext uri="{FF2B5EF4-FFF2-40B4-BE49-F238E27FC236}">
                  <a16:creationId xmlns:a16="http://schemas.microsoft.com/office/drawing/2014/main" id="{43230060-EBEF-FAF6-3F2A-26BB2BAEC405}"/>
                </a:ext>
              </a:extLst>
            </p:cNvPr>
            <p:cNvSpPr/>
            <p:nvPr/>
          </p:nvSpPr>
          <p:spPr>
            <a:xfrm>
              <a:off x="5202500" y="3561125"/>
              <a:ext cx="12925" cy="17500"/>
            </a:xfrm>
            <a:custGeom>
              <a:avLst/>
              <a:gdLst/>
              <a:ahLst/>
              <a:cxnLst/>
              <a:rect l="l" t="t" r="r" b="b"/>
              <a:pathLst>
                <a:path w="517" h="700" extrusionOk="0">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0" name="Google Shape;729;p43">
              <a:extLst>
                <a:ext uri="{FF2B5EF4-FFF2-40B4-BE49-F238E27FC236}">
                  <a16:creationId xmlns:a16="http://schemas.microsoft.com/office/drawing/2014/main" id="{40FD03E0-9769-796D-F32D-D7F088EF2D40}"/>
                </a:ext>
              </a:extLst>
            </p:cNvPr>
            <p:cNvSpPr/>
            <p:nvPr/>
          </p:nvSpPr>
          <p:spPr>
            <a:xfrm>
              <a:off x="5229850" y="3624975"/>
              <a:ext cx="14450" cy="23575"/>
            </a:xfrm>
            <a:custGeom>
              <a:avLst/>
              <a:gdLst/>
              <a:ahLst/>
              <a:cxnLst/>
              <a:rect l="l" t="t" r="r" b="b"/>
              <a:pathLst>
                <a:path w="578" h="943" extrusionOk="0">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1" name="Google Shape;730;p43">
              <a:extLst>
                <a:ext uri="{FF2B5EF4-FFF2-40B4-BE49-F238E27FC236}">
                  <a16:creationId xmlns:a16="http://schemas.microsoft.com/office/drawing/2014/main" id="{F3809467-508D-D5A1-7DC4-A56501DAC29E}"/>
                </a:ext>
              </a:extLst>
            </p:cNvPr>
            <p:cNvSpPr/>
            <p:nvPr/>
          </p:nvSpPr>
          <p:spPr>
            <a:xfrm>
              <a:off x="5146250" y="3754150"/>
              <a:ext cx="3075" cy="31925"/>
            </a:xfrm>
            <a:custGeom>
              <a:avLst/>
              <a:gdLst/>
              <a:ahLst/>
              <a:cxnLst/>
              <a:rect l="l" t="t" r="r" b="b"/>
              <a:pathLst>
                <a:path w="123" h="1277" extrusionOk="0">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2" name="Google Shape;731;p43">
              <a:extLst>
                <a:ext uri="{FF2B5EF4-FFF2-40B4-BE49-F238E27FC236}">
                  <a16:creationId xmlns:a16="http://schemas.microsoft.com/office/drawing/2014/main" id="{931FDFEA-FC9D-8FFA-1394-CAE263D66AA4}"/>
                </a:ext>
              </a:extLst>
            </p:cNvPr>
            <p:cNvSpPr/>
            <p:nvPr/>
          </p:nvSpPr>
          <p:spPr>
            <a:xfrm>
              <a:off x="5495050" y="3830900"/>
              <a:ext cx="19775" cy="13700"/>
            </a:xfrm>
            <a:custGeom>
              <a:avLst/>
              <a:gdLst/>
              <a:ahLst/>
              <a:cxnLst/>
              <a:rect l="l" t="t" r="r" b="b"/>
              <a:pathLst>
                <a:path w="791" h="548" extrusionOk="0">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3" name="Google Shape;732;p43">
              <a:extLst>
                <a:ext uri="{FF2B5EF4-FFF2-40B4-BE49-F238E27FC236}">
                  <a16:creationId xmlns:a16="http://schemas.microsoft.com/office/drawing/2014/main" id="{B7919B67-028F-C510-373F-9175647E4121}"/>
                </a:ext>
              </a:extLst>
            </p:cNvPr>
            <p:cNvSpPr/>
            <p:nvPr/>
          </p:nvSpPr>
          <p:spPr>
            <a:xfrm>
              <a:off x="5467700" y="3957800"/>
              <a:ext cx="6850" cy="26625"/>
            </a:xfrm>
            <a:custGeom>
              <a:avLst/>
              <a:gdLst/>
              <a:ahLst/>
              <a:cxnLst/>
              <a:rect l="l" t="t" r="r" b="b"/>
              <a:pathLst>
                <a:path w="274" h="1065" extrusionOk="0">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4" name="Google Shape;733;p43">
              <a:extLst>
                <a:ext uri="{FF2B5EF4-FFF2-40B4-BE49-F238E27FC236}">
                  <a16:creationId xmlns:a16="http://schemas.microsoft.com/office/drawing/2014/main" id="{C922E072-C239-CBBF-5A6B-42BADD6BFE65}"/>
                </a:ext>
              </a:extLst>
            </p:cNvPr>
            <p:cNvSpPr/>
            <p:nvPr/>
          </p:nvSpPr>
          <p:spPr>
            <a:xfrm>
              <a:off x="5493525" y="4010225"/>
              <a:ext cx="26625" cy="15225"/>
            </a:xfrm>
            <a:custGeom>
              <a:avLst/>
              <a:gdLst/>
              <a:ahLst/>
              <a:cxnLst/>
              <a:rect l="l" t="t" r="r" b="b"/>
              <a:pathLst>
                <a:path w="1065" h="609" extrusionOk="0">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5" name="Google Shape;734;p43">
              <a:extLst>
                <a:ext uri="{FF2B5EF4-FFF2-40B4-BE49-F238E27FC236}">
                  <a16:creationId xmlns:a16="http://schemas.microsoft.com/office/drawing/2014/main" id="{F6373953-512B-99ED-6C72-42AD83EB314C}"/>
                </a:ext>
              </a:extLst>
            </p:cNvPr>
            <p:cNvSpPr/>
            <p:nvPr/>
          </p:nvSpPr>
          <p:spPr>
            <a:xfrm>
              <a:off x="5109775" y="4204000"/>
              <a:ext cx="25100" cy="20550"/>
            </a:xfrm>
            <a:custGeom>
              <a:avLst/>
              <a:gdLst/>
              <a:ahLst/>
              <a:cxnLst/>
              <a:rect l="l" t="t" r="r" b="b"/>
              <a:pathLst>
                <a:path w="1004" h="822" extrusionOk="0">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6" name="Google Shape;735;p43">
              <a:extLst>
                <a:ext uri="{FF2B5EF4-FFF2-40B4-BE49-F238E27FC236}">
                  <a16:creationId xmlns:a16="http://schemas.microsoft.com/office/drawing/2014/main" id="{1FF5E9CB-0A6C-2A31-015D-15A96973C137}"/>
                </a:ext>
              </a:extLst>
            </p:cNvPr>
            <p:cNvSpPr/>
            <p:nvPr/>
          </p:nvSpPr>
          <p:spPr>
            <a:xfrm>
              <a:off x="5209325" y="4212350"/>
              <a:ext cx="17500" cy="18275"/>
            </a:xfrm>
            <a:custGeom>
              <a:avLst/>
              <a:gdLst/>
              <a:ahLst/>
              <a:cxnLst/>
              <a:rect l="l" t="t" r="r" b="b"/>
              <a:pathLst>
                <a:path w="700" h="731" extrusionOk="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7" name="Google Shape;736;p43">
              <a:extLst>
                <a:ext uri="{FF2B5EF4-FFF2-40B4-BE49-F238E27FC236}">
                  <a16:creationId xmlns:a16="http://schemas.microsoft.com/office/drawing/2014/main" id="{5046F68D-45F0-9053-7024-4895A7DBDA31}"/>
                </a:ext>
              </a:extLst>
            </p:cNvPr>
            <p:cNvSpPr/>
            <p:nvPr/>
          </p:nvSpPr>
          <p:spPr>
            <a:xfrm>
              <a:off x="5005675" y="4161450"/>
              <a:ext cx="21300" cy="12175"/>
            </a:xfrm>
            <a:custGeom>
              <a:avLst/>
              <a:gdLst/>
              <a:ahLst/>
              <a:cxnLst/>
              <a:rect l="l" t="t" r="r" b="b"/>
              <a:pathLst>
                <a:path w="852" h="487" extrusionOk="0">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8" name="Google Shape;737;p43">
              <a:extLst>
                <a:ext uri="{FF2B5EF4-FFF2-40B4-BE49-F238E27FC236}">
                  <a16:creationId xmlns:a16="http://schemas.microsoft.com/office/drawing/2014/main" id="{C1AAB138-A053-0F70-1AF4-1D9A91BA36D9}"/>
                </a:ext>
              </a:extLst>
            </p:cNvPr>
            <p:cNvSpPr/>
            <p:nvPr/>
          </p:nvSpPr>
          <p:spPr>
            <a:xfrm>
              <a:off x="4979850" y="3798975"/>
              <a:ext cx="26625" cy="22075"/>
            </a:xfrm>
            <a:custGeom>
              <a:avLst/>
              <a:gdLst/>
              <a:ahLst/>
              <a:cxnLst/>
              <a:rect l="l" t="t" r="r" b="b"/>
              <a:pathLst>
                <a:path w="1065" h="883" extrusionOk="0">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89" name="Google Shape;738;p43">
              <a:extLst>
                <a:ext uri="{FF2B5EF4-FFF2-40B4-BE49-F238E27FC236}">
                  <a16:creationId xmlns:a16="http://schemas.microsoft.com/office/drawing/2014/main" id="{5C810733-2ACC-B67A-1638-37810F064ED7}"/>
                </a:ext>
              </a:extLst>
            </p:cNvPr>
            <p:cNvSpPr/>
            <p:nvPr/>
          </p:nvSpPr>
          <p:spPr>
            <a:xfrm>
              <a:off x="5060400" y="3868900"/>
              <a:ext cx="28125" cy="25850"/>
            </a:xfrm>
            <a:custGeom>
              <a:avLst/>
              <a:gdLst/>
              <a:ahLst/>
              <a:cxnLst/>
              <a:rect l="l" t="t" r="r" b="b"/>
              <a:pathLst>
                <a:path w="1125" h="1034" extrusionOk="0">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0" name="Google Shape;739;p43">
              <a:extLst>
                <a:ext uri="{FF2B5EF4-FFF2-40B4-BE49-F238E27FC236}">
                  <a16:creationId xmlns:a16="http://schemas.microsoft.com/office/drawing/2014/main" id="{72030D7A-09C9-8564-A9AA-CCCD6BFC1BD4}"/>
                </a:ext>
              </a:extLst>
            </p:cNvPr>
            <p:cNvSpPr/>
            <p:nvPr/>
          </p:nvSpPr>
          <p:spPr>
            <a:xfrm>
              <a:off x="4988950" y="3981350"/>
              <a:ext cx="31200" cy="22075"/>
            </a:xfrm>
            <a:custGeom>
              <a:avLst/>
              <a:gdLst/>
              <a:ahLst/>
              <a:cxnLst/>
              <a:rect l="l" t="t" r="r" b="b"/>
              <a:pathLst>
                <a:path w="1248" h="883" extrusionOk="0">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1" name="Google Shape;740;p43">
              <a:extLst>
                <a:ext uri="{FF2B5EF4-FFF2-40B4-BE49-F238E27FC236}">
                  <a16:creationId xmlns:a16="http://schemas.microsoft.com/office/drawing/2014/main" id="{4EADFB5A-05C9-5023-E174-093A8569E5D1}"/>
                </a:ext>
              </a:extLst>
            </p:cNvPr>
            <p:cNvSpPr/>
            <p:nvPr/>
          </p:nvSpPr>
          <p:spPr>
            <a:xfrm>
              <a:off x="5112825" y="3995025"/>
              <a:ext cx="6100" cy="42575"/>
            </a:xfrm>
            <a:custGeom>
              <a:avLst/>
              <a:gdLst/>
              <a:ahLst/>
              <a:cxnLst/>
              <a:rect l="l" t="t" r="r" b="b"/>
              <a:pathLst>
                <a:path w="244" h="1703" extrusionOk="0">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2" name="Google Shape;741;p43">
              <a:extLst>
                <a:ext uri="{FF2B5EF4-FFF2-40B4-BE49-F238E27FC236}">
                  <a16:creationId xmlns:a16="http://schemas.microsoft.com/office/drawing/2014/main" id="{28B3C981-6A3C-024C-4C63-D98DDC785033}"/>
                </a:ext>
              </a:extLst>
            </p:cNvPr>
            <p:cNvSpPr/>
            <p:nvPr/>
          </p:nvSpPr>
          <p:spPr>
            <a:xfrm>
              <a:off x="5131050" y="4128000"/>
              <a:ext cx="35750" cy="8400"/>
            </a:xfrm>
            <a:custGeom>
              <a:avLst/>
              <a:gdLst/>
              <a:ahLst/>
              <a:cxnLst/>
              <a:rect l="l" t="t" r="r" b="b"/>
              <a:pathLst>
                <a:path w="1430" h="336" extrusionOk="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3" name="Google Shape;742;p43">
              <a:extLst>
                <a:ext uri="{FF2B5EF4-FFF2-40B4-BE49-F238E27FC236}">
                  <a16:creationId xmlns:a16="http://schemas.microsoft.com/office/drawing/2014/main" id="{52AEF37E-E4F6-1F6E-3F56-711934BA3B5E}"/>
                </a:ext>
              </a:extLst>
            </p:cNvPr>
            <p:cNvSpPr/>
            <p:nvPr/>
          </p:nvSpPr>
          <p:spPr>
            <a:xfrm>
              <a:off x="5282275" y="4102175"/>
              <a:ext cx="19775" cy="38775"/>
            </a:xfrm>
            <a:custGeom>
              <a:avLst/>
              <a:gdLst/>
              <a:ahLst/>
              <a:cxnLst/>
              <a:rect l="l" t="t" r="r" b="b"/>
              <a:pathLst>
                <a:path w="791" h="1551" extrusionOk="0">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4" name="Google Shape;743;p43">
              <a:extLst>
                <a:ext uri="{FF2B5EF4-FFF2-40B4-BE49-F238E27FC236}">
                  <a16:creationId xmlns:a16="http://schemas.microsoft.com/office/drawing/2014/main" id="{56E30D0B-160C-974C-2F7B-10B9F6ABC5B5}"/>
                </a:ext>
              </a:extLst>
            </p:cNvPr>
            <p:cNvSpPr/>
            <p:nvPr/>
          </p:nvSpPr>
          <p:spPr>
            <a:xfrm>
              <a:off x="5399300" y="4168275"/>
              <a:ext cx="26625" cy="16000"/>
            </a:xfrm>
            <a:custGeom>
              <a:avLst/>
              <a:gdLst/>
              <a:ahLst/>
              <a:cxnLst/>
              <a:rect l="l" t="t" r="r" b="b"/>
              <a:pathLst>
                <a:path w="1065" h="640" extrusionOk="0">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5" name="Google Shape;744;p43">
              <a:extLst>
                <a:ext uri="{FF2B5EF4-FFF2-40B4-BE49-F238E27FC236}">
                  <a16:creationId xmlns:a16="http://schemas.microsoft.com/office/drawing/2014/main" id="{04A73B97-90A6-C89B-D606-AE4CAEA16761}"/>
                </a:ext>
              </a:extLst>
            </p:cNvPr>
            <p:cNvSpPr/>
            <p:nvPr/>
          </p:nvSpPr>
          <p:spPr>
            <a:xfrm>
              <a:off x="5349900" y="3774650"/>
              <a:ext cx="58550" cy="80575"/>
            </a:xfrm>
            <a:custGeom>
              <a:avLst/>
              <a:gdLst/>
              <a:ahLst/>
              <a:cxnLst/>
              <a:rect l="l" t="t" r="r" b="b"/>
              <a:pathLst>
                <a:path w="2342" h="3223" extrusionOk="0">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6" name="Google Shape;745;p43">
              <a:extLst>
                <a:ext uri="{FF2B5EF4-FFF2-40B4-BE49-F238E27FC236}">
                  <a16:creationId xmlns:a16="http://schemas.microsoft.com/office/drawing/2014/main" id="{5D480F05-3544-9616-50F1-5DD6A5167D7B}"/>
                </a:ext>
              </a:extLst>
            </p:cNvPr>
            <p:cNvSpPr/>
            <p:nvPr/>
          </p:nvSpPr>
          <p:spPr>
            <a:xfrm>
              <a:off x="5352200" y="3799250"/>
              <a:ext cx="46375" cy="5450"/>
            </a:xfrm>
            <a:custGeom>
              <a:avLst/>
              <a:gdLst/>
              <a:ahLst/>
              <a:cxnLst/>
              <a:rect l="l" t="t" r="r" b="b"/>
              <a:pathLst>
                <a:path w="1855" h="218" extrusionOk="0">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7" name="Google Shape;746;p43">
              <a:extLst>
                <a:ext uri="{FF2B5EF4-FFF2-40B4-BE49-F238E27FC236}">
                  <a16:creationId xmlns:a16="http://schemas.microsoft.com/office/drawing/2014/main" id="{EF1C6B82-B899-70C9-4356-0CFF54607F93}"/>
                </a:ext>
              </a:extLst>
            </p:cNvPr>
            <p:cNvSpPr/>
            <p:nvPr/>
          </p:nvSpPr>
          <p:spPr>
            <a:xfrm>
              <a:off x="5287600" y="3954000"/>
              <a:ext cx="667200" cy="290300"/>
            </a:xfrm>
            <a:custGeom>
              <a:avLst/>
              <a:gdLst/>
              <a:ahLst/>
              <a:cxnLst/>
              <a:rect l="l" t="t" r="r" b="b"/>
              <a:pathLst>
                <a:path w="26688" h="11612" extrusionOk="0">
                  <a:moveTo>
                    <a:pt x="11764" y="0"/>
                  </a:moveTo>
                  <a:lnTo>
                    <a:pt x="7873" y="9818"/>
                  </a:lnTo>
                  <a:lnTo>
                    <a:pt x="0" y="10943"/>
                  </a:lnTo>
                  <a:lnTo>
                    <a:pt x="0" y="11611"/>
                  </a:lnTo>
                  <a:lnTo>
                    <a:pt x="21369" y="11611"/>
                  </a:lnTo>
                  <a:lnTo>
                    <a:pt x="26688" y="0"/>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8" name="Google Shape;747;p43">
              <a:extLst>
                <a:ext uri="{FF2B5EF4-FFF2-40B4-BE49-F238E27FC236}">
                  <a16:creationId xmlns:a16="http://schemas.microsoft.com/office/drawing/2014/main" id="{8629BE3D-91DE-81A9-9054-D2B797753162}"/>
                </a:ext>
              </a:extLst>
            </p:cNvPr>
            <p:cNvSpPr/>
            <p:nvPr/>
          </p:nvSpPr>
          <p:spPr>
            <a:xfrm>
              <a:off x="5701875" y="4073975"/>
              <a:ext cx="43200" cy="37925"/>
            </a:xfrm>
            <a:custGeom>
              <a:avLst/>
              <a:gdLst/>
              <a:ahLst/>
              <a:cxnLst/>
              <a:rect l="l" t="t" r="r" b="b"/>
              <a:pathLst>
                <a:path w="1728" h="1517" extrusionOk="0">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99" name="Google Shape;748;p43">
              <a:extLst>
                <a:ext uri="{FF2B5EF4-FFF2-40B4-BE49-F238E27FC236}">
                  <a16:creationId xmlns:a16="http://schemas.microsoft.com/office/drawing/2014/main" id="{54E28454-1382-B502-5506-65ADAF1E271C}"/>
                </a:ext>
              </a:extLst>
            </p:cNvPr>
            <p:cNvSpPr/>
            <p:nvPr/>
          </p:nvSpPr>
          <p:spPr>
            <a:xfrm>
              <a:off x="1127175" y="4507950"/>
              <a:ext cx="182450" cy="235375"/>
            </a:xfrm>
            <a:custGeom>
              <a:avLst/>
              <a:gdLst/>
              <a:ahLst/>
              <a:cxnLst/>
              <a:rect l="l" t="t" r="r" b="b"/>
              <a:pathLst>
                <a:path w="7298" h="9415" extrusionOk="0">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0" name="Google Shape;749;p43">
              <a:extLst>
                <a:ext uri="{FF2B5EF4-FFF2-40B4-BE49-F238E27FC236}">
                  <a16:creationId xmlns:a16="http://schemas.microsoft.com/office/drawing/2014/main" id="{F2B0F0CE-0577-F0B1-CF8A-9D44B93B74CB}"/>
                </a:ext>
              </a:extLst>
            </p:cNvPr>
            <p:cNvSpPr/>
            <p:nvPr/>
          </p:nvSpPr>
          <p:spPr>
            <a:xfrm>
              <a:off x="1128700" y="4556600"/>
              <a:ext cx="44100" cy="63075"/>
            </a:xfrm>
            <a:custGeom>
              <a:avLst/>
              <a:gdLst/>
              <a:ahLst/>
              <a:cxnLst/>
              <a:rect l="l" t="t" r="r" b="b"/>
              <a:pathLst>
                <a:path w="1764" h="2523" extrusionOk="0">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1" name="Google Shape;750;p43">
              <a:extLst>
                <a:ext uri="{FF2B5EF4-FFF2-40B4-BE49-F238E27FC236}">
                  <a16:creationId xmlns:a16="http://schemas.microsoft.com/office/drawing/2014/main" id="{51AA78D8-7C14-8BB2-F576-3C6D737C19BB}"/>
                </a:ext>
              </a:extLst>
            </p:cNvPr>
            <p:cNvSpPr/>
            <p:nvPr/>
          </p:nvSpPr>
          <p:spPr>
            <a:xfrm>
              <a:off x="1127175" y="4583950"/>
              <a:ext cx="177100" cy="160375"/>
            </a:xfrm>
            <a:custGeom>
              <a:avLst/>
              <a:gdLst/>
              <a:ahLst/>
              <a:cxnLst/>
              <a:rect l="l" t="t" r="r" b="b"/>
              <a:pathLst>
                <a:path w="7084" h="6415" extrusionOk="0">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2" name="Google Shape;751;p43">
              <a:extLst>
                <a:ext uri="{FF2B5EF4-FFF2-40B4-BE49-F238E27FC236}">
                  <a16:creationId xmlns:a16="http://schemas.microsoft.com/office/drawing/2014/main" id="{7FFB448F-8AE2-78A0-D936-CF9FA8903A60}"/>
                </a:ext>
              </a:extLst>
            </p:cNvPr>
            <p:cNvSpPr/>
            <p:nvPr/>
          </p:nvSpPr>
          <p:spPr>
            <a:xfrm>
              <a:off x="1127950" y="4582425"/>
              <a:ext cx="169475" cy="160350"/>
            </a:xfrm>
            <a:custGeom>
              <a:avLst/>
              <a:gdLst/>
              <a:ahLst/>
              <a:cxnLst/>
              <a:rect l="l" t="t" r="r" b="b"/>
              <a:pathLst>
                <a:path w="6779" h="6414" extrusionOk="0">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3" name="Google Shape;752;p43">
              <a:extLst>
                <a:ext uri="{FF2B5EF4-FFF2-40B4-BE49-F238E27FC236}">
                  <a16:creationId xmlns:a16="http://schemas.microsoft.com/office/drawing/2014/main" id="{2961A651-6A37-AB0B-30E9-98458DFEBA38}"/>
                </a:ext>
              </a:extLst>
            </p:cNvPr>
            <p:cNvSpPr/>
            <p:nvPr/>
          </p:nvSpPr>
          <p:spPr>
            <a:xfrm>
              <a:off x="1260175" y="4704475"/>
              <a:ext cx="24325" cy="7925"/>
            </a:xfrm>
            <a:custGeom>
              <a:avLst/>
              <a:gdLst/>
              <a:ahLst/>
              <a:cxnLst/>
              <a:rect l="l" t="t" r="r" b="b"/>
              <a:pathLst>
                <a:path w="973" h="317" extrusionOk="0">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4" name="Google Shape;753;p43">
              <a:extLst>
                <a:ext uri="{FF2B5EF4-FFF2-40B4-BE49-F238E27FC236}">
                  <a16:creationId xmlns:a16="http://schemas.microsoft.com/office/drawing/2014/main" id="{5959169B-B53D-3571-FB50-63F6DD125707}"/>
                </a:ext>
              </a:extLst>
            </p:cNvPr>
            <p:cNvSpPr/>
            <p:nvPr/>
          </p:nvSpPr>
          <p:spPr>
            <a:xfrm>
              <a:off x="1244200" y="4666000"/>
              <a:ext cx="13725" cy="3825"/>
            </a:xfrm>
            <a:custGeom>
              <a:avLst/>
              <a:gdLst/>
              <a:ahLst/>
              <a:cxnLst/>
              <a:rect l="l" t="t" r="r" b="b"/>
              <a:pathLst>
                <a:path w="549" h="153" extrusionOk="0">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5" name="Google Shape;754;p43">
              <a:extLst>
                <a:ext uri="{FF2B5EF4-FFF2-40B4-BE49-F238E27FC236}">
                  <a16:creationId xmlns:a16="http://schemas.microsoft.com/office/drawing/2014/main" id="{9A0C7D5D-6C6F-5B2A-65A1-0DA6A189692D}"/>
                </a:ext>
              </a:extLst>
            </p:cNvPr>
            <p:cNvSpPr/>
            <p:nvPr/>
          </p:nvSpPr>
          <p:spPr>
            <a:xfrm>
              <a:off x="1240400" y="4656900"/>
              <a:ext cx="11425" cy="1875"/>
            </a:xfrm>
            <a:custGeom>
              <a:avLst/>
              <a:gdLst/>
              <a:ahLst/>
              <a:cxnLst/>
              <a:rect l="l" t="t" r="r" b="b"/>
              <a:pathLst>
                <a:path w="457" h="75" extrusionOk="0">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6" name="Google Shape;755;p43">
              <a:extLst>
                <a:ext uri="{FF2B5EF4-FFF2-40B4-BE49-F238E27FC236}">
                  <a16:creationId xmlns:a16="http://schemas.microsoft.com/office/drawing/2014/main" id="{283B9998-1EF1-EBE9-62A0-F3DAE78FF164}"/>
                </a:ext>
              </a:extLst>
            </p:cNvPr>
            <p:cNvSpPr/>
            <p:nvPr/>
          </p:nvSpPr>
          <p:spPr>
            <a:xfrm>
              <a:off x="1244200" y="4643225"/>
              <a:ext cx="10675" cy="10050"/>
            </a:xfrm>
            <a:custGeom>
              <a:avLst/>
              <a:gdLst/>
              <a:ahLst/>
              <a:cxnLst/>
              <a:rect l="l" t="t" r="r" b="b"/>
              <a:pathLst>
                <a:path w="427" h="402" extrusionOk="0">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7" name="Google Shape;756;p43">
              <a:extLst>
                <a:ext uri="{FF2B5EF4-FFF2-40B4-BE49-F238E27FC236}">
                  <a16:creationId xmlns:a16="http://schemas.microsoft.com/office/drawing/2014/main" id="{8856BF42-1B6F-1A4D-1AB4-DAD6E8F06F1F}"/>
                </a:ext>
              </a:extLst>
            </p:cNvPr>
            <p:cNvSpPr/>
            <p:nvPr/>
          </p:nvSpPr>
          <p:spPr>
            <a:xfrm>
              <a:off x="1248000" y="4634850"/>
              <a:ext cx="11425" cy="12200"/>
            </a:xfrm>
            <a:custGeom>
              <a:avLst/>
              <a:gdLst/>
              <a:ahLst/>
              <a:cxnLst/>
              <a:rect l="l" t="t" r="r" b="b"/>
              <a:pathLst>
                <a:path w="457" h="488" extrusionOk="0">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8" name="Google Shape;757;p43">
              <a:extLst>
                <a:ext uri="{FF2B5EF4-FFF2-40B4-BE49-F238E27FC236}">
                  <a16:creationId xmlns:a16="http://schemas.microsoft.com/office/drawing/2014/main" id="{C6156E60-1931-D9E4-73E1-A4252C4EC224}"/>
                </a:ext>
              </a:extLst>
            </p:cNvPr>
            <p:cNvSpPr/>
            <p:nvPr/>
          </p:nvSpPr>
          <p:spPr>
            <a:xfrm>
              <a:off x="1255600" y="4662675"/>
              <a:ext cx="25875" cy="14750"/>
            </a:xfrm>
            <a:custGeom>
              <a:avLst/>
              <a:gdLst/>
              <a:ahLst/>
              <a:cxnLst/>
              <a:rect l="l" t="t" r="r" b="b"/>
              <a:pathLst>
                <a:path w="1035" h="590" extrusionOk="0">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09" name="Google Shape;758;p43">
              <a:extLst>
                <a:ext uri="{FF2B5EF4-FFF2-40B4-BE49-F238E27FC236}">
                  <a16:creationId xmlns:a16="http://schemas.microsoft.com/office/drawing/2014/main" id="{2B32A864-0317-7D11-E686-7D97E1590C3A}"/>
                </a:ext>
              </a:extLst>
            </p:cNvPr>
            <p:cNvSpPr/>
            <p:nvPr/>
          </p:nvSpPr>
          <p:spPr>
            <a:xfrm>
              <a:off x="1255600" y="4646950"/>
              <a:ext cx="9900" cy="19075"/>
            </a:xfrm>
            <a:custGeom>
              <a:avLst/>
              <a:gdLst/>
              <a:ahLst/>
              <a:cxnLst/>
              <a:rect l="l" t="t" r="r" b="b"/>
              <a:pathLst>
                <a:path w="396" h="763" extrusionOk="0">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0" name="Google Shape;759;p43">
              <a:extLst>
                <a:ext uri="{FF2B5EF4-FFF2-40B4-BE49-F238E27FC236}">
                  <a16:creationId xmlns:a16="http://schemas.microsoft.com/office/drawing/2014/main" id="{F443968C-12F6-552A-DB26-B3A0A76E120D}"/>
                </a:ext>
              </a:extLst>
            </p:cNvPr>
            <p:cNvSpPr/>
            <p:nvPr/>
          </p:nvSpPr>
          <p:spPr>
            <a:xfrm>
              <a:off x="1155300" y="4556600"/>
              <a:ext cx="22825" cy="62325"/>
            </a:xfrm>
            <a:custGeom>
              <a:avLst/>
              <a:gdLst/>
              <a:ahLst/>
              <a:cxnLst/>
              <a:rect l="l" t="t" r="r" b="b"/>
              <a:pathLst>
                <a:path w="913" h="2493" extrusionOk="0">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1" name="Google Shape;760;p43">
              <a:extLst>
                <a:ext uri="{FF2B5EF4-FFF2-40B4-BE49-F238E27FC236}">
                  <a16:creationId xmlns:a16="http://schemas.microsoft.com/office/drawing/2014/main" id="{2370B262-EEEB-F414-7FE8-38BCFEE6736D}"/>
                </a:ext>
              </a:extLst>
            </p:cNvPr>
            <p:cNvSpPr/>
            <p:nvPr/>
          </p:nvSpPr>
          <p:spPr>
            <a:xfrm>
              <a:off x="1165950" y="4525425"/>
              <a:ext cx="39525" cy="40300"/>
            </a:xfrm>
            <a:custGeom>
              <a:avLst/>
              <a:gdLst/>
              <a:ahLst/>
              <a:cxnLst/>
              <a:rect l="l" t="t" r="r" b="b"/>
              <a:pathLst>
                <a:path w="1581" h="1612" extrusionOk="0">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2" name="Google Shape;761;p43">
              <a:extLst>
                <a:ext uri="{FF2B5EF4-FFF2-40B4-BE49-F238E27FC236}">
                  <a16:creationId xmlns:a16="http://schemas.microsoft.com/office/drawing/2014/main" id="{7E3B0622-2C21-B0D5-E850-4B98EA6195AA}"/>
                </a:ext>
              </a:extLst>
            </p:cNvPr>
            <p:cNvSpPr/>
            <p:nvPr/>
          </p:nvSpPr>
          <p:spPr>
            <a:xfrm>
              <a:off x="1185700" y="4621950"/>
              <a:ext cx="28900" cy="27375"/>
            </a:xfrm>
            <a:custGeom>
              <a:avLst/>
              <a:gdLst/>
              <a:ahLst/>
              <a:cxnLst/>
              <a:rect l="l" t="t" r="r" b="b"/>
              <a:pathLst>
                <a:path w="1156" h="1095" extrusionOk="0">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3" name="Google Shape;762;p43">
              <a:extLst>
                <a:ext uri="{FF2B5EF4-FFF2-40B4-BE49-F238E27FC236}">
                  <a16:creationId xmlns:a16="http://schemas.microsoft.com/office/drawing/2014/main" id="{CEB4A838-B3A0-0B9A-0429-C09235AAA782}"/>
                </a:ext>
              </a:extLst>
            </p:cNvPr>
            <p:cNvSpPr/>
            <p:nvPr/>
          </p:nvSpPr>
          <p:spPr>
            <a:xfrm>
              <a:off x="1162900" y="4602950"/>
              <a:ext cx="3825" cy="8375"/>
            </a:xfrm>
            <a:custGeom>
              <a:avLst/>
              <a:gdLst/>
              <a:ahLst/>
              <a:cxnLst/>
              <a:rect l="l" t="t" r="r" b="b"/>
              <a:pathLst>
                <a:path w="153" h="335" extrusionOk="0">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4" name="Google Shape;763;p43">
              <a:extLst>
                <a:ext uri="{FF2B5EF4-FFF2-40B4-BE49-F238E27FC236}">
                  <a16:creationId xmlns:a16="http://schemas.microsoft.com/office/drawing/2014/main" id="{FDFF36E1-44EA-5B8C-A415-CAD15358507C}"/>
                </a:ext>
              </a:extLst>
            </p:cNvPr>
            <p:cNvSpPr/>
            <p:nvPr/>
          </p:nvSpPr>
          <p:spPr>
            <a:xfrm>
              <a:off x="1166700" y="4586975"/>
              <a:ext cx="1550" cy="7625"/>
            </a:xfrm>
            <a:custGeom>
              <a:avLst/>
              <a:gdLst/>
              <a:ahLst/>
              <a:cxnLst/>
              <a:rect l="l" t="t" r="r" b="b"/>
              <a:pathLst>
                <a:path w="62" h="305" extrusionOk="0">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5" name="Google Shape;764;p43">
              <a:extLst>
                <a:ext uri="{FF2B5EF4-FFF2-40B4-BE49-F238E27FC236}">
                  <a16:creationId xmlns:a16="http://schemas.microsoft.com/office/drawing/2014/main" id="{4A31F6A1-D76D-A367-0AD0-453213C2F389}"/>
                </a:ext>
              </a:extLst>
            </p:cNvPr>
            <p:cNvSpPr/>
            <p:nvPr/>
          </p:nvSpPr>
          <p:spPr>
            <a:xfrm>
              <a:off x="1160625" y="4572550"/>
              <a:ext cx="5350" cy="7625"/>
            </a:xfrm>
            <a:custGeom>
              <a:avLst/>
              <a:gdLst/>
              <a:ahLst/>
              <a:cxnLst/>
              <a:rect l="l" t="t" r="r" b="b"/>
              <a:pathLst>
                <a:path w="214" h="305" extrusionOk="0">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6" name="Google Shape;765;p43">
              <a:extLst>
                <a:ext uri="{FF2B5EF4-FFF2-40B4-BE49-F238E27FC236}">
                  <a16:creationId xmlns:a16="http://schemas.microsoft.com/office/drawing/2014/main" id="{0D50CCC9-C7A9-594F-4B29-89DA52B851DA}"/>
                </a:ext>
              </a:extLst>
            </p:cNvPr>
            <p:cNvSpPr/>
            <p:nvPr/>
          </p:nvSpPr>
          <p:spPr>
            <a:xfrm>
              <a:off x="1155300" y="4563425"/>
              <a:ext cx="2300" cy="4125"/>
            </a:xfrm>
            <a:custGeom>
              <a:avLst/>
              <a:gdLst/>
              <a:ahLst/>
              <a:cxnLst/>
              <a:rect l="l" t="t" r="r" b="b"/>
              <a:pathLst>
                <a:path w="92" h="165" extrusionOk="0">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7" name="Google Shape;766;p43">
              <a:extLst>
                <a:ext uri="{FF2B5EF4-FFF2-40B4-BE49-F238E27FC236}">
                  <a16:creationId xmlns:a16="http://schemas.microsoft.com/office/drawing/2014/main" id="{F6CCE02E-40C4-43C1-4680-8B59095DF95C}"/>
                </a:ext>
              </a:extLst>
            </p:cNvPr>
            <p:cNvSpPr/>
            <p:nvPr/>
          </p:nvSpPr>
          <p:spPr>
            <a:xfrm>
              <a:off x="2036775" y="4688050"/>
              <a:ext cx="257625" cy="112350"/>
            </a:xfrm>
            <a:custGeom>
              <a:avLst/>
              <a:gdLst/>
              <a:ahLst/>
              <a:cxnLst/>
              <a:rect l="l" t="t" r="r" b="b"/>
              <a:pathLst>
                <a:path w="10305" h="4494" extrusionOk="0">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8" name="Google Shape;767;p43">
              <a:extLst>
                <a:ext uri="{FF2B5EF4-FFF2-40B4-BE49-F238E27FC236}">
                  <a16:creationId xmlns:a16="http://schemas.microsoft.com/office/drawing/2014/main" id="{28E3EE91-A462-5F78-B310-F722C49FD756}"/>
                </a:ext>
              </a:extLst>
            </p:cNvPr>
            <p:cNvSpPr/>
            <p:nvPr/>
          </p:nvSpPr>
          <p:spPr>
            <a:xfrm>
              <a:off x="2038300" y="4759150"/>
              <a:ext cx="50925" cy="38350"/>
            </a:xfrm>
            <a:custGeom>
              <a:avLst/>
              <a:gdLst/>
              <a:ahLst/>
              <a:cxnLst/>
              <a:rect l="l" t="t" r="r" b="b"/>
              <a:pathLst>
                <a:path w="2037" h="1534" extrusionOk="0">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19" name="Google Shape;768;p43">
              <a:extLst>
                <a:ext uri="{FF2B5EF4-FFF2-40B4-BE49-F238E27FC236}">
                  <a16:creationId xmlns:a16="http://schemas.microsoft.com/office/drawing/2014/main" id="{23FFF1C2-3D75-0A90-4E36-AA40B4370A00}"/>
                </a:ext>
              </a:extLst>
            </p:cNvPr>
            <p:cNvSpPr/>
            <p:nvPr/>
          </p:nvSpPr>
          <p:spPr>
            <a:xfrm>
              <a:off x="2039825" y="4774675"/>
              <a:ext cx="236350" cy="26600"/>
            </a:xfrm>
            <a:custGeom>
              <a:avLst/>
              <a:gdLst/>
              <a:ahLst/>
              <a:cxnLst/>
              <a:rect l="l" t="t" r="r" b="b"/>
              <a:pathLst>
                <a:path w="9454" h="1064" extrusionOk="0">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0" name="Google Shape;769;p43">
              <a:extLst>
                <a:ext uri="{FF2B5EF4-FFF2-40B4-BE49-F238E27FC236}">
                  <a16:creationId xmlns:a16="http://schemas.microsoft.com/office/drawing/2014/main" id="{2EBDF3F5-4504-0723-753E-8DB0EA2B4744}"/>
                </a:ext>
              </a:extLst>
            </p:cNvPr>
            <p:cNvSpPr/>
            <p:nvPr/>
          </p:nvSpPr>
          <p:spPr>
            <a:xfrm>
              <a:off x="2036775" y="4789875"/>
              <a:ext cx="224950" cy="6850"/>
            </a:xfrm>
            <a:custGeom>
              <a:avLst/>
              <a:gdLst/>
              <a:ahLst/>
              <a:cxnLst/>
              <a:rect l="l" t="t" r="r" b="b"/>
              <a:pathLst>
                <a:path w="8998" h="274" extrusionOk="0">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1" name="Google Shape;770;p43">
              <a:extLst>
                <a:ext uri="{FF2B5EF4-FFF2-40B4-BE49-F238E27FC236}">
                  <a16:creationId xmlns:a16="http://schemas.microsoft.com/office/drawing/2014/main" id="{E6B94815-B376-2DD3-7F96-BD730E57580A}"/>
                </a:ext>
              </a:extLst>
            </p:cNvPr>
            <p:cNvSpPr/>
            <p:nvPr/>
          </p:nvSpPr>
          <p:spPr>
            <a:xfrm>
              <a:off x="2222950" y="4773925"/>
              <a:ext cx="12950" cy="21300"/>
            </a:xfrm>
            <a:custGeom>
              <a:avLst/>
              <a:gdLst/>
              <a:ahLst/>
              <a:cxnLst/>
              <a:rect l="l" t="t" r="r" b="b"/>
              <a:pathLst>
                <a:path w="518" h="852" extrusionOk="0">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2" name="Google Shape;771;p43">
              <a:extLst>
                <a:ext uri="{FF2B5EF4-FFF2-40B4-BE49-F238E27FC236}">
                  <a16:creationId xmlns:a16="http://schemas.microsoft.com/office/drawing/2014/main" id="{391D3568-54E2-1DAE-3344-30D71628D67E}"/>
                </a:ext>
              </a:extLst>
            </p:cNvPr>
            <p:cNvSpPr/>
            <p:nvPr/>
          </p:nvSpPr>
          <p:spPr>
            <a:xfrm>
              <a:off x="2181150" y="4764050"/>
              <a:ext cx="7625" cy="11400"/>
            </a:xfrm>
            <a:custGeom>
              <a:avLst/>
              <a:gdLst/>
              <a:ahLst/>
              <a:cxnLst/>
              <a:rect l="l" t="t" r="r" b="b"/>
              <a:pathLst>
                <a:path w="305" h="456" extrusionOk="0">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3" name="Google Shape;772;p43">
              <a:extLst>
                <a:ext uri="{FF2B5EF4-FFF2-40B4-BE49-F238E27FC236}">
                  <a16:creationId xmlns:a16="http://schemas.microsoft.com/office/drawing/2014/main" id="{8C1F735B-A585-0B70-AEA6-E22B6D410EF9}"/>
                </a:ext>
              </a:extLst>
            </p:cNvPr>
            <p:cNvSpPr/>
            <p:nvPr/>
          </p:nvSpPr>
          <p:spPr>
            <a:xfrm>
              <a:off x="2170525" y="4761750"/>
              <a:ext cx="8375" cy="8400"/>
            </a:xfrm>
            <a:custGeom>
              <a:avLst/>
              <a:gdLst/>
              <a:ahLst/>
              <a:cxnLst/>
              <a:rect l="l" t="t" r="r" b="b"/>
              <a:pathLst>
                <a:path w="335" h="336" extrusionOk="0">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4" name="Google Shape;773;p43">
              <a:extLst>
                <a:ext uri="{FF2B5EF4-FFF2-40B4-BE49-F238E27FC236}">
                  <a16:creationId xmlns:a16="http://schemas.microsoft.com/office/drawing/2014/main" id="{11B88408-8480-0225-D836-CE16480CA28B}"/>
                </a:ext>
              </a:extLst>
            </p:cNvPr>
            <p:cNvSpPr/>
            <p:nvPr/>
          </p:nvSpPr>
          <p:spPr>
            <a:xfrm>
              <a:off x="2162925" y="4756125"/>
              <a:ext cx="14450" cy="1850"/>
            </a:xfrm>
            <a:custGeom>
              <a:avLst/>
              <a:gdLst/>
              <a:ahLst/>
              <a:cxnLst/>
              <a:rect l="l" t="t" r="r" b="b"/>
              <a:pathLst>
                <a:path w="578" h="74" extrusionOk="0">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5" name="Google Shape;774;p43">
              <a:extLst>
                <a:ext uri="{FF2B5EF4-FFF2-40B4-BE49-F238E27FC236}">
                  <a16:creationId xmlns:a16="http://schemas.microsoft.com/office/drawing/2014/main" id="{29D41123-C397-075F-2FDF-F1D7B1F61C87}"/>
                </a:ext>
              </a:extLst>
            </p:cNvPr>
            <p:cNvSpPr/>
            <p:nvPr/>
          </p:nvSpPr>
          <p:spPr>
            <a:xfrm>
              <a:off x="2160650" y="4748075"/>
              <a:ext cx="15975" cy="2175"/>
            </a:xfrm>
            <a:custGeom>
              <a:avLst/>
              <a:gdLst/>
              <a:ahLst/>
              <a:cxnLst/>
              <a:rect l="l" t="t" r="r" b="b"/>
              <a:pathLst>
                <a:path w="639" h="87" extrusionOk="0">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6" name="Google Shape;775;p43">
              <a:extLst>
                <a:ext uri="{FF2B5EF4-FFF2-40B4-BE49-F238E27FC236}">
                  <a16:creationId xmlns:a16="http://schemas.microsoft.com/office/drawing/2014/main" id="{F19C2F2E-4F89-4740-213E-D259F92E331A}"/>
                </a:ext>
              </a:extLst>
            </p:cNvPr>
            <p:cNvSpPr/>
            <p:nvPr/>
          </p:nvSpPr>
          <p:spPr>
            <a:xfrm>
              <a:off x="2186125" y="4750800"/>
              <a:ext cx="26225" cy="15550"/>
            </a:xfrm>
            <a:custGeom>
              <a:avLst/>
              <a:gdLst/>
              <a:ahLst/>
              <a:cxnLst/>
              <a:rect l="l" t="t" r="r" b="b"/>
              <a:pathLst>
                <a:path w="1049" h="622" extrusionOk="0">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7" name="Google Shape;776;p43">
              <a:extLst>
                <a:ext uri="{FF2B5EF4-FFF2-40B4-BE49-F238E27FC236}">
                  <a16:creationId xmlns:a16="http://schemas.microsoft.com/office/drawing/2014/main" id="{29D2C823-3B71-1145-DBA6-9555FA35F128}"/>
                </a:ext>
              </a:extLst>
            </p:cNvPr>
            <p:cNvSpPr/>
            <p:nvPr/>
          </p:nvSpPr>
          <p:spPr>
            <a:xfrm>
              <a:off x="2175850" y="4747325"/>
              <a:ext cx="13700" cy="16725"/>
            </a:xfrm>
            <a:custGeom>
              <a:avLst/>
              <a:gdLst/>
              <a:ahLst/>
              <a:cxnLst/>
              <a:rect l="l" t="t" r="r" b="b"/>
              <a:pathLst>
                <a:path w="548" h="669" extrusionOk="0">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8" name="Google Shape;777;p43">
              <a:extLst>
                <a:ext uri="{FF2B5EF4-FFF2-40B4-BE49-F238E27FC236}">
                  <a16:creationId xmlns:a16="http://schemas.microsoft.com/office/drawing/2014/main" id="{D15B50D9-1A54-928B-ACA5-6345829DED93}"/>
                </a:ext>
              </a:extLst>
            </p:cNvPr>
            <p:cNvSpPr/>
            <p:nvPr/>
          </p:nvSpPr>
          <p:spPr>
            <a:xfrm>
              <a:off x="2039050" y="4757200"/>
              <a:ext cx="50175" cy="38775"/>
            </a:xfrm>
            <a:custGeom>
              <a:avLst/>
              <a:gdLst/>
              <a:ahLst/>
              <a:cxnLst/>
              <a:rect l="l" t="t" r="r" b="b"/>
              <a:pathLst>
                <a:path w="2007" h="1551" extrusionOk="0">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29" name="Google Shape;778;p43">
              <a:extLst>
                <a:ext uri="{FF2B5EF4-FFF2-40B4-BE49-F238E27FC236}">
                  <a16:creationId xmlns:a16="http://schemas.microsoft.com/office/drawing/2014/main" id="{ADF844CD-B5A0-B469-19E1-B0CE22E367DD}"/>
                </a:ext>
              </a:extLst>
            </p:cNvPr>
            <p:cNvSpPr/>
            <p:nvPr/>
          </p:nvSpPr>
          <p:spPr>
            <a:xfrm>
              <a:off x="2051225" y="4700975"/>
              <a:ext cx="2300" cy="57000"/>
            </a:xfrm>
            <a:custGeom>
              <a:avLst/>
              <a:gdLst/>
              <a:ahLst/>
              <a:cxnLst/>
              <a:rect l="l" t="t" r="r" b="b"/>
              <a:pathLst>
                <a:path w="92" h="2280" extrusionOk="0">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0" name="Google Shape;779;p43">
              <a:extLst>
                <a:ext uri="{FF2B5EF4-FFF2-40B4-BE49-F238E27FC236}">
                  <a16:creationId xmlns:a16="http://schemas.microsoft.com/office/drawing/2014/main" id="{0B43304D-60FB-B587-F1F2-781B41BDF6CF}"/>
                </a:ext>
              </a:extLst>
            </p:cNvPr>
            <p:cNvSpPr/>
            <p:nvPr/>
          </p:nvSpPr>
          <p:spPr>
            <a:xfrm>
              <a:off x="2105925" y="4781950"/>
              <a:ext cx="40300" cy="2625"/>
            </a:xfrm>
            <a:custGeom>
              <a:avLst/>
              <a:gdLst/>
              <a:ahLst/>
              <a:cxnLst/>
              <a:rect l="l" t="t" r="r" b="b"/>
              <a:pathLst>
                <a:path w="1612" h="105" extrusionOk="0">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1" name="Google Shape;780;p43">
              <a:extLst>
                <a:ext uri="{FF2B5EF4-FFF2-40B4-BE49-F238E27FC236}">
                  <a16:creationId xmlns:a16="http://schemas.microsoft.com/office/drawing/2014/main" id="{EB3A86ED-3B6C-73BD-07E6-62D2400EFD67}"/>
                </a:ext>
              </a:extLst>
            </p:cNvPr>
            <p:cNvSpPr/>
            <p:nvPr/>
          </p:nvSpPr>
          <p:spPr>
            <a:xfrm>
              <a:off x="2079325" y="4783800"/>
              <a:ext cx="4600" cy="7625"/>
            </a:xfrm>
            <a:custGeom>
              <a:avLst/>
              <a:gdLst/>
              <a:ahLst/>
              <a:cxnLst/>
              <a:rect l="l" t="t" r="r" b="b"/>
              <a:pathLst>
                <a:path w="184" h="305" extrusionOk="0">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2" name="Google Shape;781;p43">
              <a:extLst>
                <a:ext uri="{FF2B5EF4-FFF2-40B4-BE49-F238E27FC236}">
                  <a16:creationId xmlns:a16="http://schemas.microsoft.com/office/drawing/2014/main" id="{4FBFB038-CF41-51EE-7AE8-6137771EAF52}"/>
                </a:ext>
              </a:extLst>
            </p:cNvPr>
            <p:cNvSpPr/>
            <p:nvPr/>
          </p:nvSpPr>
          <p:spPr>
            <a:xfrm>
              <a:off x="2068700" y="4771425"/>
              <a:ext cx="5350" cy="5550"/>
            </a:xfrm>
            <a:custGeom>
              <a:avLst/>
              <a:gdLst/>
              <a:ahLst/>
              <a:cxnLst/>
              <a:rect l="l" t="t" r="r" b="b"/>
              <a:pathLst>
                <a:path w="214" h="222" extrusionOk="0">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3" name="Google Shape;782;p43">
              <a:extLst>
                <a:ext uri="{FF2B5EF4-FFF2-40B4-BE49-F238E27FC236}">
                  <a16:creationId xmlns:a16="http://schemas.microsoft.com/office/drawing/2014/main" id="{DA3B999F-D153-2D26-A3F9-A904E7DF85D4}"/>
                </a:ext>
              </a:extLst>
            </p:cNvPr>
            <p:cNvSpPr/>
            <p:nvPr/>
          </p:nvSpPr>
          <p:spPr>
            <a:xfrm>
              <a:off x="2054250" y="4765250"/>
              <a:ext cx="7625" cy="3375"/>
            </a:xfrm>
            <a:custGeom>
              <a:avLst/>
              <a:gdLst/>
              <a:ahLst/>
              <a:cxnLst/>
              <a:rect l="l" t="t" r="r" b="b"/>
              <a:pathLst>
                <a:path w="305" h="135" extrusionOk="0">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4" name="Google Shape;783;p43">
              <a:extLst>
                <a:ext uri="{FF2B5EF4-FFF2-40B4-BE49-F238E27FC236}">
                  <a16:creationId xmlns:a16="http://schemas.microsoft.com/office/drawing/2014/main" id="{5D98A03B-8D7B-62E5-54F7-9F3CCE22F6CA}"/>
                </a:ext>
              </a:extLst>
            </p:cNvPr>
            <p:cNvSpPr/>
            <p:nvPr/>
          </p:nvSpPr>
          <p:spPr>
            <a:xfrm>
              <a:off x="2043625" y="4763700"/>
              <a:ext cx="4575" cy="2225"/>
            </a:xfrm>
            <a:custGeom>
              <a:avLst/>
              <a:gdLst/>
              <a:ahLst/>
              <a:cxnLst/>
              <a:rect l="l" t="t" r="r" b="b"/>
              <a:pathLst>
                <a:path w="183" h="89" extrusionOk="0">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5" name="Google Shape;784;p43">
              <a:extLst>
                <a:ext uri="{FF2B5EF4-FFF2-40B4-BE49-F238E27FC236}">
                  <a16:creationId xmlns:a16="http://schemas.microsoft.com/office/drawing/2014/main" id="{4FD6F8DC-57ED-7093-CCC1-C78925C15538}"/>
                </a:ext>
              </a:extLst>
            </p:cNvPr>
            <p:cNvSpPr/>
            <p:nvPr/>
          </p:nvSpPr>
          <p:spPr>
            <a:xfrm>
              <a:off x="1131750" y="3450200"/>
              <a:ext cx="712800" cy="1243200"/>
            </a:xfrm>
            <a:custGeom>
              <a:avLst/>
              <a:gdLst/>
              <a:ahLst/>
              <a:cxnLst/>
              <a:rect l="l" t="t" r="r" b="b"/>
              <a:pathLst>
                <a:path w="28512" h="49728" extrusionOk="0">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6" name="Google Shape;785;p43">
              <a:extLst>
                <a:ext uri="{FF2B5EF4-FFF2-40B4-BE49-F238E27FC236}">
                  <a16:creationId xmlns:a16="http://schemas.microsoft.com/office/drawing/2014/main" id="{E04945FE-1BA4-67A2-22AA-DB9BBC53F24F}"/>
                </a:ext>
              </a:extLst>
            </p:cNvPr>
            <p:cNvSpPr/>
            <p:nvPr/>
          </p:nvSpPr>
          <p:spPr>
            <a:xfrm>
              <a:off x="1504850" y="3272375"/>
              <a:ext cx="750050" cy="1463575"/>
            </a:xfrm>
            <a:custGeom>
              <a:avLst/>
              <a:gdLst/>
              <a:ahLst/>
              <a:cxnLst/>
              <a:rect l="l" t="t" r="r" b="b"/>
              <a:pathLst>
                <a:path w="30002" h="58543" extrusionOk="0">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7" name="Google Shape;786;p43">
              <a:extLst>
                <a:ext uri="{FF2B5EF4-FFF2-40B4-BE49-F238E27FC236}">
                  <a16:creationId xmlns:a16="http://schemas.microsoft.com/office/drawing/2014/main" id="{84CAF5D3-C0F3-DD6E-D1F1-CA92794FFB3F}"/>
                </a:ext>
              </a:extLst>
            </p:cNvPr>
            <p:cNvSpPr/>
            <p:nvPr/>
          </p:nvSpPr>
          <p:spPr>
            <a:xfrm>
              <a:off x="1662900" y="3548150"/>
              <a:ext cx="15225" cy="25250"/>
            </a:xfrm>
            <a:custGeom>
              <a:avLst/>
              <a:gdLst/>
              <a:ahLst/>
              <a:cxnLst/>
              <a:rect l="l" t="t" r="r" b="b"/>
              <a:pathLst>
                <a:path w="609" h="1010" extrusionOk="0">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8" name="Google Shape;787;p43">
              <a:extLst>
                <a:ext uri="{FF2B5EF4-FFF2-40B4-BE49-F238E27FC236}">
                  <a16:creationId xmlns:a16="http://schemas.microsoft.com/office/drawing/2014/main" id="{22E3BED4-39B7-0E11-26A0-C710D32A2B7A}"/>
                </a:ext>
              </a:extLst>
            </p:cNvPr>
            <p:cNvSpPr/>
            <p:nvPr/>
          </p:nvSpPr>
          <p:spPr>
            <a:xfrm>
              <a:off x="1688750" y="3599050"/>
              <a:ext cx="15225" cy="25250"/>
            </a:xfrm>
            <a:custGeom>
              <a:avLst/>
              <a:gdLst/>
              <a:ahLst/>
              <a:cxnLst/>
              <a:rect l="l" t="t" r="r" b="b"/>
              <a:pathLst>
                <a:path w="609" h="1010" extrusionOk="0">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39" name="Google Shape;788;p43">
              <a:extLst>
                <a:ext uri="{FF2B5EF4-FFF2-40B4-BE49-F238E27FC236}">
                  <a16:creationId xmlns:a16="http://schemas.microsoft.com/office/drawing/2014/main" id="{2B4FC78B-9090-0C9A-A0AF-1289E269061E}"/>
                </a:ext>
              </a:extLst>
            </p:cNvPr>
            <p:cNvSpPr/>
            <p:nvPr/>
          </p:nvSpPr>
          <p:spPr>
            <a:xfrm>
              <a:off x="1714575" y="3649975"/>
              <a:ext cx="15225" cy="25250"/>
            </a:xfrm>
            <a:custGeom>
              <a:avLst/>
              <a:gdLst/>
              <a:ahLst/>
              <a:cxnLst/>
              <a:rect l="l" t="t" r="r" b="b"/>
              <a:pathLst>
                <a:path w="609" h="1010" extrusionOk="0">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0" name="Google Shape;789;p43">
              <a:extLst>
                <a:ext uri="{FF2B5EF4-FFF2-40B4-BE49-F238E27FC236}">
                  <a16:creationId xmlns:a16="http://schemas.microsoft.com/office/drawing/2014/main" id="{C2913B15-F954-EA62-AD57-6B84C28E89A2}"/>
                </a:ext>
              </a:extLst>
            </p:cNvPr>
            <p:cNvSpPr/>
            <p:nvPr/>
          </p:nvSpPr>
          <p:spPr>
            <a:xfrm>
              <a:off x="1738900" y="3700875"/>
              <a:ext cx="14475" cy="26000"/>
            </a:xfrm>
            <a:custGeom>
              <a:avLst/>
              <a:gdLst/>
              <a:ahLst/>
              <a:cxnLst/>
              <a:rect l="l" t="t" r="r" b="b"/>
              <a:pathLst>
                <a:path w="579" h="1040" extrusionOk="0">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1" name="Google Shape;790;p43">
              <a:extLst>
                <a:ext uri="{FF2B5EF4-FFF2-40B4-BE49-F238E27FC236}">
                  <a16:creationId xmlns:a16="http://schemas.microsoft.com/office/drawing/2014/main" id="{75DE98EC-EC3E-A44B-26F7-5327D7364163}"/>
                </a:ext>
              </a:extLst>
            </p:cNvPr>
            <p:cNvSpPr/>
            <p:nvPr/>
          </p:nvSpPr>
          <p:spPr>
            <a:xfrm>
              <a:off x="1763225" y="3752550"/>
              <a:ext cx="13700" cy="26000"/>
            </a:xfrm>
            <a:custGeom>
              <a:avLst/>
              <a:gdLst/>
              <a:ahLst/>
              <a:cxnLst/>
              <a:rect l="l" t="t" r="r" b="b"/>
              <a:pathLst>
                <a:path w="548" h="1040" extrusionOk="0">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2" name="Google Shape;791;p43">
              <a:extLst>
                <a:ext uri="{FF2B5EF4-FFF2-40B4-BE49-F238E27FC236}">
                  <a16:creationId xmlns:a16="http://schemas.microsoft.com/office/drawing/2014/main" id="{31C44DF3-0527-A9F7-6D15-F327738A57E0}"/>
                </a:ext>
              </a:extLst>
            </p:cNvPr>
            <p:cNvSpPr/>
            <p:nvPr/>
          </p:nvSpPr>
          <p:spPr>
            <a:xfrm>
              <a:off x="1786775" y="3804975"/>
              <a:ext cx="13700" cy="26025"/>
            </a:xfrm>
            <a:custGeom>
              <a:avLst/>
              <a:gdLst/>
              <a:ahLst/>
              <a:cxnLst/>
              <a:rect l="l" t="t" r="r" b="b"/>
              <a:pathLst>
                <a:path w="548" h="1041" extrusionOk="0">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3" name="Google Shape;792;p43">
              <a:extLst>
                <a:ext uri="{FF2B5EF4-FFF2-40B4-BE49-F238E27FC236}">
                  <a16:creationId xmlns:a16="http://schemas.microsoft.com/office/drawing/2014/main" id="{1B3CAA35-27FC-EC9A-F007-7320E26A0100}"/>
                </a:ext>
              </a:extLst>
            </p:cNvPr>
            <p:cNvSpPr/>
            <p:nvPr/>
          </p:nvSpPr>
          <p:spPr>
            <a:xfrm>
              <a:off x="1808800" y="3857425"/>
              <a:ext cx="13725" cy="26000"/>
            </a:xfrm>
            <a:custGeom>
              <a:avLst/>
              <a:gdLst/>
              <a:ahLst/>
              <a:cxnLst/>
              <a:rect l="l" t="t" r="r" b="b"/>
              <a:pathLst>
                <a:path w="549" h="1040" extrusionOk="0">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4" name="Google Shape;793;p43">
              <a:extLst>
                <a:ext uri="{FF2B5EF4-FFF2-40B4-BE49-F238E27FC236}">
                  <a16:creationId xmlns:a16="http://schemas.microsoft.com/office/drawing/2014/main" id="{4D502C09-40DD-9F3B-5D45-D9EF80FC7825}"/>
                </a:ext>
              </a:extLst>
            </p:cNvPr>
            <p:cNvSpPr/>
            <p:nvPr/>
          </p:nvSpPr>
          <p:spPr>
            <a:xfrm>
              <a:off x="1830850" y="3909850"/>
              <a:ext cx="12950" cy="26700"/>
            </a:xfrm>
            <a:custGeom>
              <a:avLst/>
              <a:gdLst/>
              <a:ahLst/>
              <a:cxnLst/>
              <a:rect l="l" t="t" r="r" b="b"/>
              <a:pathLst>
                <a:path w="518" h="1068" extrusionOk="0">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5" name="Google Shape;794;p43">
              <a:extLst>
                <a:ext uri="{FF2B5EF4-FFF2-40B4-BE49-F238E27FC236}">
                  <a16:creationId xmlns:a16="http://schemas.microsoft.com/office/drawing/2014/main" id="{4E8B3F67-EA9D-3D7A-7E9E-9495A58C1AAA}"/>
                </a:ext>
              </a:extLst>
            </p:cNvPr>
            <p:cNvSpPr/>
            <p:nvPr/>
          </p:nvSpPr>
          <p:spPr>
            <a:xfrm>
              <a:off x="1852125" y="3962350"/>
              <a:ext cx="12175" cy="26700"/>
            </a:xfrm>
            <a:custGeom>
              <a:avLst/>
              <a:gdLst/>
              <a:ahLst/>
              <a:cxnLst/>
              <a:rect l="l" t="t" r="r" b="b"/>
              <a:pathLst>
                <a:path w="487" h="1068" extrusionOk="0">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6" name="Google Shape;795;p43">
              <a:extLst>
                <a:ext uri="{FF2B5EF4-FFF2-40B4-BE49-F238E27FC236}">
                  <a16:creationId xmlns:a16="http://schemas.microsoft.com/office/drawing/2014/main" id="{C1613347-FF1E-3767-1DAE-B43B85F92490}"/>
                </a:ext>
              </a:extLst>
            </p:cNvPr>
            <p:cNvSpPr/>
            <p:nvPr/>
          </p:nvSpPr>
          <p:spPr>
            <a:xfrm>
              <a:off x="1871875" y="4016225"/>
              <a:ext cx="12950" cy="26700"/>
            </a:xfrm>
            <a:custGeom>
              <a:avLst/>
              <a:gdLst/>
              <a:ahLst/>
              <a:cxnLst/>
              <a:rect l="l" t="t" r="r" b="b"/>
              <a:pathLst>
                <a:path w="518" h="1068" extrusionOk="0">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7" name="Google Shape;796;p43">
              <a:extLst>
                <a:ext uri="{FF2B5EF4-FFF2-40B4-BE49-F238E27FC236}">
                  <a16:creationId xmlns:a16="http://schemas.microsoft.com/office/drawing/2014/main" id="{5BDACE9D-B61E-351A-C632-4BACDCA15F55}"/>
                </a:ext>
              </a:extLst>
            </p:cNvPr>
            <p:cNvSpPr/>
            <p:nvPr/>
          </p:nvSpPr>
          <p:spPr>
            <a:xfrm>
              <a:off x="1891650" y="4069425"/>
              <a:ext cx="12175" cy="26775"/>
            </a:xfrm>
            <a:custGeom>
              <a:avLst/>
              <a:gdLst/>
              <a:ahLst/>
              <a:cxnLst/>
              <a:rect l="l" t="t" r="r" b="b"/>
              <a:pathLst>
                <a:path w="487" h="1071" extrusionOk="0">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8" name="Google Shape;797;p43">
              <a:extLst>
                <a:ext uri="{FF2B5EF4-FFF2-40B4-BE49-F238E27FC236}">
                  <a16:creationId xmlns:a16="http://schemas.microsoft.com/office/drawing/2014/main" id="{F22FF61B-307E-FB76-D0A3-61097C6B8CFF}"/>
                </a:ext>
              </a:extLst>
            </p:cNvPr>
            <p:cNvSpPr/>
            <p:nvPr/>
          </p:nvSpPr>
          <p:spPr>
            <a:xfrm>
              <a:off x="1910625" y="4123375"/>
              <a:ext cx="11425" cy="26700"/>
            </a:xfrm>
            <a:custGeom>
              <a:avLst/>
              <a:gdLst/>
              <a:ahLst/>
              <a:cxnLst/>
              <a:rect l="l" t="t" r="r" b="b"/>
              <a:pathLst>
                <a:path w="457" h="1068" extrusionOk="0">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49" name="Google Shape;798;p43">
              <a:extLst>
                <a:ext uri="{FF2B5EF4-FFF2-40B4-BE49-F238E27FC236}">
                  <a16:creationId xmlns:a16="http://schemas.microsoft.com/office/drawing/2014/main" id="{26CBB0B4-B528-CA4B-2BDD-F8AB1241CC31}"/>
                </a:ext>
              </a:extLst>
            </p:cNvPr>
            <p:cNvSpPr/>
            <p:nvPr/>
          </p:nvSpPr>
          <p:spPr>
            <a:xfrm>
              <a:off x="1928125" y="4177400"/>
              <a:ext cx="11400" cy="27375"/>
            </a:xfrm>
            <a:custGeom>
              <a:avLst/>
              <a:gdLst/>
              <a:ahLst/>
              <a:cxnLst/>
              <a:rect l="l" t="t" r="r" b="b"/>
              <a:pathLst>
                <a:path w="456" h="1095" extrusionOk="0">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0" name="Google Shape;799;p43">
              <a:extLst>
                <a:ext uri="{FF2B5EF4-FFF2-40B4-BE49-F238E27FC236}">
                  <a16:creationId xmlns:a16="http://schemas.microsoft.com/office/drawing/2014/main" id="{40CA6131-D92F-1E1D-D005-1180EACDE41B}"/>
                </a:ext>
              </a:extLst>
            </p:cNvPr>
            <p:cNvSpPr/>
            <p:nvPr/>
          </p:nvSpPr>
          <p:spPr>
            <a:xfrm>
              <a:off x="1945600" y="4232050"/>
              <a:ext cx="10650" cy="26675"/>
            </a:xfrm>
            <a:custGeom>
              <a:avLst/>
              <a:gdLst/>
              <a:ahLst/>
              <a:cxnLst/>
              <a:rect l="l" t="t" r="r" b="b"/>
              <a:pathLst>
                <a:path w="426" h="1067" extrusionOk="0">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1" name="Google Shape;800;p43">
              <a:extLst>
                <a:ext uri="{FF2B5EF4-FFF2-40B4-BE49-F238E27FC236}">
                  <a16:creationId xmlns:a16="http://schemas.microsoft.com/office/drawing/2014/main" id="{A0A45CB2-EDA6-DD69-C8C7-FDD656DFDA1C}"/>
                </a:ext>
              </a:extLst>
            </p:cNvPr>
            <p:cNvSpPr/>
            <p:nvPr/>
          </p:nvSpPr>
          <p:spPr>
            <a:xfrm>
              <a:off x="1961550" y="4286075"/>
              <a:ext cx="10650" cy="27375"/>
            </a:xfrm>
            <a:custGeom>
              <a:avLst/>
              <a:gdLst/>
              <a:ahLst/>
              <a:cxnLst/>
              <a:rect l="l" t="t" r="r" b="b"/>
              <a:pathLst>
                <a:path w="426" h="1095" extrusionOk="0">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2" name="Google Shape;801;p43">
              <a:extLst>
                <a:ext uri="{FF2B5EF4-FFF2-40B4-BE49-F238E27FC236}">
                  <a16:creationId xmlns:a16="http://schemas.microsoft.com/office/drawing/2014/main" id="{C220946F-1410-2C99-1187-A0364F240E4E}"/>
                </a:ext>
              </a:extLst>
            </p:cNvPr>
            <p:cNvSpPr/>
            <p:nvPr/>
          </p:nvSpPr>
          <p:spPr>
            <a:xfrm>
              <a:off x="1976750" y="4341475"/>
              <a:ext cx="10650" cy="27450"/>
            </a:xfrm>
            <a:custGeom>
              <a:avLst/>
              <a:gdLst/>
              <a:ahLst/>
              <a:cxnLst/>
              <a:rect l="l" t="t" r="r" b="b"/>
              <a:pathLst>
                <a:path w="426" h="1098" extrusionOk="0">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3" name="Google Shape;802;p43">
              <a:extLst>
                <a:ext uri="{FF2B5EF4-FFF2-40B4-BE49-F238E27FC236}">
                  <a16:creationId xmlns:a16="http://schemas.microsoft.com/office/drawing/2014/main" id="{261E793F-19F9-6C5B-4D55-C91660DF6304}"/>
                </a:ext>
              </a:extLst>
            </p:cNvPr>
            <p:cNvSpPr/>
            <p:nvPr/>
          </p:nvSpPr>
          <p:spPr>
            <a:xfrm>
              <a:off x="1991950" y="4396250"/>
              <a:ext cx="9900" cy="27375"/>
            </a:xfrm>
            <a:custGeom>
              <a:avLst/>
              <a:gdLst/>
              <a:ahLst/>
              <a:cxnLst/>
              <a:rect l="l" t="t" r="r" b="b"/>
              <a:pathLst>
                <a:path w="396" h="1095" extrusionOk="0">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4" name="Google Shape;803;p43">
              <a:extLst>
                <a:ext uri="{FF2B5EF4-FFF2-40B4-BE49-F238E27FC236}">
                  <a16:creationId xmlns:a16="http://schemas.microsoft.com/office/drawing/2014/main" id="{44B086C4-67EE-2085-E0D4-29749806F413}"/>
                </a:ext>
              </a:extLst>
            </p:cNvPr>
            <p:cNvSpPr/>
            <p:nvPr/>
          </p:nvSpPr>
          <p:spPr>
            <a:xfrm>
              <a:off x="2006375" y="4451650"/>
              <a:ext cx="9150" cy="27450"/>
            </a:xfrm>
            <a:custGeom>
              <a:avLst/>
              <a:gdLst/>
              <a:ahLst/>
              <a:cxnLst/>
              <a:rect l="l" t="t" r="r" b="b"/>
              <a:pathLst>
                <a:path w="366" h="1098" extrusionOk="0">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5" name="Google Shape;804;p43">
              <a:extLst>
                <a:ext uri="{FF2B5EF4-FFF2-40B4-BE49-F238E27FC236}">
                  <a16:creationId xmlns:a16="http://schemas.microsoft.com/office/drawing/2014/main" id="{14DEDE80-415D-C82C-92B3-46B18A5FC8EC}"/>
                </a:ext>
              </a:extLst>
            </p:cNvPr>
            <p:cNvSpPr/>
            <p:nvPr/>
          </p:nvSpPr>
          <p:spPr>
            <a:xfrm>
              <a:off x="2019300" y="4507125"/>
              <a:ext cx="9150" cy="27450"/>
            </a:xfrm>
            <a:custGeom>
              <a:avLst/>
              <a:gdLst/>
              <a:ahLst/>
              <a:cxnLst/>
              <a:rect l="l" t="t" r="r" b="b"/>
              <a:pathLst>
                <a:path w="366" h="1098" extrusionOk="0">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6" name="Google Shape;805;p43">
              <a:extLst>
                <a:ext uri="{FF2B5EF4-FFF2-40B4-BE49-F238E27FC236}">
                  <a16:creationId xmlns:a16="http://schemas.microsoft.com/office/drawing/2014/main" id="{BEECCD58-C849-1CC8-995B-4006498B8B8B}"/>
                </a:ext>
              </a:extLst>
            </p:cNvPr>
            <p:cNvSpPr/>
            <p:nvPr/>
          </p:nvSpPr>
          <p:spPr>
            <a:xfrm>
              <a:off x="2031450" y="4562600"/>
              <a:ext cx="8400" cy="28200"/>
            </a:xfrm>
            <a:custGeom>
              <a:avLst/>
              <a:gdLst/>
              <a:ahLst/>
              <a:cxnLst/>
              <a:rect l="l" t="t" r="r" b="b"/>
              <a:pathLst>
                <a:path w="336" h="1128" extrusionOk="0">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7" name="Google Shape;806;p43">
              <a:extLst>
                <a:ext uri="{FF2B5EF4-FFF2-40B4-BE49-F238E27FC236}">
                  <a16:creationId xmlns:a16="http://schemas.microsoft.com/office/drawing/2014/main" id="{37CC62F5-4876-6ABB-4590-ACA4A9DD684B}"/>
                </a:ext>
              </a:extLst>
            </p:cNvPr>
            <p:cNvSpPr/>
            <p:nvPr/>
          </p:nvSpPr>
          <p:spPr>
            <a:xfrm>
              <a:off x="2042850" y="4618150"/>
              <a:ext cx="8400" cy="28125"/>
            </a:xfrm>
            <a:custGeom>
              <a:avLst/>
              <a:gdLst/>
              <a:ahLst/>
              <a:cxnLst/>
              <a:rect l="l" t="t" r="r" b="b"/>
              <a:pathLst>
                <a:path w="336" h="1125" extrusionOk="0">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8" name="Google Shape;807;p43">
              <a:extLst>
                <a:ext uri="{FF2B5EF4-FFF2-40B4-BE49-F238E27FC236}">
                  <a16:creationId xmlns:a16="http://schemas.microsoft.com/office/drawing/2014/main" id="{059D8470-1989-869C-941F-B391D71EEEAB}"/>
                </a:ext>
              </a:extLst>
            </p:cNvPr>
            <p:cNvSpPr/>
            <p:nvPr/>
          </p:nvSpPr>
          <p:spPr>
            <a:xfrm>
              <a:off x="2053500" y="4674250"/>
              <a:ext cx="6100" cy="13825"/>
            </a:xfrm>
            <a:custGeom>
              <a:avLst/>
              <a:gdLst/>
              <a:ahLst/>
              <a:cxnLst/>
              <a:rect l="l" t="t" r="r" b="b"/>
              <a:pathLst>
                <a:path w="244" h="553" extrusionOk="0">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59" name="Google Shape;808;p43">
              <a:extLst>
                <a:ext uri="{FF2B5EF4-FFF2-40B4-BE49-F238E27FC236}">
                  <a16:creationId xmlns:a16="http://schemas.microsoft.com/office/drawing/2014/main" id="{67437E3B-2A67-C4AD-880E-61012660B601}"/>
                </a:ext>
              </a:extLst>
            </p:cNvPr>
            <p:cNvSpPr/>
            <p:nvPr/>
          </p:nvSpPr>
          <p:spPr>
            <a:xfrm>
              <a:off x="1978275" y="4688050"/>
              <a:ext cx="276625" cy="47900"/>
            </a:xfrm>
            <a:custGeom>
              <a:avLst/>
              <a:gdLst/>
              <a:ahLst/>
              <a:cxnLst/>
              <a:rect l="l" t="t" r="r" b="b"/>
              <a:pathLst>
                <a:path w="11065" h="1916" extrusionOk="0">
                  <a:moveTo>
                    <a:pt x="0" y="0"/>
                  </a:moveTo>
                  <a:lnTo>
                    <a:pt x="547" y="1794"/>
                  </a:lnTo>
                  <a:lnTo>
                    <a:pt x="11064" y="1915"/>
                  </a:lnTo>
                  <a:lnTo>
                    <a:pt x="10639" y="183"/>
                  </a:lnTo>
                  <a:lnTo>
                    <a:pt x="0" y="0"/>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0" name="Google Shape;809;p43">
              <a:extLst>
                <a:ext uri="{FF2B5EF4-FFF2-40B4-BE49-F238E27FC236}">
                  <a16:creationId xmlns:a16="http://schemas.microsoft.com/office/drawing/2014/main" id="{868648DA-6FE6-0034-200D-43ADB43D1D51}"/>
                </a:ext>
              </a:extLst>
            </p:cNvPr>
            <p:cNvSpPr/>
            <p:nvPr/>
          </p:nvSpPr>
          <p:spPr>
            <a:xfrm>
              <a:off x="1635550" y="3542900"/>
              <a:ext cx="401250" cy="1148975"/>
            </a:xfrm>
            <a:custGeom>
              <a:avLst/>
              <a:gdLst/>
              <a:ahLst/>
              <a:cxnLst/>
              <a:rect l="l" t="t" r="r" b="b"/>
              <a:pathLst>
                <a:path w="16050" h="45959" extrusionOk="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1" name="Google Shape;810;p43">
              <a:extLst>
                <a:ext uri="{FF2B5EF4-FFF2-40B4-BE49-F238E27FC236}">
                  <a16:creationId xmlns:a16="http://schemas.microsoft.com/office/drawing/2014/main" id="{F9D47E4E-2289-FE04-C312-3504C44EA9CC}"/>
                </a:ext>
              </a:extLst>
            </p:cNvPr>
            <p:cNvSpPr/>
            <p:nvPr/>
          </p:nvSpPr>
          <p:spPr>
            <a:xfrm>
              <a:off x="1197100" y="4474225"/>
              <a:ext cx="20550" cy="21700"/>
            </a:xfrm>
            <a:custGeom>
              <a:avLst/>
              <a:gdLst/>
              <a:ahLst/>
              <a:cxnLst/>
              <a:rect l="l" t="t" r="r" b="b"/>
              <a:pathLst>
                <a:path w="822" h="868" extrusionOk="0">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2" name="Google Shape;811;p43">
              <a:extLst>
                <a:ext uri="{FF2B5EF4-FFF2-40B4-BE49-F238E27FC236}">
                  <a16:creationId xmlns:a16="http://schemas.microsoft.com/office/drawing/2014/main" id="{934977C4-E257-8483-189D-B2663EABF321}"/>
                </a:ext>
              </a:extLst>
            </p:cNvPr>
            <p:cNvSpPr/>
            <p:nvPr/>
          </p:nvSpPr>
          <p:spPr>
            <a:xfrm>
              <a:off x="1233575" y="4430350"/>
              <a:ext cx="20550" cy="22250"/>
            </a:xfrm>
            <a:custGeom>
              <a:avLst/>
              <a:gdLst/>
              <a:ahLst/>
              <a:cxnLst/>
              <a:rect l="l" t="t" r="r" b="b"/>
              <a:pathLst>
                <a:path w="822" h="890" extrusionOk="0">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3" name="Google Shape;812;p43">
              <a:extLst>
                <a:ext uri="{FF2B5EF4-FFF2-40B4-BE49-F238E27FC236}">
                  <a16:creationId xmlns:a16="http://schemas.microsoft.com/office/drawing/2014/main" id="{88408887-EE4B-75BB-F60A-84E30A83F4D3}"/>
                </a:ext>
              </a:extLst>
            </p:cNvPr>
            <p:cNvSpPr/>
            <p:nvPr/>
          </p:nvSpPr>
          <p:spPr>
            <a:xfrm>
              <a:off x="1270050" y="4386075"/>
              <a:ext cx="19775" cy="22450"/>
            </a:xfrm>
            <a:custGeom>
              <a:avLst/>
              <a:gdLst/>
              <a:ahLst/>
              <a:cxnLst/>
              <a:rect l="l" t="t" r="r" b="b"/>
              <a:pathLst>
                <a:path w="791" h="898" extrusionOk="0">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4" name="Google Shape;813;p43">
              <a:extLst>
                <a:ext uri="{FF2B5EF4-FFF2-40B4-BE49-F238E27FC236}">
                  <a16:creationId xmlns:a16="http://schemas.microsoft.com/office/drawing/2014/main" id="{4F40754D-B7D7-9CEA-D2CE-F1EA04E62053}"/>
                </a:ext>
              </a:extLst>
            </p:cNvPr>
            <p:cNvSpPr/>
            <p:nvPr/>
          </p:nvSpPr>
          <p:spPr>
            <a:xfrm>
              <a:off x="1305750" y="4341450"/>
              <a:ext cx="19800" cy="22250"/>
            </a:xfrm>
            <a:custGeom>
              <a:avLst/>
              <a:gdLst/>
              <a:ahLst/>
              <a:cxnLst/>
              <a:rect l="l" t="t" r="r" b="b"/>
              <a:pathLst>
                <a:path w="792" h="890" extrusionOk="0">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5" name="Google Shape;814;p43">
              <a:extLst>
                <a:ext uri="{FF2B5EF4-FFF2-40B4-BE49-F238E27FC236}">
                  <a16:creationId xmlns:a16="http://schemas.microsoft.com/office/drawing/2014/main" id="{78164768-4110-EDAF-B7D5-56115805CB4E}"/>
                </a:ext>
              </a:extLst>
            </p:cNvPr>
            <p:cNvSpPr/>
            <p:nvPr/>
          </p:nvSpPr>
          <p:spPr>
            <a:xfrm>
              <a:off x="1340725" y="4296625"/>
              <a:ext cx="20525" cy="22425"/>
            </a:xfrm>
            <a:custGeom>
              <a:avLst/>
              <a:gdLst/>
              <a:ahLst/>
              <a:cxnLst/>
              <a:rect l="l" t="t" r="r" b="b"/>
              <a:pathLst>
                <a:path w="821" h="897" extrusionOk="0">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6" name="Google Shape;815;p43">
              <a:extLst>
                <a:ext uri="{FF2B5EF4-FFF2-40B4-BE49-F238E27FC236}">
                  <a16:creationId xmlns:a16="http://schemas.microsoft.com/office/drawing/2014/main" id="{1D1F24FB-1241-8675-13F0-82EBB2AC03C6}"/>
                </a:ext>
              </a:extLst>
            </p:cNvPr>
            <p:cNvSpPr/>
            <p:nvPr/>
          </p:nvSpPr>
          <p:spPr>
            <a:xfrm>
              <a:off x="1376425" y="4251800"/>
              <a:ext cx="19800" cy="22975"/>
            </a:xfrm>
            <a:custGeom>
              <a:avLst/>
              <a:gdLst/>
              <a:ahLst/>
              <a:cxnLst/>
              <a:rect l="l" t="t" r="r" b="b"/>
              <a:pathLst>
                <a:path w="792" h="919" extrusionOk="0">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7" name="Google Shape;816;p43">
              <a:extLst>
                <a:ext uri="{FF2B5EF4-FFF2-40B4-BE49-F238E27FC236}">
                  <a16:creationId xmlns:a16="http://schemas.microsoft.com/office/drawing/2014/main" id="{F067DF5A-3C81-951E-D3E1-61916DE371C7}"/>
                </a:ext>
              </a:extLst>
            </p:cNvPr>
            <p:cNvSpPr/>
            <p:nvPr/>
          </p:nvSpPr>
          <p:spPr>
            <a:xfrm>
              <a:off x="1411375" y="4207700"/>
              <a:ext cx="20550" cy="22250"/>
            </a:xfrm>
            <a:custGeom>
              <a:avLst/>
              <a:gdLst/>
              <a:ahLst/>
              <a:cxnLst/>
              <a:rect l="l" t="t" r="r" b="b"/>
              <a:pathLst>
                <a:path w="822" h="890" extrusionOk="0">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8" name="Google Shape;817;p43">
              <a:extLst>
                <a:ext uri="{FF2B5EF4-FFF2-40B4-BE49-F238E27FC236}">
                  <a16:creationId xmlns:a16="http://schemas.microsoft.com/office/drawing/2014/main" id="{99098EE5-4D59-8E9D-B408-66B4A1E5E0DD}"/>
                </a:ext>
              </a:extLst>
            </p:cNvPr>
            <p:cNvSpPr/>
            <p:nvPr/>
          </p:nvSpPr>
          <p:spPr>
            <a:xfrm>
              <a:off x="1447850" y="4163650"/>
              <a:ext cx="20550" cy="22225"/>
            </a:xfrm>
            <a:custGeom>
              <a:avLst/>
              <a:gdLst/>
              <a:ahLst/>
              <a:cxnLst/>
              <a:rect l="l" t="t" r="r" b="b"/>
              <a:pathLst>
                <a:path w="822" h="889" extrusionOk="0">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69" name="Google Shape;818;p43">
              <a:extLst>
                <a:ext uri="{FF2B5EF4-FFF2-40B4-BE49-F238E27FC236}">
                  <a16:creationId xmlns:a16="http://schemas.microsoft.com/office/drawing/2014/main" id="{183A3AA0-7F09-DF9F-2429-37867A1E152C}"/>
                </a:ext>
              </a:extLst>
            </p:cNvPr>
            <p:cNvSpPr/>
            <p:nvPr/>
          </p:nvSpPr>
          <p:spPr>
            <a:xfrm>
              <a:off x="1484325" y="4120325"/>
              <a:ext cx="21325" cy="22225"/>
            </a:xfrm>
            <a:custGeom>
              <a:avLst/>
              <a:gdLst/>
              <a:ahLst/>
              <a:cxnLst/>
              <a:rect l="l" t="t" r="r" b="b"/>
              <a:pathLst>
                <a:path w="853" h="889" extrusionOk="0">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0" name="Google Shape;819;p43">
              <a:extLst>
                <a:ext uri="{FF2B5EF4-FFF2-40B4-BE49-F238E27FC236}">
                  <a16:creationId xmlns:a16="http://schemas.microsoft.com/office/drawing/2014/main" id="{2CEA74BE-22C4-3BCE-5820-609794F0DAB5}"/>
                </a:ext>
              </a:extLst>
            </p:cNvPr>
            <p:cNvSpPr/>
            <p:nvPr/>
          </p:nvSpPr>
          <p:spPr>
            <a:xfrm>
              <a:off x="1521575" y="4077000"/>
              <a:ext cx="20550" cy="22250"/>
            </a:xfrm>
            <a:custGeom>
              <a:avLst/>
              <a:gdLst/>
              <a:ahLst/>
              <a:cxnLst/>
              <a:rect l="l" t="t" r="r" b="b"/>
              <a:pathLst>
                <a:path w="822" h="890" extrusionOk="0">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1" name="Google Shape;820;p43">
              <a:extLst>
                <a:ext uri="{FF2B5EF4-FFF2-40B4-BE49-F238E27FC236}">
                  <a16:creationId xmlns:a16="http://schemas.microsoft.com/office/drawing/2014/main" id="{CDA166EC-9EDF-FB00-29D7-6FCEDBE2D08D}"/>
                </a:ext>
              </a:extLst>
            </p:cNvPr>
            <p:cNvSpPr/>
            <p:nvPr/>
          </p:nvSpPr>
          <p:spPr>
            <a:xfrm>
              <a:off x="1558800" y="4032725"/>
              <a:ext cx="19800" cy="22450"/>
            </a:xfrm>
            <a:custGeom>
              <a:avLst/>
              <a:gdLst/>
              <a:ahLst/>
              <a:cxnLst/>
              <a:rect l="l" t="t" r="r" b="b"/>
              <a:pathLst>
                <a:path w="792" h="898" extrusionOk="0">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2" name="Google Shape;821;p43">
              <a:extLst>
                <a:ext uri="{FF2B5EF4-FFF2-40B4-BE49-F238E27FC236}">
                  <a16:creationId xmlns:a16="http://schemas.microsoft.com/office/drawing/2014/main" id="{436BBCBC-8E59-BBA2-C54A-3E1D4E67658D}"/>
                </a:ext>
              </a:extLst>
            </p:cNvPr>
            <p:cNvSpPr/>
            <p:nvPr/>
          </p:nvSpPr>
          <p:spPr>
            <a:xfrm>
              <a:off x="1592250" y="3982050"/>
              <a:ext cx="9900" cy="27450"/>
            </a:xfrm>
            <a:custGeom>
              <a:avLst/>
              <a:gdLst/>
              <a:ahLst/>
              <a:cxnLst/>
              <a:rect l="l" t="t" r="r" b="b"/>
              <a:pathLst>
                <a:path w="396" h="1098" extrusionOk="0">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3" name="Google Shape;822;p43">
              <a:extLst>
                <a:ext uri="{FF2B5EF4-FFF2-40B4-BE49-F238E27FC236}">
                  <a16:creationId xmlns:a16="http://schemas.microsoft.com/office/drawing/2014/main" id="{F6426409-5789-6D8D-A664-8C5F00ABCA91}"/>
                </a:ext>
              </a:extLst>
            </p:cNvPr>
            <p:cNvSpPr/>
            <p:nvPr/>
          </p:nvSpPr>
          <p:spPr>
            <a:xfrm>
              <a:off x="1606675" y="3926575"/>
              <a:ext cx="9150" cy="27500"/>
            </a:xfrm>
            <a:custGeom>
              <a:avLst/>
              <a:gdLst/>
              <a:ahLst/>
              <a:cxnLst/>
              <a:rect l="l" t="t" r="r" b="b"/>
              <a:pathLst>
                <a:path w="366" h="1100" extrusionOk="0">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4" name="Google Shape;823;p43">
              <a:extLst>
                <a:ext uri="{FF2B5EF4-FFF2-40B4-BE49-F238E27FC236}">
                  <a16:creationId xmlns:a16="http://schemas.microsoft.com/office/drawing/2014/main" id="{537E4ECC-4653-4DE6-4E78-87581B96D805}"/>
                </a:ext>
              </a:extLst>
            </p:cNvPr>
            <p:cNvSpPr/>
            <p:nvPr/>
          </p:nvSpPr>
          <p:spPr>
            <a:xfrm>
              <a:off x="1619600" y="3870400"/>
              <a:ext cx="7625" cy="28150"/>
            </a:xfrm>
            <a:custGeom>
              <a:avLst/>
              <a:gdLst/>
              <a:ahLst/>
              <a:cxnLst/>
              <a:rect l="l" t="t" r="r" b="b"/>
              <a:pathLst>
                <a:path w="305" h="1126" extrusionOk="0">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5" name="Google Shape;824;p43">
              <a:extLst>
                <a:ext uri="{FF2B5EF4-FFF2-40B4-BE49-F238E27FC236}">
                  <a16:creationId xmlns:a16="http://schemas.microsoft.com/office/drawing/2014/main" id="{9D6D4077-27B5-9807-0C32-BD71EFA63856}"/>
                </a:ext>
              </a:extLst>
            </p:cNvPr>
            <p:cNvSpPr/>
            <p:nvPr/>
          </p:nvSpPr>
          <p:spPr>
            <a:xfrm>
              <a:off x="1630225" y="3814175"/>
              <a:ext cx="7625" cy="28150"/>
            </a:xfrm>
            <a:custGeom>
              <a:avLst/>
              <a:gdLst/>
              <a:ahLst/>
              <a:cxnLst/>
              <a:rect l="l" t="t" r="r" b="b"/>
              <a:pathLst>
                <a:path w="305" h="1126" extrusionOk="0">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6" name="Google Shape;825;p43">
              <a:extLst>
                <a:ext uri="{FF2B5EF4-FFF2-40B4-BE49-F238E27FC236}">
                  <a16:creationId xmlns:a16="http://schemas.microsoft.com/office/drawing/2014/main" id="{DB4858E9-FD23-1B67-2AD6-77915692EFBC}"/>
                </a:ext>
              </a:extLst>
            </p:cNvPr>
            <p:cNvSpPr/>
            <p:nvPr/>
          </p:nvSpPr>
          <p:spPr>
            <a:xfrm>
              <a:off x="1639350" y="3758650"/>
              <a:ext cx="7625" cy="27500"/>
            </a:xfrm>
            <a:custGeom>
              <a:avLst/>
              <a:gdLst/>
              <a:ahLst/>
              <a:cxnLst/>
              <a:rect l="l" t="t" r="r" b="b"/>
              <a:pathLst>
                <a:path w="305" h="1100" extrusionOk="0">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7" name="Google Shape;826;p43">
              <a:extLst>
                <a:ext uri="{FF2B5EF4-FFF2-40B4-BE49-F238E27FC236}">
                  <a16:creationId xmlns:a16="http://schemas.microsoft.com/office/drawing/2014/main" id="{487C25E0-0C26-68D6-ED78-C13DA22E13E3}"/>
                </a:ext>
              </a:extLst>
            </p:cNvPr>
            <p:cNvSpPr/>
            <p:nvPr/>
          </p:nvSpPr>
          <p:spPr>
            <a:xfrm>
              <a:off x="1648475" y="3710825"/>
              <a:ext cx="6850" cy="19800"/>
            </a:xfrm>
            <a:custGeom>
              <a:avLst/>
              <a:gdLst/>
              <a:ahLst/>
              <a:cxnLst/>
              <a:rect l="l" t="t" r="r" b="b"/>
              <a:pathLst>
                <a:path w="274" h="792" extrusionOk="0">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8" name="Google Shape;827;p43">
              <a:extLst>
                <a:ext uri="{FF2B5EF4-FFF2-40B4-BE49-F238E27FC236}">
                  <a16:creationId xmlns:a16="http://schemas.microsoft.com/office/drawing/2014/main" id="{6C591EA1-B0C5-447A-EEC3-5EAC473A9F84}"/>
                </a:ext>
              </a:extLst>
            </p:cNvPr>
            <p:cNvSpPr/>
            <p:nvPr/>
          </p:nvSpPr>
          <p:spPr>
            <a:xfrm>
              <a:off x="1131750" y="4457800"/>
              <a:ext cx="217350" cy="235600"/>
            </a:xfrm>
            <a:custGeom>
              <a:avLst/>
              <a:gdLst/>
              <a:ahLst/>
              <a:cxnLst/>
              <a:rect l="l" t="t" r="r" b="b"/>
              <a:pathLst>
                <a:path w="8694" h="9424" extrusionOk="0">
                  <a:moveTo>
                    <a:pt x="1459" y="1"/>
                  </a:moveTo>
                  <a:lnTo>
                    <a:pt x="0" y="1916"/>
                  </a:lnTo>
                  <a:lnTo>
                    <a:pt x="7356" y="9423"/>
                  </a:lnTo>
                  <a:lnTo>
                    <a:pt x="8694" y="7843"/>
                  </a:lnTo>
                  <a:lnTo>
                    <a:pt x="1459" y="1"/>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79" name="Google Shape;828;p43">
              <a:extLst>
                <a:ext uri="{FF2B5EF4-FFF2-40B4-BE49-F238E27FC236}">
                  <a16:creationId xmlns:a16="http://schemas.microsoft.com/office/drawing/2014/main" id="{04D7B277-0191-276D-1B76-F00FCF7C5D27}"/>
                </a:ext>
              </a:extLst>
            </p:cNvPr>
            <p:cNvSpPr/>
            <p:nvPr/>
          </p:nvSpPr>
          <p:spPr>
            <a:xfrm>
              <a:off x="1607450" y="3608250"/>
              <a:ext cx="183900" cy="522100"/>
            </a:xfrm>
            <a:custGeom>
              <a:avLst/>
              <a:gdLst/>
              <a:ahLst/>
              <a:cxnLst/>
              <a:rect l="l" t="t" r="r" b="b"/>
              <a:pathLst>
                <a:path w="7356" h="20884" extrusionOk="0">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0" name="Google Shape;829;p43">
              <a:extLst>
                <a:ext uri="{FF2B5EF4-FFF2-40B4-BE49-F238E27FC236}">
                  <a16:creationId xmlns:a16="http://schemas.microsoft.com/office/drawing/2014/main" id="{FFE3228E-14EB-C13D-8592-8C130A489018}"/>
                </a:ext>
              </a:extLst>
            </p:cNvPr>
            <p:cNvSpPr/>
            <p:nvPr/>
          </p:nvSpPr>
          <p:spPr>
            <a:xfrm>
              <a:off x="1792100" y="2875700"/>
              <a:ext cx="736350" cy="311450"/>
            </a:xfrm>
            <a:custGeom>
              <a:avLst/>
              <a:gdLst/>
              <a:ahLst/>
              <a:cxnLst/>
              <a:rect l="l" t="t" r="r" b="b"/>
              <a:pathLst>
                <a:path w="29454" h="12458" extrusionOk="0">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1" name="Google Shape;830;p43">
              <a:extLst>
                <a:ext uri="{FF2B5EF4-FFF2-40B4-BE49-F238E27FC236}">
                  <a16:creationId xmlns:a16="http://schemas.microsoft.com/office/drawing/2014/main" id="{C04D3AF4-13A6-1906-EEDD-41505D0AAD9D}"/>
                </a:ext>
              </a:extLst>
            </p:cNvPr>
            <p:cNvSpPr/>
            <p:nvPr/>
          </p:nvSpPr>
          <p:spPr>
            <a:xfrm>
              <a:off x="1779175" y="2523050"/>
              <a:ext cx="157325" cy="137150"/>
            </a:xfrm>
            <a:custGeom>
              <a:avLst/>
              <a:gdLst/>
              <a:ahLst/>
              <a:cxnLst/>
              <a:rect l="l" t="t" r="r" b="b"/>
              <a:pathLst>
                <a:path w="6293" h="5486" extrusionOk="0">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2" name="Google Shape;831;p43">
              <a:extLst>
                <a:ext uri="{FF2B5EF4-FFF2-40B4-BE49-F238E27FC236}">
                  <a16:creationId xmlns:a16="http://schemas.microsoft.com/office/drawing/2014/main" id="{3EDB171F-AAB0-D7B7-35BB-C95CD9029EB7}"/>
                </a:ext>
              </a:extLst>
            </p:cNvPr>
            <p:cNvSpPr/>
            <p:nvPr/>
          </p:nvSpPr>
          <p:spPr>
            <a:xfrm>
              <a:off x="1592250" y="2320225"/>
              <a:ext cx="269775" cy="619350"/>
            </a:xfrm>
            <a:custGeom>
              <a:avLst/>
              <a:gdLst/>
              <a:ahLst/>
              <a:cxnLst/>
              <a:rect l="l" t="t" r="r" b="b"/>
              <a:pathLst>
                <a:path w="10791" h="24774" extrusionOk="0">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3" name="Google Shape;832;p43">
              <a:extLst>
                <a:ext uri="{FF2B5EF4-FFF2-40B4-BE49-F238E27FC236}">
                  <a16:creationId xmlns:a16="http://schemas.microsoft.com/office/drawing/2014/main" id="{4B5CE6A8-C9CB-8936-5F69-3ABDB2D9AE56}"/>
                </a:ext>
              </a:extLst>
            </p:cNvPr>
            <p:cNvSpPr/>
            <p:nvPr/>
          </p:nvSpPr>
          <p:spPr>
            <a:xfrm>
              <a:off x="1832375" y="2459950"/>
              <a:ext cx="14450" cy="14575"/>
            </a:xfrm>
            <a:custGeom>
              <a:avLst/>
              <a:gdLst/>
              <a:ahLst/>
              <a:cxnLst/>
              <a:rect l="l" t="t" r="r" b="b"/>
              <a:pathLst>
                <a:path w="578" h="583" extrusionOk="0">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4" name="Google Shape;833;p43">
              <a:extLst>
                <a:ext uri="{FF2B5EF4-FFF2-40B4-BE49-F238E27FC236}">
                  <a16:creationId xmlns:a16="http://schemas.microsoft.com/office/drawing/2014/main" id="{48D9DC69-F8F0-AA17-C6A8-959A76386C28}"/>
                </a:ext>
              </a:extLst>
            </p:cNvPr>
            <p:cNvSpPr/>
            <p:nvPr/>
          </p:nvSpPr>
          <p:spPr>
            <a:xfrm>
              <a:off x="1824000" y="2450175"/>
              <a:ext cx="30425" cy="9225"/>
            </a:xfrm>
            <a:custGeom>
              <a:avLst/>
              <a:gdLst/>
              <a:ahLst/>
              <a:cxnLst/>
              <a:rect l="l" t="t" r="r" b="b"/>
              <a:pathLst>
                <a:path w="1217" h="369" extrusionOk="0">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5" name="Google Shape;834;p43">
              <a:extLst>
                <a:ext uri="{FF2B5EF4-FFF2-40B4-BE49-F238E27FC236}">
                  <a16:creationId xmlns:a16="http://schemas.microsoft.com/office/drawing/2014/main" id="{E57DF9F5-BCBE-1B63-E345-7EEBEEC599FC}"/>
                </a:ext>
              </a:extLst>
            </p:cNvPr>
            <p:cNvSpPr/>
            <p:nvPr/>
          </p:nvSpPr>
          <p:spPr>
            <a:xfrm>
              <a:off x="1747250" y="2460625"/>
              <a:ext cx="16000" cy="14275"/>
            </a:xfrm>
            <a:custGeom>
              <a:avLst/>
              <a:gdLst/>
              <a:ahLst/>
              <a:cxnLst/>
              <a:rect l="l" t="t" r="r" b="b"/>
              <a:pathLst>
                <a:path w="640" h="571" extrusionOk="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6" name="Google Shape;835;p43">
              <a:extLst>
                <a:ext uri="{FF2B5EF4-FFF2-40B4-BE49-F238E27FC236}">
                  <a16:creationId xmlns:a16="http://schemas.microsoft.com/office/drawing/2014/main" id="{ED0F5155-66F2-FB33-B4DD-82F3EFF0D053}"/>
                </a:ext>
              </a:extLst>
            </p:cNvPr>
            <p:cNvSpPr/>
            <p:nvPr/>
          </p:nvSpPr>
          <p:spPr>
            <a:xfrm>
              <a:off x="1738150" y="2450175"/>
              <a:ext cx="29650" cy="9225"/>
            </a:xfrm>
            <a:custGeom>
              <a:avLst/>
              <a:gdLst/>
              <a:ahLst/>
              <a:cxnLst/>
              <a:rect l="l" t="t" r="r" b="b"/>
              <a:pathLst>
                <a:path w="1186" h="369" extrusionOk="0">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7" name="Google Shape;836;p43">
              <a:extLst>
                <a:ext uri="{FF2B5EF4-FFF2-40B4-BE49-F238E27FC236}">
                  <a16:creationId xmlns:a16="http://schemas.microsoft.com/office/drawing/2014/main" id="{B4C4D264-76F6-348A-E811-1CEABC7E5A74}"/>
                </a:ext>
              </a:extLst>
            </p:cNvPr>
            <p:cNvSpPr/>
            <p:nvPr/>
          </p:nvSpPr>
          <p:spPr>
            <a:xfrm>
              <a:off x="1767025" y="2532250"/>
              <a:ext cx="40300" cy="22175"/>
            </a:xfrm>
            <a:custGeom>
              <a:avLst/>
              <a:gdLst/>
              <a:ahLst/>
              <a:cxnLst/>
              <a:rect l="l" t="t" r="r" b="b"/>
              <a:pathLst>
                <a:path w="1612" h="887" extrusionOk="0">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8" name="Google Shape;837;p43">
              <a:extLst>
                <a:ext uri="{FF2B5EF4-FFF2-40B4-BE49-F238E27FC236}">
                  <a16:creationId xmlns:a16="http://schemas.microsoft.com/office/drawing/2014/main" id="{15843175-9C26-15D6-2466-39297B04BD34}"/>
                </a:ext>
              </a:extLst>
            </p:cNvPr>
            <p:cNvSpPr/>
            <p:nvPr/>
          </p:nvSpPr>
          <p:spPr>
            <a:xfrm>
              <a:off x="1722175" y="2596825"/>
              <a:ext cx="75250" cy="39625"/>
            </a:xfrm>
            <a:custGeom>
              <a:avLst/>
              <a:gdLst/>
              <a:ahLst/>
              <a:cxnLst/>
              <a:rect l="l" t="t" r="r" b="b"/>
              <a:pathLst>
                <a:path w="3010" h="1585" extrusionOk="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89" name="Google Shape;838;p43">
              <a:extLst>
                <a:ext uri="{FF2B5EF4-FFF2-40B4-BE49-F238E27FC236}">
                  <a16:creationId xmlns:a16="http://schemas.microsoft.com/office/drawing/2014/main" id="{B0180514-0620-063E-F637-ADD00EF6BDC5}"/>
                </a:ext>
              </a:extLst>
            </p:cNvPr>
            <p:cNvSpPr/>
            <p:nvPr/>
          </p:nvSpPr>
          <p:spPr>
            <a:xfrm>
              <a:off x="1555000" y="2281950"/>
              <a:ext cx="329075" cy="330875"/>
            </a:xfrm>
            <a:custGeom>
              <a:avLst/>
              <a:gdLst/>
              <a:ahLst/>
              <a:cxnLst/>
              <a:rect l="l" t="t" r="r" b="b"/>
              <a:pathLst>
                <a:path w="13163" h="13235" extrusionOk="0">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0" name="Google Shape;839;p43">
              <a:extLst>
                <a:ext uri="{FF2B5EF4-FFF2-40B4-BE49-F238E27FC236}">
                  <a16:creationId xmlns:a16="http://schemas.microsoft.com/office/drawing/2014/main" id="{C245B3B1-54A8-C6E4-B4AB-DB73109EED77}"/>
                </a:ext>
              </a:extLst>
            </p:cNvPr>
            <p:cNvSpPr/>
            <p:nvPr/>
          </p:nvSpPr>
          <p:spPr>
            <a:xfrm>
              <a:off x="1793625" y="2457025"/>
              <a:ext cx="21300" cy="68750"/>
            </a:xfrm>
            <a:custGeom>
              <a:avLst/>
              <a:gdLst/>
              <a:ahLst/>
              <a:cxnLst/>
              <a:rect l="l" t="t" r="r" b="b"/>
              <a:pathLst>
                <a:path w="852" h="2750" extrusionOk="0">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1" name="Google Shape;840;p43">
              <a:extLst>
                <a:ext uri="{FF2B5EF4-FFF2-40B4-BE49-F238E27FC236}">
                  <a16:creationId xmlns:a16="http://schemas.microsoft.com/office/drawing/2014/main" id="{7C2575B7-6A72-5F1E-E5B4-59F372B9707D}"/>
                </a:ext>
              </a:extLst>
            </p:cNvPr>
            <p:cNvSpPr/>
            <p:nvPr/>
          </p:nvSpPr>
          <p:spPr>
            <a:xfrm>
              <a:off x="1623400" y="2417250"/>
              <a:ext cx="269775" cy="92725"/>
            </a:xfrm>
            <a:custGeom>
              <a:avLst/>
              <a:gdLst/>
              <a:ahLst/>
              <a:cxnLst/>
              <a:rect l="l" t="t" r="r" b="b"/>
              <a:pathLst>
                <a:path w="10791" h="3709" extrusionOk="0">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2" name="Google Shape;841;p43">
              <a:extLst>
                <a:ext uri="{FF2B5EF4-FFF2-40B4-BE49-F238E27FC236}">
                  <a16:creationId xmlns:a16="http://schemas.microsoft.com/office/drawing/2014/main" id="{FD4F5DDE-9DFE-A771-624A-723A9B7475BC}"/>
                </a:ext>
              </a:extLst>
            </p:cNvPr>
            <p:cNvSpPr/>
            <p:nvPr/>
          </p:nvSpPr>
          <p:spPr>
            <a:xfrm>
              <a:off x="1461550" y="2544325"/>
              <a:ext cx="156550" cy="136875"/>
            </a:xfrm>
            <a:custGeom>
              <a:avLst/>
              <a:gdLst/>
              <a:ahLst/>
              <a:cxnLst/>
              <a:rect l="l" t="t" r="r" b="b"/>
              <a:pathLst>
                <a:path w="6262" h="5475" extrusionOk="0">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3" name="Google Shape;842;p43">
              <a:extLst>
                <a:ext uri="{FF2B5EF4-FFF2-40B4-BE49-F238E27FC236}">
                  <a16:creationId xmlns:a16="http://schemas.microsoft.com/office/drawing/2014/main" id="{99676C67-2039-903E-D434-FEB8D48BBC12}"/>
                </a:ext>
              </a:extLst>
            </p:cNvPr>
            <p:cNvSpPr/>
            <p:nvPr/>
          </p:nvSpPr>
          <p:spPr>
            <a:xfrm>
              <a:off x="1571725" y="2549600"/>
              <a:ext cx="42575" cy="51050"/>
            </a:xfrm>
            <a:custGeom>
              <a:avLst/>
              <a:gdLst/>
              <a:ahLst/>
              <a:cxnLst/>
              <a:rect l="l" t="t" r="r" b="b"/>
              <a:pathLst>
                <a:path w="1703" h="2042" extrusionOk="0">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4" name="Google Shape;843;p43">
              <a:extLst>
                <a:ext uri="{FF2B5EF4-FFF2-40B4-BE49-F238E27FC236}">
                  <a16:creationId xmlns:a16="http://schemas.microsoft.com/office/drawing/2014/main" id="{8521E167-348D-E655-8CA5-81AA7CF75FC0}"/>
                </a:ext>
              </a:extLst>
            </p:cNvPr>
            <p:cNvSpPr/>
            <p:nvPr/>
          </p:nvSpPr>
          <p:spPr>
            <a:xfrm>
              <a:off x="1873400" y="2553525"/>
              <a:ext cx="77525" cy="43575"/>
            </a:xfrm>
            <a:custGeom>
              <a:avLst/>
              <a:gdLst/>
              <a:ahLst/>
              <a:cxnLst/>
              <a:rect l="l" t="t" r="r" b="b"/>
              <a:pathLst>
                <a:path w="3101" h="1743" extrusionOk="0">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5" name="Google Shape;844;p43">
              <a:extLst>
                <a:ext uri="{FF2B5EF4-FFF2-40B4-BE49-F238E27FC236}">
                  <a16:creationId xmlns:a16="http://schemas.microsoft.com/office/drawing/2014/main" id="{396D9D6B-831C-569A-02FE-C0E3EB18B732}"/>
                </a:ext>
              </a:extLst>
            </p:cNvPr>
            <p:cNvSpPr/>
            <p:nvPr/>
          </p:nvSpPr>
          <p:spPr>
            <a:xfrm>
              <a:off x="1457750" y="2565675"/>
              <a:ext cx="102600" cy="44375"/>
            </a:xfrm>
            <a:custGeom>
              <a:avLst/>
              <a:gdLst/>
              <a:ahLst/>
              <a:cxnLst/>
              <a:rect l="l" t="t" r="r" b="b"/>
              <a:pathLst>
                <a:path w="4104" h="1775" extrusionOk="0">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6" name="Google Shape;845;p43">
              <a:extLst>
                <a:ext uri="{FF2B5EF4-FFF2-40B4-BE49-F238E27FC236}">
                  <a16:creationId xmlns:a16="http://schemas.microsoft.com/office/drawing/2014/main" id="{98E953C3-C9FA-336F-FD81-887D89C42904}"/>
                </a:ext>
              </a:extLst>
            </p:cNvPr>
            <p:cNvSpPr/>
            <p:nvPr/>
          </p:nvSpPr>
          <p:spPr>
            <a:xfrm>
              <a:off x="1608200" y="2361275"/>
              <a:ext cx="148200" cy="88175"/>
            </a:xfrm>
            <a:custGeom>
              <a:avLst/>
              <a:gdLst/>
              <a:ahLst/>
              <a:cxnLst/>
              <a:rect l="l" t="t" r="r" b="b"/>
              <a:pathLst>
                <a:path w="5928" h="3527" extrusionOk="0">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7" name="Google Shape;846;p43">
              <a:extLst>
                <a:ext uri="{FF2B5EF4-FFF2-40B4-BE49-F238E27FC236}">
                  <a16:creationId xmlns:a16="http://schemas.microsoft.com/office/drawing/2014/main" id="{B7795AD7-1FF4-B534-38B0-BAB679CA955F}"/>
                </a:ext>
              </a:extLst>
            </p:cNvPr>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8" name="Google Shape;847;p43">
              <a:extLst>
                <a:ext uri="{FF2B5EF4-FFF2-40B4-BE49-F238E27FC236}">
                  <a16:creationId xmlns:a16="http://schemas.microsoft.com/office/drawing/2014/main" id="{F2AEA1AD-093D-279F-CEF9-391E398AF781}"/>
                </a:ext>
              </a:extLst>
            </p:cNvPr>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99" name="Google Shape;848;p43">
              <a:extLst>
                <a:ext uri="{FF2B5EF4-FFF2-40B4-BE49-F238E27FC236}">
                  <a16:creationId xmlns:a16="http://schemas.microsoft.com/office/drawing/2014/main" id="{FE13E6A5-9D87-E7B4-6BA9-208380A97FF1}"/>
                </a:ext>
              </a:extLst>
            </p:cNvPr>
            <p:cNvSpPr/>
            <p:nvPr/>
          </p:nvSpPr>
          <p:spPr>
            <a:xfrm>
              <a:off x="1354400" y="2862025"/>
              <a:ext cx="618575" cy="83050"/>
            </a:xfrm>
            <a:custGeom>
              <a:avLst/>
              <a:gdLst/>
              <a:ahLst/>
              <a:cxnLst/>
              <a:rect l="l" t="t" r="r" b="b"/>
              <a:pathLst>
                <a:path w="24743" h="3322" extrusionOk="0">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0" name="Google Shape;849;p43">
              <a:extLst>
                <a:ext uri="{FF2B5EF4-FFF2-40B4-BE49-F238E27FC236}">
                  <a16:creationId xmlns:a16="http://schemas.microsoft.com/office/drawing/2014/main" id="{DF863C25-6F24-0091-BCCC-1D661F1C37BF}"/>
                </a:ext>
              </a:extLst>
            </p:cNvPr>
            <p:cNvSpPr/>
            <p:nvPr/>
          </p:nvSpPr>
          <p:spPr>
            <a:xfrm>
              <a:off x="1458500" y="2760750"/>
              <a:ext cx="449875" cy="89200"/>
            </a:xfrm>
            <a:custGeom>
              <a:avLst/>
              <a:gdLst/>
              <a:ahLst/>
              <a:cxnLst/>
              <a:rect l="l" t="t" r="r" b="b"/>
              <a:pathLst>
                <a:path w="17995" h="3568" extrusionOk="0">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1" name="Google Shape;850;p43">
              <a:extLst>
                <a:ext uri="{FF2B5EF4-FFF2-40B4-BE49-F238E27FC236}">
                  <a16:creationId xmlns:a16="http://schemas.microsoft.com/office/drawing/2014/main" id="{6366710B-94A1-FE0F-827B-F726DB3C4885}"/>
                </a:ext>
              </a:extLst>
            </p:cNvPr>
            <p:cNvSpPr/>
            <p:nvPr/>
          </p:nvSpPr>
          <p:spPr>
            <a:xfrm>
              <a:off x="1527650" y="2703750"/>
              <a:ext cx="119325" cy="21525"/>
            </a:xfrm>
            <a:custGeom>
              <a:avLst/>
              <a:gdLst/>
              <a:ahLst/>
              <a:cxnLst/>
              <a:rect l="l" t="t" r="r" b="b"/>
              <a:pathLst>
                <a:path w="4773" h="861" extrusionOk="0">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2" name="Google Shape;851;p43">
              <a:extLst>
                <a:ext uri="{FF2B5EF4-FFF2-40B4-BE49-F238E27FC236}">
                  <a16:creationId xmlns:a16="http://schemas.microsoft.com/office/drawing/2014/main" id="{B3CB59C3-43E3-513E-B8D8-3AB17F733901}"/>
                </a:ext>
              </a:extLst>
            </p:cNvPr>
            <p:cNvSpPr/>
            <p:nvPr/>
          </p:nvSpPr>
          <p:spPr>
            <a:xfrm>
              <a:off x="1801200" y="2712325"/>
              <a:ext cx="66900" cy="23600"/>
            </a:xfrm>
            <a:custGeom>
              <a:avLst/>
              <a:gdLst/>
              <a:ahLst/>
              <a:cxnLst/>
              <a:rect l="l" t="t" r="r" b="b"/>
              <a:pathLst>
                <a:path w="2676" h="944" extrusionOk="0">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3" name="Google Shape;852;p43">
              <a:extLst>
                <a:ext uri="{FF2B5EF4-FFF2-40B4-BE49-F238E27FC236}">
                  <a16:creationId xmlns:a16="http://schemas.microsoft.com/office/drawing/2014/main" id="{EA94E13A-7F64-5092-CBC2-7121647CDABB}"/>
                </a:ext>
              </a:extLst>
            </p:cNvPr>
            <p:cNvSpPr/>
            <p:nvPr/>
          </p:nvSpPr>
          <p:spPr>
            <a:xfrm>
              <a:off x="1547400" y="2980575"/>
              <a:ext cx="462050" cy="52875"/>
            </a:xfrm>
            <a:custGeom>
              <a:avLst/>
              <a:gdLst/>
              <a:ahLst/>
              <a:cxnLst/>
              <a:rect l="l" t="t" r="r" b="b"/>
              <a:pathLst>
                <a:path w="18482" h="2115" extrusionOk="0">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4" name="Google Shape;853;p43">
              <a:extLst>
                <a:ext uri="{FF2B5EF4-FFF2-40B4-BE49-F238E27FC236}">
                  <a16:creationId xmlns:a16="http://schemas.microsoft.com/office/drawing/2014/main" id="{8902B01C-460A-42EF-33B1-BDFD9EC8A82F}"/>
                </a:ext>
              </a:extLst>
            </p:cNvPr>
            <p:cNvSpPr/>
            <p:nvPr/>
          </p:nvSpPr>
          <p:spPr>
            <a:xfrm>
              <a:off x="1500300" y="2875700"/>
              <a:ext cx="129200" cy="158100"/>
            </a:xfrm>
            <a:custGeom>
              <a:avLst/>
              <a:gdLst/>
              <a:ahLst/>
              <a:cxnLst/>
              <a:rect l="l" t="t" r="r" b="b"/>
              <a:pathLst>
                <a:path w="5168" h="6324" extrusionOk="0">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5" name="Google Shape;854;p43">
              <a:extLst>
                <a:ext uri="{FF2B5EF4-FFF2-40B4-BE49-F238E27FC236}">
                  <a16:creationId xmlns:a16="http://schemas.microsoft.com/office/drawing/2014/main" id="{78C73485-0CC8-0F5F-5CFC-EF3E48A6168C}"/>
                </a:ext>
              </a:extLst>
            </p:cNvPr>
            <p:cNvSpPr/>
            <p:nvPr/>
          </p:nvSpPr>
          <p:spPr>
            <a:xfrm>
              <a:off x="1853650" y="2846825"/>
              <a:ext cx="65375" cy="209775"/>
            </a:xfrm>
            <a:custGeom>
              <a:avLst/>
              <a:gdLst/>
              <a:ahLst/>
              <a:cxnLst/>
              <a:rect l="l" t="t" r="r" b="b"/>
              <a:pathLst>
                <a:path w="2615" h="8391" extrusionOk="0">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6" name="Google Shape;855;p43">
              <a:extLst>
                <a:ext uri="{FF2B5EF4-FFF2-40B4-BE49-F238E27FC236}">
                  <a16:creationId xmlns:a16="http://schemas.microsoft.com/office/drawing/2014/main" id="{A175C631-E50E-66BF-F818-D61D1262452A}"/>
                </a:ext>
              </a:extLst>
            </p:cNvPr>
            <p:cNvSpPr/>
            <p:nvPr/>
          </p:nvSpPr>
          <p:spPr>
            <a:xfrm>
              <a:off x="1639350" y="2688625"/>
              <a:ext cx="166450" cy="141150"/>
            </a:xfrm>
            <a:custGeom>
              <a:avLst/>
              <a:gdLst/>
              <a:ahLst/>
              <a:cxnLst/>
              <a:rect l="l" t="t" r="r" b="b"/>
              <a:pathLst>
                <a:path w="6658" h="5646" extrusionOk="0">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7" name="Google Shape;856;p43">
              <a:extLst>
                <a:ext uri="{FF2B5EF4-FFF2-40B4-BE49-F238E27FC236}">
                  <a16:creationId xmlns:a16="http://schemas.microsoft.com/office/drawing/2014/main" id="{5B63CEE1-B857-FE18-4B7F-E2916E4E7639}"/>
                </a:ext>
              </a:extLst>
            </p:cNvPr>
            <p:cNvSpPr/>
            <p:nvPr/>
          </p:nvSpPr>
          <p:spPr>
            <a:xfrm>
              <a:off x="952400" y="3006350"/>
              <a:ext cx="1268300" cy="658150"/>
            </a:xfrm>
            <a:custGeom>
              <a:avLst/>
              <a:gdLst/>
              <a:ahLst/>
              <a:cxnLst/>
              <a:rect l="l" t="t" r="r" b="b"/>
              <a:pathLst>
                <a:path w="50732" h="26326" extrusionOk="0">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8" name="Google Shape;857;p43">
              <a:extLst>
                <a:ext uri="{FF2B5EF4-FFF2-40B4-BE49-F238E27FC236}">
                  <a16:creationId xmlns:a16="http://schemas.microsoft.com/office/drawing/2014/main" id="{109644B8-9054-04E8-B31A-42C05A99BA62}"/>
                </a:ext>
              </a:extLst>
            </p:cNvPr>
            <p:cNvSpPr/>
            <p:nvPr/>
          </p:nvSpPr>
          <p:spPr>
            <a:xfrm>
              <a:off x="1475975" y="3194875"/>
              <a:ext cx="601850" cy="63075"/>
            </a:xfrm>
            <a:custGeom>
              <a:avLst/>
              <a:gdLst/>
              <a:ahLst/>
              <a:cxnLst/>
              <a:rect l="l" t="t" r="r" b="b"/>
              <a:pathLst>
                <a:path w="24074" h="2523" extrusionOk="0">
                  <a:moveTo>
                    <a:pt x="61" y="0"/>
                  </a:moveTo>
                  <a:lnTo>
                    <a:pt x="1" y="1338"/>
                  </a:lnTo>
                  <a:lnTo>
                    <a:pt x="24013" y="2523"/>
                  </a:lnTo>
                  <a:lnTo>
                    <a:pt x="24074" y="1216"/>
                  </a:lnTo>
                  <a:lnTo>
                    <a:pt x="6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9" name="Google Shape;858;p43">
              <a:extLst>
                <a:ext uri="{FF2B5EF4-FFF2-40B4-BE49-F238E27FC236}">
                  <a16:creationId xmlns:a16="http://schemas.microsoft.com/office/drawing/2014/main" id="{08372347-178D-302C-4794-707F5D7CCB78}"/>
                </a:ext>
              </a:extLst>
            </p:cNvPr>
            <p:cNvSpPr/>
            <p:nvPr/>
          </p:nvSpPr>
          <p:spPr>
            <a:xfrm>
              <a:off x="1476725" y="3273900"/>
              <a:ext cx="601875" cy="61575"/>
            </a:xfrm>
            <a:custGeom>
              <a:avLst/>
              <a:gdLst/>
              <a:ahLst/>
              <a:cxnLst/>
              <a:rect l="l" t="t" r="r" b="b"/>
              <a:pathLst>
                <a:path w="24075" h="2463" extrusionOk="0">
                  <a:moveTo>
                    <a:pt x="62" y="0"/>
                  </a:moveTo>
                  <a:lnTo>
                    <a:pt x="1" y="1338"/>
                  </a:lnTo>
                  <a:lnTo>
                    <a:pt x="23983" y="2462"/>
                  </a:lnTo>
                  <a:lnTo>
                    <a:pt x="24074" y="1155"/>
                  </a:lnTo>
                  <a:lnTo>
                    <a:pt x="62"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0" name="Google Shape;859;p43">
              <a:extLst>
                <a:ext uri="{FF2B5EF4-FFF2-40B4-BE49-F238E27FC236}">
                  <a16:creationId xmlns:a16="http://schemas.microsoft.com/office/drawing/2014/main" id="{53C5E1A1-A734-6E80-C5E0-92FE9ABB1ED1}"/>
                </a:ext>
              </a:extLst>
            </p:cNvPr>
            <p:cNvSpPr/>
            <p:nvPr/>
          </p:nvSpPr>
          <p:spPr>
            <a:xfrm>
              <a:off x="1472950" y="3356725"/>
              <a:ext cx="298650" cy="47125"/>
            </a:xfrm>
            <a:custGeom>
              <a:avLst/>
              <a:gdLst/>
              <a:ahLst/>
              <a:cxnLst/>
              <a:rect l="l" t="t" r="r" b="b"/>
              <a:pathLst>
                <a:path w="11946" h="1885" extrusionOk="0">
                  <a:moveTo>
                    <a:pt x="61" y="0"/>
                  </a:moveTo>
                  <a:lnTo>
                    <a:pt x="0" y="1338"/>
                  </a:lnTo>
                  <a:lnTo>
                    <a:pt x="11885" y="1885"/>
                  </a:lnTo>
                  <a:lnTo>
                    <a:pt x="11946" y="578"/>
                  </a:lnTo>
                  <a:lnTo>
                    <a:pt x="6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1" name="Google Shape;860;p43">
              <a:extLst>
                <a:ext uri="{FF2B5EF4-FFF2-40B4-BE49-F238E27FC236}">
                  <a16:creationId xmlns:a16="http://schemas.microsoft.com/office/drawing/2014/main" id="{7B8A5EF3-8A11-D8A2-7828-88D7FDCB9637}"/>
                </a:ext>
              </a:extLst>
            </p:cNvPr>
            <p:cNvSpPr/>
            <p:nvPr/>
          </p:nvSpPr>
          <p:spPr>
            <a:xfrm>
              <a:off x="989650" y="3069125"/>
              <a:ext cx="436950" cy="395900"/>
            </a:xfrm>
            <a:custGeom>
              <a:avLst/>
              <a:gdLst/>
              <a:ahLst/>
              <a:cxnLst/>
              <a:rect l="l" t="t" r="r" b="b"/>
              <a:pathLst>
                <a:path w="17478" h="15836" extrusionOk="0">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2" name="Google Shape;861;p43">
              <a:extLst>
                <a:ext uri="{FF2B5EF4-FFF2-40B4-BE49-F238E27FC236}">
                  <a16:creationId xmlns:a16="http://schemas.microsoft.com/office/drawing/2014/main" id="{80954F66-83FE-3BD2-CE47-79776A5C83D5}"/>
                </a:ext>
              </a:extLst>
            </p:cNvPr>
            <p:cNvSpPr/>
            <p:nvPr/>
          </p:nvSpPr>
          <p:spPr>
            <a:xfrm>
              <a:off x="1081600" y="3196825"/>
              <a:ext cx="224950" cy="268575"/>
            </a:xfrm>
            <a:custGeom>
              <a:avLst/>
              <a:gdLst/>
              <a:ahLst/>
              <a:cxnLst/>
              <a:rect l="l" t="t" r="r" b="b"/>
              <a:pathLst>
                <a:path w="8998" h="10743" extrusionOk="0">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3" name="Google Shape;862;p43">
              <a:extLst>
                <a:ext uri="{FF2B5EF4-FFF2-40B4-BE49-F238E27FC236}">
                  <a16:creationId xmlns:a16="http://schemas.microsoft.com/office/drawing/2014/main" id="{5A93F13A-C510-7AD3-EEBA-C817EEEA8F5B}"/>
                </a:ext>
              </a:extLst>
            </p:cNvPr>
            <p:cNvSpPr/>
            <p:nvPr/>
          </p:nvSpPr>
          <p:spPr>
            <a:xfrm>
              <a:off x="1283725" y="3271200"/>
              <a:ext cx="16750" cy="14600"/>
            </a:xfrm>
            <a:custGeom>
              <a:avLst/>
              <a:gdLst/>
              <a:ahLst/>
              <a:cxnLst/>
              <a:rect l="l" t="t" r="r" b="b"/>
              <a:pathLst>
                <a:path w="670" h="584" extrusionOk="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4" name="Google Shape;863;p43">
              <a:extLst>
                <a:ext uri="{FF2B5EF4-FFF2-40B4-BE49-F238E27FC236}">
                  <a16:creationId xmlns:a16="http://schemas.microsoft.com/office/drawing/2014/main" id="{22F9C9DC-B6F6-515F-FB7A-0F71F9E8A46D}"/>
                </a:ext>
              </a:extLst>
            </p:cNvPr>
            <p:cNvSpPr/>
            <p:nvPr/>
          </p:nvSpPr>
          <p:spPr>
            <a:xfrm>
              <a:off x="1274600" y="3264675"/>
              <a:ext cx="26625" cy="8575"/>
            </a:xfrm>
            <a:custGeom>
              <a:avLst/>
              <a:gdLst/>
              <a:ahLst/>
              <a:cxnLst/>
              <a:rect l="l" t="t" r="r" b="b"/>
              <a:pathLst>
                <a:path w="1065" h="343" extrusionOk="0">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5" name="Google Shape;864;p43">
              <a:extLst>
                <a:ext uri="{FF2B5EF4-FFF2-40B4-BE49-F238E27FC236}">
                  <a16:creationId xmlns:a16="http://schemas.microsoft.com/office/drawing/2014/main" id="{C902B9CA-F93D-3E44-4FC3-50B6CF359664}"/>
                </a:ext>
              </a:extLst>
            </p:cNvPr>
            <p:cNvSpPr/>
            <p:nvPr/>
          </p:nvSpPr>
          <p:spPr>
            <a:xfrm>
              <a:off x="1206400" y="3269225"/>
              <a:ext cx="18850" cy="14625"/>
            </a:xfrm>
            <a:custGeom>
              <a:avLst/>
              <a:gdLst/>
              <a:ahLst/>
              <a:cxnLst/>
              <a:rect l="l" t="t" r="r" b="b"/>
              <a:pathLst>
                <a:path w="754" h="585" extrusionOk="0">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6" name="Google Shape;865;p43">
              <a:extLst>
                <a:ext uri="{FF2B5EF4-FFF2-40B4-BE49-F238E27FC236}">
                  <a16:creationId xmlns:a16="http://schemas.microsoft.com/office/drawing/2014/main" id="{448B7182-A20A-8530-C032-E7C3F865D856}"/>
                </a:ext>
              </a:extLst>
            </p:cNvPr>
            <p:cNvSpPr/>
            <p:nvPr/>
          </p:nvSpPr>
          <p:spPr>
            <a:xfrm>
              <a:off x="1199375" y="3262400"/>
              <a:ext cx="25100" cy="8800"/>
            </a:xfrm>
            <a:custGeom>
              <a:avLst/>
              <a:gdLst/>
              <a:ahLst/>
              <a:cxnLst/>
              <a:rect l="l" t="t" r="r" b="b"/>
              <a:pathLst>
                <a:path w="1004" h="352" extrusionOk="0">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7" name="Google Shape;866;p43">
              <a:extLst>
                <a:ext uri="{FF2B5EF4-FFF2-40B4-BE49-F238E27FC236}">
                  <a16:creationId xmlns:a16="http://schemas.microsoft.com/office/drawing/2014/main" id="{48E0FE00-5BB4-5279-9882-7432F11336CD}"/>
                </a:ext>
              </a:extLst>
            </p:cNvPr>
            <p:cNvSpPr/>
            <p:nvPr/>
          </p:nvSpPr>
          <p:spPr>
            <a:xfrm>
              <a:off x="1245725" y="3270850"/>
              <a:ext cx="19025" cy="61575"/>
            </a:xfrm>
            <a:custGeom>
              <a:avLst/>
              <a:gdLst/>
              <a:ahLst/>
              <a:cxnLst/>
              <a:rect l="l" t="t" r="r" b="b"/>
              <a:pathLst>
                <a:path w="761" h="2463" extrusionOk="0">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8" name="Google Shape;867;p43">
              <a:extLst>
                <a:ext uri="{FF2B5EF4-FFF2-40B4-BE49-F238E27FC236}">
                  <a16:creationId xmlns:a16="http://schemas.microsoft.com/office/drawing/2014/main" id="{667672A5-A355-2704-0F8C-2937FCA1A7B5}"/>
                </a:ext>
              </a:extLst>
            </p:cNvPr>
            <p:cNvSpPr/>
            <p:nvPr/>
          </p:nvSpPr>
          <p:spPr>
            <a:xfrm>
              <a:off x="1218375" y="3335225"/>
              <a:ext cx="37250" cy="21825"/>
            </a:xfrm>
            <a:custGeom>
              <a:avLst/>
              <a:gdLst/>
              <a:ahLst/>
              <a:cxnLst/>
              <a:rect l="l" t="t" r="r" b="b"/>
              <a:pathLst>
                <a:path w="1490" h="873" extrusionOk="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9" name="Google Shape;868;p43">
              <a:extLst>
                <a:ext uri="{FF2B5EF4-FFF2-40B4-BE49-F238E27FC236}">
                  <a16:creationId xmlns:a16="http://schemas.microsoft.com/office/drawing/2014/main" id="{6472D960-F88C-9C8F-A1D3-4200423BB909}"/>
                </a:ext>
              </a:extLst>
            </p:cNvPr>
            <p:cNvSpPr/>
            <p:nvPr/>
          </p:nvSpPr>
          <p:spPr>
            <a:xfrm>
              <a:off x="1178850" y="3390150"/>
              <a:ext cx="62350" cy="38025"/>
            </a:xfrm>
            <a:custGeom>
              <a:avLst/>
              <a:gdLst/>
              <a:ahLst/>
              <a:cxnLst/>
              <a:rect l="l" t="t" r="r" b="b"/>
              <a:pathLst>
                <a:path w="2494" h="1521" extrusionOk="0">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20" name="Google Shape;869;p43">
              <a:extLst>
                <a:ext uri="{FF2B5EF4-FFF2-40B4-BE49-F238E27FC236}">
                  <a16:creationId xmlns:a16="http://schemas.microsoft.com/office/drawing/2014/main" id="{FF8B9268-B7F0-A349-E1E6-5A74D337DC0B}"/>
                </a:ext>
              </a:extLst>
            </p:cNvPr>
            <p:cNvSpPr/>
            <p:nvPr/>
          </p:nvSpPr>
          <p:spPr>
            <a:xfrm>
              <a:off x="1098300" y="3107175"/>
              <a:ext cx="224750" cy="191825"/>
            </a:xfrm>
            <a:custGeom>
              <a:avLst/>
              <a:gdLst/>
              <a:ahLst/>
              <a:cxnLst/>
              <a:rect l="l" t="t" r="r" b="b"/>
              <a:pathLst>
                <a:path w="8990" h="7673" extrusionOk="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21" name="Google Shape;870;p43">
              <a:extLst>
                <a:ext uri="{FF2B5EF4-FFF2-40B4-BE49-F238E27FC236}">
                  <a16:creationId xmlns:a16="http://schemas.microsoft.com/office/drawing/2014/main" id="{11A71532-D7D1-D884-2747-9E61BC9C73CE}"/>
                </a:ext>
              </a:extLst>
            </p:cNvPr>
            <p:cNvSpPr/>
            <p:nvPr/>
          </p:nvSpPr>
          <p:spPr>
            <a:xfrm>
              <a:off x="1092225" y="3268250"/>
              <a:ext cx="19800" cy="37150"/>
            </a:xfrm>
            <a:custGeom>
              <a:avLst/>
              <a:gdLst/>
              <a:ahLst/>
              <a:cxnLst/>
              <a:rect l="l" t="t" r="r" b="b"/>
              <a:pathLst>
                <a:path w="792" h="1486" extrusionOk="0">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22" name="Google Shape;871;p43">
              <a:extLst>
                <a:ext uri="{FF2B5EF4-FFF2-40B4-BE49-F238E27FC236}">
                  <a16:creationId xmlns:a16="http://schemas.microsoft.com/office/drawing/2014/main" id="{064E7733-D966-59C6-082E-AE21B148F7A2}"/>
                </a:ext>
              </a:extLst>
            </p:cNvPr>
            <p:cNvSpPr/>
            <p:nvPr/>
          </p:nvSpPr>
          <p:spPr>
            <a:xfrm>
              <a:off x="1248775" y="2934225"/>
              <a:ext cx="267500" cy="626975"/>
            </a:xfrm>
            <a:custGeom>
              <a:avLst/>
              <a:gdLst/>
              <a:ahLst/>
              <a:cxnLst/>
              <a:rect l="l" t="t" r="r" b="b"/>
              <a:pathLst>
                <a:path w="10700" h="25079" extrusionOk="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1124" name="Rectangle: Rounded Corners 1123">
            <a:extLst>
              <a:ext uri="{FF2B5EF4-FFF2-40B4-BE49-F238E27FC236}">
                <a16:creationId xmlns:a16="http://schemas.microsoft.com/office/drawing/2014/main" id="{499CF037-E6D8-DDEA-B3D8-8866D7708548}"/>
              </a:ext>
            </a:extLst>
          </p:cNvPr>
          <p:cNvSpPr/>
          <p:nvPr/>
        </p:nvSpPr>
        <p:spPr>
          <a:xfrm>
            <a:off x="3829989" y="3553896"/>
            <a:ext cx="2385304" cy="90897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sz="3200" b="1" dirty="0">
                <a:solidFill>
                  <a:schemeClr val="tx1"/>
                </a:solidFill>
                <a:latin typeface="Cambria Math" panose="02040503050406030204" pitchFamily="18" charset="0"/>
                <a:ea typeface="Cambria Math" panose="02040503050406030204" pitchFamily="18" charset="0"/>
              </a:rPr>
              <a:t>DAY 7 / 30</a:t>
            </a:r>
          </a:p>
          <a:p>
            <a:pPr algn="ctr"/>
            <a:endParaRPr lang="en-IN" dirty="0"/>
          </a:p>
        </p:txBody>
      </p:sp>
      <p:sp>
        <p:nvSpPr>
          <p:cNvPr id="1126" name="Rectangle: Rounded Corners 1125">
            <a:extLst>
              <a:ext uri="{FF2B5EF4-FFF2-40B4-BE49-F238E27FC236}">
                <a16:creationId xmlns:a16="http://schemas.microsoft.com/office/drawing/2014/main" id="{E62F4470-9B6A-FB21-C069-6B2257D03589}"/>
              </a:ext>
            </a:extLst>
          </p:cNvPr>
          <p:cNvSpPr/>
          <p:nvPr/>
        </p:nvSpPr>
        <p:spPr>
          <a:xfrm>
            <a:off x="99077" y="2059773"/>
            <a:ext cx="3708533" cy="138732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00"/>
                </a:solidFill>
                <a:latin typeface="Cambria Math" panose="02040503050406030204" pitchFamily="18" charset="0"/>
                <a:ea typeface="Cambria Math" panose="02040503050406030204" pitchFamily="18" charset="0"/>
              </a:rPr>
              <a:t>Face recognition &amp; its application | Overview on Recognizer | Creating dataset &amp; Face recognition</a:t>
            </a:r>
          </a:p>
        </p:txBody>
      </p:sp>
      <p:pic>
        <p:nvPicPr>
          <p:cNvPr id="1127" name="Picture 4" descr="C:\Users\Admin\Desktop\logo.png">
            <a:extLst>
              <a:ext uri="{FF2B5EF4-FFF2-40B4-BE49-F238E27FC236}">
                <a16:creationId xmlns:a16="http://schemas.microsoft.com/office/drawing/2014/main" id="{0C152EBF-789E-BF88-C6AA-81B510095E07}"/>
              </a:ext>
            </a:extLst>
          </p:cNvPr>
          <p:cNvPicPr>
            <a:picLocks noChangeAspect="1" noChangeArrowheads="1"/>
          </p:cNvPicPr>
          <p:nvPr/>
        </p:nvPicPr>
        <p:blipFill>
          <a:blip r:embed="rId4" cstate="print"/>
          <a:srcRect/>
          <a:stretch>
            <a:fillRect/>
          </a:stretch>
        </p:blipFill>
        <p:spPr bwMode="auto">
          <a:xfrm>
            <a:off x="6583889" y="244783"/>
            <a:ext cx="2223720" cy="561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50;p44">
            <a:extLst>
              <a:ext uri="{FF2B5EF4-FFF2-40B4-BE49-F238E27FC236}">
                <a16:creationId xmlns:a16="http://schemas.microsoft.com/office/drawing/2014/main" id="{EE9611FE-CC0A-A4EC-1680-90941094E2D6}"/>
              </a:ext>
            </a:extLst>
          </p:cNvPr>
          <p:cNvSpPr txBox="1">
            <a:spLocks noGrp="1"/>
          </p:cNvSpPr>
          <p:nvPr/>
        </p:nvSpPr>
        <p:spPr>
          <a:xfrm>
            <a:off x="1955467" y="1305826"/>
            <a:ext cx="5233066" cy="10073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pPr marL="0" lvl="0" indent="0" algn="ctr" rtl="0">
              <a:spcBef>
                <a:spcPts val="0"/>
              </a:spcBef>
              <a:spcAft>
                <a:spcPts val="0"/>
              </a:spcAft>
              <a:buNone/>
            </a:pPr>
            <a:r>
              <a:rPr lang="en" sz="4000" b="1" dirty="0">
                <a:latin typeface="Cambria" panose="02040503050406030204" pitchFamily="18" charset="0"/>
                <a:ea typeface="Cambria" panose="02040503050406030204" pitchFamily="18" charset="0"/>
              </a:rPr>
              <a:t>Prerequisites for this Course</a:t>
            </a:r>
            <a:endParaRPr sz="4000" b="1" dirty="0">
              <a:latin typeface="Cambria" panose="02040503050406030204" pitchFamily="18" charset="0"/>
              <a:ea typeface="Cambria" panose="02040503050406030204" pitchFamily="18" charset="0"/>
            </a:endParaRPr>
          </a:p>
        </p:txBody>
      </p:sp>
      <p:sp>
        <p:nvSpPr>
          <p:cNvPr id="5" name="Google Shape;751;p44">
            <a:extLst>
              <a:ext uri="{FF2B5EF4-FFF2-40B4-BE49-F238E27FC236}">
                <a16:creationId xmlns:a16="http://schemas.microsoft.com/office/drawing/2014/main" id="{F7913254-08D8-83E3-0BF6-D95C1A22C49C}"/>
              </a:ext>
            </a:extLst>
          </p:cNvPr>
          <p:cNvSpPr txBox="1">
            <a:spLocks noGrp="1"/>
          </p:cNvSpPr>
          <p:nvPr/>
        </p:nvSpPr>
        <p:spPr>
          <a:xfrm>
            <a:off x="311700" y="2668489"/>
            <a:ext cx="8520600" cy="1652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1pPr>
            <a:lvl2pPr marL="914400" marR="0" lvl="1"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2pPr>
            <a:lvl3pPr marL="1371600" marR="0" lvl="2"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3pPr>
            <a:lvl4pPr marL="1828800" marR="0" lvl="3"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4pPr>
            <a:lvl5pPr marL="2286000" marR="0" lvl="4"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5pPr>
            <a:lvl6pPr marL="2743200" marR="0" lvl="5"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6pPr>
            <a:lvl7pPr marL="3200400" marR="0" lvl="6"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7pPr>
            <a:lvl8pPr marL="3657600" marR="0" lvl="7" indent="-342900" algn="ctr" rtl="0">
              <a:lnSpc>
                <a:spcPct val="100000"/>
              </a:lnSpc>
              <a:spcBef>
                <a:spcPts val="160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8pPr>
            <a:lvl9pPr marL="4114800" marR="0" lvl="8" indent="-342900" algn="ctr" rtl="0">
              <a:lnSpc>
                <a:spcPct val="100000"/>
              </a:lnSpc>
              <a:spcBef>
                <a:spcPts val="1600"/>
              </a:spcBef>
              <a:spcAft>
                <a:spcPts val="160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9pPr>
          </a:lstStyle>
          <a:p>
            <a:pPr marL="0" lvl="0" indent="0" algn="ctr" rtl="0">
              <a:spcBef>
                <a:spcPts val="0"/>
              </a:spcBef>
              <a:spcAft>
                <a:spcPts val="1600"/>
              </a:spcAft>
              <a:buNone/>
            </a:pPr>
            <a:r>
              <a:rPr lang="en-IN" sz="2400" b="1" dirty="0">
                <a:latin typeface="Barlow" panose="00000500000000000000" charset="0"/>
              </a:rPr>
              <a:t>Laptop with Good Internet</a:t>
            </a:r>
          </a:p>
          <a:p>
            <a:pPr marL="0" lvl="0" indent="0" algn="ctr" rtl="0">
              <a:spcBef>
                <a:spcPts val="0"/>
              </a:spcBef>
              <a:spcAft>
                <a:spcPts val="1600"/>
              </a:spcAft>
              <a:buNone/>
            </a:pPr>
            <a:r>
              <a:rPr lang="en-IN" sz="2400" b="1" dirty="0">
                <a:latin typeface="Barlow" panose="00000500000000000000" charset="0"/>
              </a:rPr>
              <a:t>No basic knowledge is required.</a:t>
            </a:r>
          </a:p>
          <a:p>
            <a:pPr marL="0" lvl="0" indent="0" algn="ctr" rtl="0">
              <a:spcBef>
                <a:spcPts val="0"/>
              </a:spcBef>
              <a:spcAft>
                <a:spcPts val="1600"/>
              </a:spcAft>
              <a:buNone/>
            </a:pPr>
            <a:r>
              <a:rPr lang="en-IN" sz="2400" b="1" dirty="0">
                <a:latin typeface="Barlow" panose="00000500000000000000" charset="0"/>
              </a:rPr>
              <a:t>Note &amp; Pen </a:t>
            </a:r>
          </a:p>
        </p:txBody>
      </p:sp>
      <p:grpSp>
        <p:nvGrpSpPr>
          <p:cNvPr id="6" name="Google Shape;1190;p59">
            <a:extLst>
              <a:ext uri="{FF2B5EF4-FFF2-40B4-BE49-F238E27FC236}">
                <a16:creationId xmlns:a16="http://schemas.microsoft.com/office/drawing/2014/main" id="{FD629E14-6296-E192-7398-2866BBD5453F}"/>
              </a:ext>
            </a:extLst>
          </p:cNvPr>
          <p:cNvGrpSpPr/>
          <p:nvPr/>
        </p:nvGrpSpPr>
        <p:grpSpPr>
          <a:xfrm>
            <a:off x="524577" y="737942"/>
            <a:ext cx="342434" cy="342905"/>
            <a:chOff x="4910812" y="1677610"/>
            <a:chExt cx="342434" cy="342905"/>
          </a:xfrm>
        </p:grpSpPr>
        <p:sp>
          <p:nvSpPr>
            <p:cNvPr id="15" name="Google Shape;1191;p59">
              <a:extLst>
                <a:ext uri="{FF2B5EF4-FFF2-40B4-BE49-F238E27FC236}">
                  <a16:creationId xmlns:a16="http://schemas.microsoft.com/office/drawing/2014/main" id="{07F50AF5-28FC-509F-A90E-63EEEC1F2C25}"/>
                </a:ext>
              </a:extLst>
            </p:cNvPr>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192;p59">
              <a:extLst>
                <a:ext uri="{FF2B5EF4-FFF2-40B4-BE49-F238E27FC236}">
                  <a16:creationId xmlns:a16="http://schemas.microsoft.com/office/drawing/2014/main" id="{7796C53A-8750-53A5-A3F1-3BE9955F66DC}"/>
                </a:ext>
              </a:extLst>
            </p:cNvPr>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93;p59">
              <a:extLst>
                <a:ext uri="{FF2B5EF4-FFF2-40B4-BE49-F238E27FC236}">
                  <a16:creationId xmlns:a16="http://schemas.microsoft.com/office/drawing/2014/main" id="{2A68DEFE-B65A-033A-DEE5-BC847D237565}"/>
                </a:ext>
              </a:extLst>
            </p:cNvPr>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Google Shape;1198;p59">
            <a:extLst>
              <a:ext uri="{FF2B5EF4-FFF2-40B4-BE49-F238E27FC236}">
                <a16:creationId xmlns:a16="http://schemas.microsoft.com/office/drawing/2014/main" id="{9218854D-1E6A-0BA9-F548-99C120C53578}"/>
              </a:ext>
            </a:extLst>
          </p:cNvPr>
          <p:cNvGrpSpPr/>
          <p:nvPr/>
        </p:nvGrpSpPr>
        <p:grpSpPr>
          <a:xfrm>
            <a:off x="1337380" y="3985018"/>
            <a:ext cx="342434" cy="342905"/>
            <a:chOff x="4910815" y="3099836"/>
            <a:chExt cx="342434" cy="342905"/>
          </a:xfrm>
        </p:grpSpPr>
        <p:sp>
          <p:nvSpPr>
            <p:cNvPr id="12" name="Google Shape;1199;p59">
              <a:extLst>
                <a:ext uri="{FF2B5EF4-FFF2-40B4-BE49-F238E27FC236}">
                  <a16:creationId xmlns:a16="http://schemas.microsoft.com/office/drawing/2014/main" id="{CDF26580-F66F-74D7-77E1-50BF523AC643}"/>
                </a:ext>
              </a:extLst>
            </p:cNvPr>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200;p59">
              <a:extLst>
                <a:ext uri="{FF2B5EF4-FFF2-40B4-BE49-F238E27FC236}">
                  <a16:creationId xmlns:a16="http://schemas.microsoft.com/office/drawing/2014/main" id="{49E915E8-AEBF-869B-1BB2-2BEDC455F0D2}"/>
                </a:ext>
              </a:extLst>
            </p:cNvPr>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201;p59">
              <a:extLst>
                <a:ext uri="{FF2B5EF4-FFF2-40B4-BE49-F238E27FC236}">
                  <a16:creationId xmlns:a16="http://schemas.microsoft.com/office/drawing/2014/main" id="{65F9BADA-A831-AB88-1309-9334C3721941}"/>
                </a:ext>
              </a:extLst>
            </p:cNvPr>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 name="Google Shape;1194;p59">
            <a:extLst>
              <a:ext uri="{FF2B5EF4-FFF2-40B4-BE49-F238E27FC236}">
                <a16:creationId xmlns:a16="http://schemas.microsoft.com/office/drawing/2014/main" id="{5741BBC4-D2F4-27A0-A940-1285F5840334}"/>
              </a:ext>
            </a:extLst>
          </p:cNvPr>
          <p:cNvGrpSpPr/>
          <p:nvPr/>
        </p:nvGrpSpPr>
        <p:grpSpPr>
          <a:xfrm>
            <a:off x="7525475" y="4062653"/>
            <a:ext cx="343032" cy="342905"/>
            <a:chOff x="6749518" y="1677735"/>
            <a:chExt cx="343032" cy="342905"/>
          </a:xfrm>
        </p:grpSpPr>
        <p:sp>
          <p:nvSpPr>
            <p:cNvPr id="9" name="Google Shape;1195;p59">
              <a:extLst>
                <a:ext uri="{FF2B5EF4-FFF2-40B4-BE49-F238E27FC236}">
                  <a16:creationId xmlns:a16="http://schemas.microsoft.com/office/drawing/2014/main" id="{80171D26-4D50-3EB6-6B37-48341ACD58BE}"/>
                </a:ext>
              </a:extLst>
            </p:cNvPr>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6;p59">
              <a:extLst>
                <a:ext uri="{FF2B5EF4-FFF2-40B4-BE49-F238E27FC236}">
                  <a16:creationId xmlns:a16="http://schemas.microsoft.com/office/drawing/2014/main" id="{638555AA-33B7-C06F-A2A4-134552CB9B65}"/>
                </a:ext>
              </a:extLst>
            </p:cNvPr>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7;p59">
              <a:extLst>
                <a:ext uri="{FF2B5EF4-FFF2-40B4-BE49-F238E27FC236}">
                  <a16:creationId xmlns:a16="http://schemas.microsoft.com/office/drawing/2014/main" id="{E041EB06-0951-9B26-3AB1-A4CC5C258550}"/>
                </a:ext>
              </a:extLst>
            </p:cNvPr>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8" name="Google Shape;1052;p48">
            <a:extLst>
              <a:ext uri="{FF2B5EF4-FFF2-40B4-BE49-F238E27FC236}">
                <a16:creationId xmlns:a16="http://schemas.microsoft.com/office/drawing/2014/main" id="{FC9DE7E5-FE08-717B-6025-5524461420AC}"/>
              </a:ext>
            </a:extLst>
          </p:cNvPr>
          <p:cNvGrpSpPr/>
          <p:nvPr/>
        </p:nvGrpSpPr>
        <p:grpSpPr>
          <a:xfrm rot="13632545">
            <a:off x="8498248" y="-130128"/>
            <a:ext cx="668104" cy="895217"/>
            <a:chOff x="122038" y="7256931"/>
            <a:chExt cx="668104" cy="895217"/>
          </a:xfrm>
        </p:grpSpPr>
        <p:sp>
          <p:nvSpPr>
            <p:cNvPr id="19" name="Google Shape;1053;p48">
              <a:extLst>
                <a:ext uri="{FF2B5EF4-FFF2-40B4-BE49-F238E27FC236}">
                  <a16:creationId xmlns:a16="http://schemas.microsoft.com/office/drawing/2014/main" id="{C1FCCAB1-4857-E08D-B492-E680544CF6E8}"/>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4;p48">
              <a:extLst>
                <a:ext uri="{FF2B5EF4-FFF2-40B4-BE49-F238E27FC236}">
                  <a16:creationId xmlns:a16="http://schemas.microsoft.com/office/drawing/2014/main" id="{84DB618F-1687-696A-29B5-FB2E8B441D9B}"/>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055;p48">
              <a:extLst>
                <a:ext uri="{FF2B5EF4-FFF2-40B4-BE49-F238E27FC236}">
                  <a16:creationId xmlns:a16="http://schemas.microsoft.com/office/drawing/2014/main" id="{FB9D0B39-D34E-4502-FB1D-E98FBFF72231}"/>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p48">
              <a:extLst>
                <a:ext uri="{FF2B5EF4-FFF2-40B4-BE49-F238E27FC236}">
                  <a16:creationId xmlns:a16="http://schemas.microsoft.com/office/drawing/2014/main" id="{174EB024-464A-D8FA-13F0-BEAB53252EC0}"/>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7;p48">
              <a:extLst>
                <a:ext uri="{FF2B5EF4-FFF2-40B4-BE49-F238E27FC236}">
                  <a16:creationId xmlns:a16="http://schemas.microsoft.com/office/drawing/2014/main" id="{78C89130-BE6F-6D94-AC24-93773155D2D7}"/>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8;p48">
              <a:extLst>
                <a:ext uri="{FF2B5EF4-FFF2-40B4-BE49-F238E27FC236}">
                  <a16:creationId xmlns:a16="http://schemas.microsoft.com/office/drawing/2014/main" id="{F1900A86-7352-31B5-B9A7-040E508E04E2}"/>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142;p64">
            <a:extLst>
              <a:ext uri="{FF2B5EF4-FFF2-40B4-BE49-F238E27FC236}">
                <a16:creationId xmlns:a16="http://schemas.microsoft.com/office/drawing/2014/main" id="{67A232B4-689E-64FA-FC3C-82DCA46E2D6D}"/>
              </a:ext>
            </a:extLst>
          </p:cNvPr>
          <p:cNvGrpSpPr/>
          <p:nvPr/>
        </p:nvGrpSpPr>
        <p:grpSpPr>
          <a:xfrm rot="1505976" flipH="1">
            <a:off x="111058" y="2147054"/>
            <a:ext cx="723051" cy="2042473"/>
            <a:chOff x="731955" y="2811840"/>
            <a:chExt cx="564367" cy="1313910"/>
          </a:xfrm>
        </p:grpSpPr>
        <p:sp>
          <p:nvSpPr>
            <p:cNvPr id="26" name="Google Shape;2143;p64">
              <a:extLst>
                <a:ext uri="{FF2B5EF4-FFF2-40B4-BE49-F238E27FC236}">
                  <a16:creationId xmlns:a16="http://schemas.microsoft.com/office/drawing/2014/main" id="{66EE1D8E-8595-8F34-6A2E-E348E6DAB171}"/>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44;p64">
              <a:extLst>
                <a:ext uri="{FF2B5EF4-FFF2-40B4-BE49-F238E27FC236}">
                  <a16:creationId xmlns:a16="http://schemas.microsoft.com/office/drawing/2014/main" id="{CBFDCF2D-B7BD-5A6C-7860-9812CC7D206D}"/>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45;p64">
              <a:extLst>
                <a:ext uri="{FF2B5EF4-FFF2-40B4-BE49-F238E27FC236}">
                  <a16:creationId xmlns:a16="http://schemas.microsoft.com/office/drawing/2014/main" id="{BC971E1E-A3F2-5CF5-934C-414ADA08A5BB}"/>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6;p64">
              <a:extLst>
                <a:ext uri="{FF2B5EF4-FFF2-40B4-BE49-F238E27FC236}">
                  <a16:creationId xmlns:a16="http://schemas.microsoft.com/office/drawing/2014/main" id="{F57B3D75-F6C8-7F12-B718-670676E9509C}"/>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7;p64">
              <a:extLst>
                <a:ext uri="{FF2B5EF4-FFF2-40B4-BE49-F238E27FC236}">
                  <a16:creationId xmlns:a16="http://schemas.microsoft.com/office/drawing/2014/main" id="{7ADB9A9A-3C58-F595-94BC-89CC1B05D230}"/>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8;p64">
              <a:extLst>
                <a:ext uri="{FF2B5EF4-FFF2-40B4-BE49-F238E27FC236}">
                  <a16:creationId xmlns:a16="http://schemas.microsoft.com/office/drawing/2014/main" id="{24663886-D325-86B0-3D03-F8238BA89B40}"/>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9;p64">
              <a:extLst>
                <a:ext uri="{FF2B5EF4-FFF2-40B4-BE49-F238E27FC236}">
                  <a16:creationId xmlns:a16="http://schemas.microsoft.com/office/drawing/2014/main" id="{EF1BE00B-0E3A-74B7-11BF-FDE983DE763E}"/>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150;p64">
              <a:extLst>
                <a:ext uri="{FF2B5EF4-FFF2-40B4-BE49-F238E27FC236}">
                  <a16:creationId xmlns:a16="http://schemas.microsoft.com/office/drawing/2014/main" id="{14F5DB70-DD35-73EF-AD86-2FF76EA24D52}"/>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1;p64">
              <a:extLst>
                <a:ext uri="{FF2B5EF4-FFF2-40B4-BE49-F238E27FC236}">
                  <a16:creationId xmlns:a16="http://schemas.microsoft.com/office/drawing/2014/main" id="{F92FF6A5-921F-E793-F0AA-87A30421CE33}"/>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2;p64">
              <a:extLst>
                <a:ext uri="{FF2B5EF4-FFF2-40B4-BE49-F238E27FC236}">
                  <a16:creationId xmlns:a16="http://schemas.microsoft.com/office/drawing/2014/main" id="{4B0B6D8F-9CFB-A42A-33E9-990461470F40}"/>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3;p64">
              <a:extLst>
                <a:ext uri="{FF2B5EF4-FFF2-40B4-BE49-F238E27FC236}">
                  <a16:creationId xmlns:a16="http://schemas.microsoft.com/office/drawing/2014/main" id="{26A904BF-DB3B-CDEF-221C-C8D2BD6F901A}"/>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4;p64">
              <a:extLst>
                <a:ext uri="{FF2B5EF4-FFF2-40B4-BE49-F238E27FC236}">
                  <a16:creationId xmlns:a16="http://schemas.microsoft.com/office/drawing/2014/main" id="{EFE2B779-0BAF-FD57-E167-C0ED2A6D5A4C}"/>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55;p64">
              <a:extLst>
                <a:ext uri="{FF2B5EF4-FFF2-40B4-BE49-F238E27FC236}">
                  <a16:creationId xmlns:a16="http://schemas.microsoft.com/office/drawing/2014/main" id="{A1F300EB-D96D-3B1B-A82E-B082BDE21BFC}"/>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56;p64">
              <a:extLst>
                <a:ext uri="{FF2B5EF4-FFF2-40B4-BE49-F238E27FC236}">
                  <a16:creationId xmlns:a16="http://schemas.microsoft.com/office/drawing/2014/main" id="{A49BA923-E9B4-ECA8-BF7B-B236007753CA}"/>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7;p64">
              <a:extLst>
                <a:ext uri="{FF2B5EF4-FFF2-40B4-BE49-F238E27FC236}">
                  <a16:creationId xmlns:a16="http://schemas.microsoft.com/office/drawing/2014/main" id="{3BB7B382-87B0-2AE7-56B9-F45235710407}"/>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58;p64">
              <a:extLst>
                <a:ext uri="{FF2B5EF4-FFF2-40B4-BE49-F238E27FC236}">
                  <a16:creationId xmlns:a16="http://schemas.microsoft.com/office/drawing/2014/main" id="{C1721A43-ABF4-6E9E-8BFB-BB79A43CD7CF}"/>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59;p64">
              <a:extLst>
                <a:ext uri="{FF2B5EF4-FFF2-40B4-BE49-F238E27FC236}">
                  <a16:creationId xmlns:a16="http://schemas.microsoft.com/office/drawing/2014/main" id="{9FDE4275-FB54-3020-505D-72FA164A8694}"/>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0;p64">
              <a:extLst>
                <a:ext uri="{FF2B5EF4-FFF2-40B4-BE49-F238E27FC236}">
                  <a16:creationId xmlns:a16="http://schemas.microsoft.com/office/drawing/2014/main" id="{46E545BB-EACB-396D-5BA8-F487CD168D28}"/>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1;p64">
              <a:extLst>
                <a:ext uri="{FF2B5EF4-FFF2-40B4-BE49-F238E27FC236}">
                  <a16:creationId xmlns:a16="http://schemas.microsoft.com/office/drawing/2014/main" id="{F5193C95-99DC-0C6F-513D-CC5FB95FD561}"/>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2;p64">
              <a:extLst>
                <a:ext uri="{FF2B5EF4-FFF2-40B4-BE49-F238E27FC236}">
                  <a16:creationId xmlns:a16="http://schemas.microsoft.com/office/drawing/2014/main" id="{CCFE9899-96F7-F1C2-85F0-0B9119FCD067}"/>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3;p64">
              <a:extLst>
                <a:ext uri="{FF2B5EF4-FFF2-40B4-BE49-F238E27FC236}">
                  <a16:creationId xmlns:a16="http://schemas.microsoft.com/office/drawing/2014/main" id="{950C6F73-50C0-CBE7-E286-2E75D213CEC8}"/>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4;p64">
              <a:extLst>
                <a:ext uri="{FF2B5EF4-FFF2-40B4-BE49-F238E27FC236}">
                  <a16:creationId xmlns:a16="http://schemas.microsoft.com/office/drawing/2014/main" id="{B0C9004C-EDFE-DFB8-7B5B-72F1BDF954A2}"/>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5;p64">
              <a:extLst>
                <a:ext uri="{FF2B5EF4-FFF2-40B4-BE49-F238E27FC236}">
                  <a16:creationId xmlns:a16="http://schemas.microsoft.com/office/drawing/2014/main" id="{73AFC003-8EAE-D0C1-BC65-08C68749DA92}"/>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66;p64">
              <a:extLst>
                <a:ext uri="{FF2B5EF4-FFF2-40B4-BE49-F238E27FC236}">
                  <a16:creationId xmlns:a16="http://schemas.microsoft.com/office/drawing/2014/main" id="{B3B42CFD-1BA8-A018-2974-B212DF0A975D}"/>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7;p64">
              <a:extLst>
                <a:ext uri="{FF2B5EF4-FFF2-40B4-BE49-F238E27FC236}">
                  <a16:creationId xmlns:a16="http://schemas.microsoft.com/office/drawing/2014/main" id="{C672C4BD-00C4-2DC1-E788-10EBA68105D8}"/>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68;p64">
              <a:extLst>
                <a:ext uri="{FF2B5EF4-FFF2-40B4-BE49-F238E27FC236}">
                  <a16:creationId xmlns:a16="http://schemas.microsoft.com/office/drawing/2014/main" id="{AC4353E7-1DCF-E85F-779B-61AC9F122BB2}"/>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69;p64">
              <a:extLst>
                <a:ext uri="{FF2B5EF4-FFF2-40B4-BE49-F238E27FC236}">
                  <a16:creationId xmlns:a16="http://schemas.microsoft.com/office/drawing/2014/main" id="{C85743AC-C63E-A614-ACE8-B107B9CA567F}"/>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0;p64">
              <a:extLst>
                <a:ext uri="{FF2B5EF4-FFF2-40B4-BE49-F238E27FC236}">
                  <a16:creationId xmlns:a16="http://schemas.microsoft.com/office/drawing/2014/main" id="{C3C909CC-5899-7914-78D2-499E31D90EDD}"/>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1;p64">
              <a:extLst>
                <a:ext uri="{FF2B5EF4-FFF2-40B4-BE49-F238E27FC236}">
                  <a16:creationId xmlns:a16="http://schemas.microsoft.com/office/drawing/2014/main" id="{B6AFC5CA-0BDB-637C-2307-7CF7B384EA2D}"/>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2;p64">
              <a:extLst>
                <a:ext uri="{FF2B5EF4-FFF2-40B4-BE49-F238E27FC236}">
                  <a16:creationId xmlns:a16="http://schemas.microsoft.com/office/drawing/2014/main" id="{13803128-4318-7F5B-BBA1-B1BC33E91F0B}"/>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52;p48">
            <a:extLst>
              <a:ext uri="{FF2B5EF4-FFF2-40B4-BE49-F238E27FC236}">
                <a16:creationId xmlns:a16="http://schemas.microsoft.com/office/drawing/2014/main" id="{7B159D36-F832-D3EE-3DD7-4CE1BFF341AA}"/>
              </a:ext>
            </a:extLst>
          </p:cNvPr>
          <p:cNvGrpSpPr/>
          <p:nvPr/>
        </p:nvGrpSpPr>
        <p:grpSpPr>
          <a:xfrm rot="13632545">
            <a:off x="8498248" y="-138011"/>
            <a:ext cx="668104" cy="895217"/>
            <a:chOff x="122038" y="7256931"/>
            <a:chExt cx="668104" cy="895217"/>
          </a:xfrm>
        </p:grpSpPr>
        <p:sp>
          <p:nvSpPr>
            <p:cNvPr id="3" name="Google Shape;1053;p48">
              <a:extLst>
                <a:ext uri="{FF2B5EF4-FFF2-40B4-BE49-F238E27FC236}">
                  <a16:creationId xmlns:a16="http://schemas.microsoft.com/office/drawing/2014/main" id="{134A8186-D180-4FC7-1B84-4C4EDDE49BFC}"/>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4;p48">
              <a:extLst>
                <a:ext uri="{FF2B5EF4-FFF2-40B4-BE49-F238E27FC236}">
                  <a16:creationId xmlns:a16="http://schemas.microsoft.com/office/drawing/2014/main" id="{DA10611D-24AB-4CA7-5716-798275D1095A}"/>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55;p48">
              <a:extLst>
                <a:ext uri="{FF2B5EF4-FFF2-40B4-BE49-F238E27FC236}">
                  <a16:creationId xmlns:a16="http://schemas.microsoft.com/office/drawing/2014/main" id="{FE109142-0030-A860-AA57-4EFA01F7D57F}"/>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6;p48">
              <a:extLst>
                <a:ext uri="{FF2B5EF4-FFF2-40B4-BE49-F238E27FC236}">
                  <a16:creationId xmlns:a16="http://schemas.microsoft.com/office/drawing/2014/main" id="{2C0AE01A-9AE4-9A8D-23B1-1E915F9DB370}"/>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7;p48">
              <a:extLst>
                <a:ext uri="{FF2B5EF4-FFF2-40B4-BE49-F238E27FC236}">
                  <a16:creationId xmlns:a16="http://schemas.microsoft.com/office/drawing/2014/main" id="{B1A384FA-5977-E742-0D08-3B9A229F3558}"/>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8;p48">
              <a:extLst>
                <a:ext uri="{FF2B5EF4-FFF2-40B4-BE49-F238E27FC236}">
                  <a16:creationId xmlns:a16="http://schemas.microsoft.com/office/drawing/2014/main" id="{AEC192AF-4E64-D0F4-EA67-8D855C4C24CA}"/>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142;p64">
            <a:extLst>
              <a:ext uri="{FF2B5EF4-FFF2-40B4-BE49-F238E27FC236}">
                <a16:creationId xmlns:a16="http://schemas.microsoft.com/office/drawing/2014/main" id="{CD457C64-07CD-9407-359A-5A0E41EA622E}"/>
              </a:ext>
            </a:extLst>
          </p:cNvPr>
          <p:cNvGrpSpPr/>
          <p:nvPr/>
        </p:nvGrpSpPr>
        <p:grpSpPr>
          <a:xfrm rot="1505976" flipH="1">
            <a:off x="111058" y="2139171"/>
            <a:ext cx="723051" cy="2042473"/>
            <a:chOff x="731955" y="2811840"/>
            <a:chExt cx="564367" cy="1313910"/>
          </a:xfrm>
        </p:grpSpPr>
        <p:sp>
          <p:nvSpPr>
            <p:cNvPr id="62" name="Google Shape;2143;p64">
              <a:extLst>
                <a:ext uri="{FF2B5EF4-FFF2-40B4-BE49-F238E27FC236}">
                  <a16:creationId xmlns:a16="http://schemas.microsoft.com/office/drawing/2014/main" id="{C8E29A9C-3CA5-D085-EC8C-0B4C346BE470}"/>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4;p64">
              <a:extLst>
                <a:ext uri="{FF2B5EF4-FFF2-40B4-BE49-F238E27FC236}">
                  <a16:creationId xmlns:a16="http://schemas.microsoft.com/office/drawing/2014/main" id="{BF4E986A-DA22-EB9A-2FDF-15D620AACC55}"/>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5;p64">
              <a:extLst>
                <a:ext uri="{FF2B5EF4-FFF2-40B4-BE49-F238E27FC236}">
                  <a16:creationId xmlns:a16="http://schemas.microsoft.com/office/drawing/2014/main" id="{DFC3AFF0-14E1-10E1-D760-745684D0093D}"/>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46;p64">
              <a:extLst>
                <a:ext uri="{FF2B5EF4-FFF2-40B4-BE49-F238E27FC236}">
                  <a16:creationId xmlns:a16="http://schemas.microsoft.com/office/drawing/2014/main" id="{36950B6F-1175-6858-1664-33E3497619C7}"/>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47;p64">
              <a:extLst>
                <a:ext uri="{FF2B5EF4-FFF2-40B4-BE49-F238E27FC236}">
                  <a16:creationId xmlns:a16="http://schemas.microsoft.com/office/drawing/2014/main" id="{3C26C996-5396-D953-EE37-A303AFA2AF03}"/>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48;p64">
              <a:extLst>
                <a:ext uri="{FF2B5EF4-FFF2-40B4-BE49-F238E27FC236}">
                  <a16:creationId xmlns:a16="http://schemas.microsoft.com/office/drawing/2014/main" id="{40C6C712-4607-CA20-2D6A-9321110C36DC}"/>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49;p64">
              <a:extLst>
                <a:ext uri="{FF2B5EF4-FFF2-40B4-BE49-F238E27FC236}">
                  <a16:creationId xmlns:a16="http://schemas.microsoft.com/office/drawing/2014/main" id="{EE2C304C-3FF2-C084-6541-E3A5BA68A7AD}"/>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150;p64">
              <a:extLst>
                <a:ext uri="{FF2B5EF4-FFF2-40B4-BE49-F238E27FC236}">
                  <a16:creationId xmlns:a16="http://schemas.microsoft.com/office/drawing/2014/main" id="{54689762-D5D5-BC57-64B8-9B9566765107}"/>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1;p64">
              <a:extLst>
                <a:ext uri="{FF2B5EF4-FFF2-40B4-BE49-F238E27FC236}">
                  <a16:creationId xmlns:a16="http://schemas.microsoft.com/office/drawing/2014/main" id="{2D2EFC56-F3E5-A26F-5F62-1BD5BA7C832E}"/>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2;p64">
              <a:extLst>
                <a:ext uri="{FF2B5EF4-FFF2-40B4-BE49-F238E27FC236}">
                  <a16:creationId xmlns:a16="http://schemas.microsoft.com/office/drawing/2014/main" id="{BA4F7C50-EEC2-2EDD-F466-1A358D8B9B0C}"/>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3;p64">
              <a:extLst>
                <a:ext uri="{FF2B5EF4-FFF2-40B4-BE49-F238E27FC236}">
                  <a16:creationId xmlns:a16="http://schemas.microsoft.com/office/drawing/2014/main" id="{36EFBCD4-D1B8-E2F0-21CF-CDF3FC9C4DF8}"/>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4;p64">
              <a:extLst>
                <a:ext uri="{FF2B5EF4-FFF2-40B4-BE49-F238E27FC236}">
                  <a16:creationId xmlns:a16="http://schemas.microsoft.com/office/drawing/2014/main" id="{5FFBA545-5014-5816-868A-E688468FECE6}"/>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5;p64">
              <a:extLst>
                <a:ext uri="{FF2B5EF4-FFF2-40B4-BE49-F238E27FC236}">
                  <a16:creationId xmlns:a16="http://schemas.microsoft.com/office/drawing/2014/main" id="{BD2F6850-B410-FA21-FB40-F2054DB12B2E}"/>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56;p64">
              <a:extLst>
                <a:ext uri="{FF2B5EF4-FFF2-40B4-BE49-F238E27FC236}">
                  <a16:creationId xmlns:a16="http://schemas.microsoft.com/office/drawing/2014/main" id="{D89047C9-226A-FE55-6D07-EC2162AC02FE}"/>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57;p64">
              <a:extLst>
                <a:ext uri="{FF2B5EF4-FFF2-40B4-BE49-F238E27FC236}">
                  <a16:creationId xmlns:a16="http://schemas.microsoft.com/office/drawing/2014/main" id="{B76C536F-06A6-893A-2CDD-93F58525C59E}"/>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58;p64">
              <a:extLst>
                <a:ext uri="{FF2B5EF4-FFF2-40B4-BE49-F238E27FC236}">
                  <a16:creationId xmlns:a16="http://schemas.microsoft.com/office/drawing/2014/main" id="{D448933B-3B92-B57F-7E3D-73020937E7B9}"/>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59;p64">
              <a:extLst>
                <a:ext uri="{FF2B5EF4-FFF2-40B4-BE49-F238E27FC236}">
                  <a16:creationId xmlns:a16="http://schemas.microsoft.com/office/drawing/2014/main" id="{FD658AD0-CD6A-A375-CFAD-E4BA1F17A1C0}"/>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0;p64">
              <a:extLst>
                <a:ext uri="{FF2B5EF4-FFF2-40B4-BE49-F238E27FC236}">
                  <a16:creationId xmlns:a16="http://schemas.microsoft.com/office/drawing/2014/main" id="{BAFDA10B-2841-BAAF-C4FD-E4D307A1CA0D}"/>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1;p64">
              <a:extLst>
                <a:ext uri="{FF2B5EF4-FFF2-40B4-BE49-F238E27FC236}">
                  <a16:creationId xmlns:a16="http://schemas.microsoft.com/office/drawing/2014/main" id="{04E205EA-99F6-16D2-728C-6646F701EC2F}"/>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2;p64">
              <a:extLst>
                <a:ext uri="{FF2B5EF4-FFF2-40B4-BE49-F238E27FC236}">
                  <a16:creationId xmlns:a16="http://schemas.microsoft.com/office/drawing/2014/main" id="{E4EA2370-9958-EE4E-8E63-CEEFFBED522B}"/>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3;p64">
              <a:extLst>
                <a:ext uri="{FF2B5EF4-FFF2-40B4-BE49-F238E27FC236}">
                  <a16:creationId xmlns:a16="http://schemas.microsoft.com/office/drawing/2014/main" id="{7DA95F01-4C60-D239-116F-327BA25D31D3}"/>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4;p64">
              <a:extLst>
                <a:ext uri="{FF2B5EF4-FFF2-40B4-BE49-F238E27FC236}">
                  <a16:creationId xmlns:a16="http://schemas.microsoft.com/office/drawing/2014/main" id="{45BB2017-C7F1-B390-4F6D-2633FC930CB8}"/>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65;p64">
              <a:extLst>
                <a:ext uri="{FF2B5EF4-FFF2-40B4-BE49-F238E27FC236}">
                  <a16:creationId xmlns:a16="http://schemas.microsoft.com/office/drawing/2014/main" id="{4FC2269E-70D7-141F-5DA7-1281774586AE}"/>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66;p64">
              <a:extLst>
                <a:ext uri="{FF2B5EF4-FFF2-40B4-BE49-F238E27FC236}">
                  <a16:creationId xmlns:a16="http://schemas.microsoft.com/office/drawing/2014/main" id="{3B7D1B4F-A97B-E843-D6D0-85079300C06B}"/>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7;p64">
              <a:extLst>
                <a:ext uri="{FF2B5EF4-FFF2-40B4-BE49-F238E27FC236}">
                  <a16:creationId xmlns:a16="http://schemas.microsoft.com/office/drawing/2014/main" id="{B81D72A6-D17C-8F88-0091-9F3B1B04C661}"/>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68;p64">
              <a:extLst>
                <a:ext uri="{FF2B5EF4-FFF2-40B4-BE49-F238E27FC236}">
                  <a16:creationId xmlns:a16="http://schemas.microsoft.com/office/drawing/2014/main" id="{AF481D3F-B491-7650-6549-42410E6FF002}"/>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69;p64">
              <a:extLst>
                <a:ext uri="{FF2B5EF4-FFF2-40B4-BE49-F238E27FC236}">
                  <a16:creationId xmlns:a16="http://schemas.microsoft.com/office/drawing/2014/main" id="{136DC1E6-2622-57B5-A9D1-EB88D5C2A9AB}"/>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70;p64">
              <a:extLst>
                <a:ext uri="{FF2B5EF4-FFF2-40B4-BE49-F238E27FC236}">
                  <a16:creationId xmlns:a16="http://schemas.microsoft.com/office/drawing/2014/main" id="{78AC7F41-B2FC-B01C-5022-81194CD37D97}"/>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71;p64">
              <a:extLst>
                <a:ext uri="{FF2B5EF4-FFF2-40B4-BE49-F238E27FC236}">
                  <a16:creationId xmlns:a16="http://schemas.microsoft.com/office/drawing/2014/main" id="{EAF6691B-DD1B-B8D3-BEB8-20CF032EEEFF}"/>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72;p64">
              <a:extLst>
                <a:ext uri="{FF2B5EF4-FFF2-40B4-BE49-F238E27FC236}">
                  <a16:creationId xmlns:a16="http://schemas.microsoft.com/office/drawing/2014/main" id="{AE2841ED-1C86-3A98-4105-74BE1CA52918}"/>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6217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17;p30">
            <a:extLst>
              <a:ext uri="{FF2B5EF4-FFF2-40B4-BE49-F238E27FC236}">
                <a16:creationId xmlns:a16="http://schemas.microsoft.com/office/drawing/2014/main" id="{68AD73BA-2392-AF9A-31BA-6E66DECB6B5B}"/>
              </a:ext>
            </a:extLst>
          </p:cNvPr>
          <p:cNvSpPr txBox="1">
            <a:spLocks/>
          </p:cNvSpPr>
          <p:nvPr/>
        </p:nvSpPr>
        <p:spPr>
          <a:xfrm>
            <a:off x="1110603" y="1455645"/>
            <a:ext cx="7423981" cy="335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Face recognition is a method of identifying or verifying the identity of an individual using their face. Face recognition systems can be used to identify people in photos, video, or in real-time. </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endPar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endParaRP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1.Preventing crime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2.Unlock device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3.Blind assistance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4.Attendance system</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5.Payments</a:t>
            </a:r>
          </a:p>
        </p:txBody>
      </p:sp>
      <p:sp>
        <p:nvSpPr>
          <p:cNvPr id="7" name="Google Shape;318;p30">
            <a:extLst>
              <a:ext uri="{FF2B5EF4-FFF2-40B4-BE49-F238E27FC236}">
                <a16:creationId xmlns:a16="http://schemas.microsoft.com/office/drawing/2014/main" id="{1CBE1FEA-AE38-CD36-A4F8-B3FB9A3F7CE9}"/>
              </a:ext>
            </a:extLst>
          </p:cNvPr>
          <p:cNvSpPr txBox="1">
            <a:spLocks/>
          </p:cNvSpPr>
          <p:nvPr/>
        </p:nvSpPr>
        <p:spPr>
          <a:xfrm>
            <a:off x="2099124" y="634070"/>
            <a:ext cx="5326433" cy="784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marL="0" marR="0" lvl="0" indent="0" algn="ctr" defTabSz="914400" rtl="0" eaLnBrk="1" fontAlgn="auto" latinLnBrk="0" hangingPunct="1">
              <a:lnSpc>
                <a:spcPct val="100000"/>
              </a:lnSpc>
              <a:spcBef>
                <a:spcPts val="0"/>
              </a:spcBef>
              <a:spcAft>
                <a:spcPts val="0"/>
              </a:spcAft>
              <a:buClr>
                <a:srgbClr val="E17C78"/>
              </a:buClr>
              <a:buSzPts val="2800"/>
              <a:buFont typeface="Fira Sans Condensed ExtraBold"/>
              <a:buNone/>
              <a:tabLst/>
              <a:defRPr/>
            </a:pPr>
            <a:r>
              <a:rPr kumimoji="0" lang="en-IN" sz="3600" b="1" i="0" u="none" strike="noStrike" kern="0" cap="none" spc="0" normalizeH="0" baseline="0" noProof="0" dirty="0">
                <a:ln>
                  <a:noFill/>
                </a:ln>
                <a:solidFill>
                  <a:schemeClr val="accent6">
                    <a:lumMod val="60000"/>
                    <a:lumOff val="40000"/>
                  </a:schemeClr>
                </a:solidFill>
                <a:effectLst/>
                <a:uLnTx/>
                <a:uFillTx/>
                <a:latin typeface="Cambria" panose="02040503050406030204" pitchFamily="18" charset="0"/>
                <a:ea typeface="Cambria" panose="02040503050406030204" pitchFamily="18" charset="0"/>
                <a:sym typeface="Fira Sans Condensed ExtraBold"/>
              </a:rPr>
              <a:t>Face recognition</a:t>
            </a:r>
          </a:p>
        </p:txBody>
      </p:sp>
      <p:grpSp>
        <p:nvGrpSpPr>
          <p:cNvPr id="8" name="Google Shape;1052;p48">
            <a:extLst>
              <a:ext uri="{FF2B5EF4-FFF2-40B4-BE49-F238E27FC236}">
                <a16:creationId xmlns:a16="http://schemas.microsoft.com/office/drawing/2014/main" id="{F368B5CD-9EA4-2F00-682A-66997FA06AD3}"/>
              </a:ext>
            </a:extLst>
          </p:cNvPr>
          <p:cNvGrpSpPr/>
          <p:nvPr/>
        </p:nvGrpSpPr>
        <p:grpSpPr>
          <a:xfrm rot="13632545">
            <a:off x="8498248" y="-138011"/>
            <a:ext cx="668104" cy="895217"/>
            <a:chOff x="122038" y="7256931"/>
            <a:chExt cx="668104" cy="895217"/>
          </a:xfrm>
        </p:grpSpPr>
        <p:sp>
          <p:nvSpPr>
            <p:cNvPr id="9" name="Google Shape;1053;p48">
              <a:extLst>
                <a:ext uri="{FF2B5EF4-FFF2-40B4-BE49-F238E27FC236}">
                  <a16:creationId xmlns:a16="http://schemas.microsoft.com/office/drawing/2014/main" id="{B016ECB0-DC2F-2744-4357-A50C97B8AEFD}"/>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4;p48">
              <a:extLst>
                <a:ext uri="{FF2B5EF4-FFF2-40B4-BE49-F238E27FC236}">
                  <a16:creationId xmlns:a16="http://schemas.microsoft.com/office/drawing/2014/main" id="{9974E234-D5EE-9D42-124C-6CCB47DEB591}"/>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55;p48">
              <a:extLst>
                <a:ext uri="{FF2B5EF4-FFF2-40B4-BE49-F238E27FC236}">
                  <a16:creationId xmlns:a16="http://schemas.microsoft.com/office/drawing/2014/main" id="{D5FF1DB3-AA31-6FCC-0909-F624AD9466F2}"/>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6;p48">
              <a:extLst>
                <a:ext uri="{FF2B5EF4-FFF2-40B4-BE49-F238E27FC236}">
                  <a16:creationId xmlns:a16="http://schemas.microsoft.com/office/drawing/2014/main" id="{9AF935F8-3C7A-5898-EDA7-B38C254ADD82}"/>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7;p48">
              <a:extLst>
                <a:ext uri="{FF2B5EF4-FFF2-40B4-BE49-F238E27FC236}">
                  <a16:creationId xmlns:a16="http://schemas.microsoft.com/office/drawing/2014/main" id="{12B7119C-A3C5-8716-9763-044EB94D8678}"/>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8;p48">
              <a:extLst>
                <a:ext uri="{FF2B5EF4-FFF2-40B4-BE49-F238E27FC236}">
                  <a16:creationId xmlns:a16="http://schemas.microsoft.com/office/drawing/2014/main" id="{9D95D57E-2A67-3636-A829-A64B691E9D23}"/>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142;p64">
            <a:extLst>
              <a:ext uri="{FF2B5EF4-FFF2-40B4-BE49-F238E27FC236}">
                <a16:creationId xmlns:a16="http://schemas.microsoft.com/office/drawing/2014/main" id="{1EE59DC2-9D3F-062F-6E9B-DF28CFF6EE34}"/>
              </a:ext>
            </a:extLst>
          </p:cNvPr>
          <p:cNvGrpSpPr/>
          <p:nvPr/>
        </p:nvGrpSpPr>
        <p:grpSpPr>
          <a:xfrm rot="1505976" flipH="1">
            <a:off x="118941" y="3266406"/>
            <a:ext cx="723051" cy="2042473"/>
            <a:chOff x="731955" y="2811840"/>
            <a:chExt cx="564367" cy="1313910"/>
          </a:xfrm>
        </p:grpSpPr>
        <p:sp>
          <p:nvSpPr>
            <p:cNvPr id="16" name="Google Shape;2143;p64">
              <a:extLst>
                <a:ext uri="{FF2B5EF4-FFF2-40B4-BE49-F238E27FC236}">
                  <a16:creationId xmlns:a16="http://schemas.microsoft.com/office/drawing/2014/main" id="{77572F65-985B-B951-B4B9-F7E9C6F05463}"/>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4;p64">
              <a:extLst>
                <a:ext uri="{FF2B5EF4-FFF2-40B4-BE49-F238E27FC236}">
                  <a16:creationId xmlns:a16="http://schemas.microsoft.com/office/drawing/2014/main" id="{408D09EF-6839-BEED-3520-AF4700605B99}"/>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5;p64">
              <a:extLst>
                <a:ext uri="{FF2B5EF4-FFF2-40B4-BE49-F238E27FC236}">
                  <a16:creationId xmlns:a16="http://schemas.microsoft.com/office/drawing/2014/main" id="{605F10D3-66CC-AD42-69CE-3E801AC50AFC}"/>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6;p64">
              <a:extLst>
                <a:ext uri="{FF2B5EF4-FFF2-40B4-BE49-F238E27FC236}">
                  <a16:creationId xmlns:a16="http://schemas.microsoft.com/office/drawing/2014/main" id="{49D9C08C-DD2B-5C04-0F09-7164C40BC6C6}"/>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7;p64">
              <a:extLst>
                <a:ext uri="{FF2B5EF4-FFF2-40B4-BE49-F238E27FC236}">
                  <a16:creationId xmlns:a16="http://schemas.microsoft.com/office/drawing/2014/main" id="{0FF91AB4-1687-0354-BC09-E5E61F73C641}"/>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8;p64">
              <a:extLst>
                <a:ext uri="{FF2B5EF4-FFF2-40B4-BE49-F238E27FC236}">
                  <a16:creationId xmlns:a16="http://schemas.microsoft.com/office/drawing/2014/main" id="{87AE5382-1D17-B98E-FCF8-8ECFC31FF4CA}"/>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9;p64">
              <a:extLst>
                <a:ext uri="{FF2B5EF4-FFF2-40B4-BE49-F238E27FC236}">
                  <a16:creationId xmlns:a16="http://schemas.microsoft.com/office/drawing/2014/main" id="{52E3A634-F5A3-B16D-F426-8508D2F293D2}"/>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150;p64">
              <a:extLst>
                <a:ext uri="{FF2B5EF4-FFF2-40B4-BE49-F238E27FC236}">
                  <a16:creationId xmlns:a16="http://schemas.microsoft.com/office/drawing/2014/main" id="{F2B672C2-2C5E-DF18-F54B-6EC5215B333E}"/>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1;p64">
              <a:extLst>
                <a:ext uri="{FF2B5EF4-FFF2-40B4-BE49-F238E27FC236}">
                  <a16:creationId xmlns:a16="http://schemas.microsoft.com/office/drawing/2014/main" id="{0187323A-0CDD-038D-7F35-2362E4B95CCD}"/>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2;p64">
              <a:extLst>
                <a:ext uri="{FF2B5EF4-FFF2-40B4-BE49-F238E27FC236}">
                  <a16:creationId xmlns:a16="http://schemas.microsoft.com/office/drawing/2014/main" id="{A8B9ABBE-5E65-0713-BA7F-B52F00BD3609}"/>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3;p64">
              <a:extLst>
                <a:ext uri="{FF2B5EF4-FFF2-40B4-BE49-F238E27FC236}">
                  <a16:creationId xmlns:a16="http://schemas.microsoft.com/office/drawing/2014/main" id="{F7CCD131-ADFC-967C-5E8F-4FBA9D85569B}"/>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4;p64">
              <a:extLst>
                <a:ext uri="{FF2B5EF4-FFF2-40B4-BE49-F238E27FC236}">
                  <a16:creationId xmlns:a16="http://schemas.microsoft.com/office/drawing/2014/main" id="{B09CB5DD-6A93-300B-A18E-43C9D877811D}"/>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55;p64">
              <a:extLst>
                <a:ext uri="{FF2B5EF4-FFF2-40B4-BE49-F238E27FC236}">
                  <a16:creationId xmlns:a16="http://schemas.microsoft.com/office/drawing/2014/main" id="{D2FEF712-4F42-7469-B316-20A4F73862E4}"/>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56;p64">
              <a:extLst>
                <a:ext uri="{FF2B5EF4-FFF2-40B4-BE49-F238E27FC236}">
                  <a16:creationId xmlns:a16="http://schemas.microsoft.com/office/drawing/2014/main" id="{14BA420A-41FC-3768-A240-2CF7BFD16FB4}"/>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57;p64">
              <a:extLst>
                <a:ext uri="{FF2B5EF4-FFF2-40B4-BE49-F238E27FC236}">
                  <a16:creationId xmlns:a16="http://schemas.microsoft.com/office/drawing/2014/main" id="{0CC8F70E-45DA-2E1C-F8C0-E35CE8EA232C}"/>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8;p64">
              <a:extLst>
                <a:ext uri="{FF2B5EF4-FFF2-40B4-BE49-F238E27FC236}">
                  <a16:creationId xmlns:a16="http://schemas.microsoft.com/office/drawing/2014/main" id="{D9E77DD5-9BE3-FD07-AE49-4BF245F20995}"/>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9;p64">
              <a:extLst>
                <a:ext uri="{FF2B5EF4-FFF2-40B4-BE49-F238E27FC236}">
                  <a16:creationId xmlns:a16="http://schemas.microsoft.com/office/drawing/2014/main" id="{E1B4B479-EEAB-918D-0BBA-858BD900007A}"/>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0;p64">
              <a:extLst>
                <a:ext uri="{FF2B5EF4-FFF2-40B4-BE49-F238E27FC236}">
                  <a16:creationId xmlns:a16="http://schemas.microsoft.com/office/drawing/2014/main" id="{AB1C6D7C-0E72-3267-9513-E8A4314B1090}"/>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61;p64">
              <a:extLst>
                <a:ext uri="{FF2B5EF4-FFF2-40B4-BE49-F238E27FC236}">
                  <a16:creationId xmlns:a16="http://schemas.microsoft.com/office/drawing/2014/main" id="{E569A3A6-5A06-A6A5-12A6-7B72D17B937E}"/>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62;p64">
              <a:extLst>
                <a:ext uri="{FF2B5EF4-FFF2-40B4-BE49-F238E27FC236}">
                  <a16:creationId xmlns:a16="http://schemas.microsoft.com/office/drawing/2014/main" id="{03822FE6-CDC6-A84F-86FA-278618FA6A72}"/>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63;p64">
              <a:extLst>
                <a:ext uri="{FF2B5EF4-FFF2-40B4-BE49-F238E27FC236}">
                  <a16:creationId xmlns:a16="http://schemas.microsoft.com/office/drawing/2014/main" id="{274AB2D9-062D-7517-C3C5-4960FEFE410A}"/>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4;p64">
              <a:extLst>
                <a:ext uri="{FF2B5EF4-FFF2-40B4-BE49-F238E27FC236}">
                  <a16:creationId xmlns:a16="http://schemas.microsoft.com/office/drawing/2014/main" id="{3AD7101D-6C1A-DECE-A496-D0F779D6DFA0}"/>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5;p64">
              <a:extLst>
                <a:ext uri="{FF2B5EF4-FFF2-40B4-BE49-F238E27FC236}">
                  <a16:creationId xmlns:a16="http://schemas.microsoft.com/office/drawing/2014/main" id="{A1316FEA-27F5-2C44-E7F7-B07030BA72EC}"/>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6;p64">
              <a:extLst>
                <a:ext uri="{FF2B5EF4-FFF2-40B4-BE49-F238E27FC236}">
                  <a16:creationId xmlns:a16="http://schemas.microsoft.com/office/drawing/2014/main" id="{27F5E3CD-6970-D199-C994-8F1C721E1122}"/>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67;p64">
              <a:extLst>
                <a:ext uri="{FF2B5EF4-FFF2-40B4-BE49-F238E27FC236}">
                  <a16:creationId xmlns:a16="http://schemas.microsoft.com/office/drawing/2014/main" id="{DA716486-7E11-4937-53D1-CD4E95F10DE2}"/>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8;p64">
              <a:extLst>
                <a:ext uri="{FF2B5EF4-FFF2-40B4-BE49-F238E27FC236}">
                  <a16:creationId xmlns:a16="http://schemas.microsoft.com/office/drawing/2014/main" id="{DC58666F-DF32-0686-A35F-CB23CCE0D36C}"/>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9;p64">
              <a:extLst>
                <a:ext uri="{FF2B5EF4-FFF2-40B4-BE49-F238E27FC236}">
                  <a16:creationId xmlns:a16="http://schemas.microsoft.com/office/drawing/2014/main" id="{04414126-BC52-6C66-26DB-6AF7118E8FCF}"/>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0;p64">
              <a:extLst>
                <a:ext uri="{FF2B5EF4-FFF2-40B4-BE49-F238E27FC236}">
                  <a16:creationId xmlns:a16="http://schemas.microsoft.com/office/drawing/2014/main" id="{D8087ADC-EE2F-DA3F-A9D2-87EB0DD1B844}"/>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1;p64">
              <a:extLst>
                <a:ext uri="{FF2B5EF4-FFF2-40B4-BE49-F238E27FC236}">
                  <a16:creationId xmlns:a16="http://schemas.microsoft.com/office/drawing/2014/main" id="{12D10C5D-BB82-83CD-0BFD-B758E34733E6}"/>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2;p64">
              <a:extLst>
                <a:ext uri="{FF2B5EF4-FFF2-40B4-BE49-F238E27FC236}">
                  <a16:creationId xmlns:a16="http://schemas.microsoft.com/office/drawing/2014/main" id="{B90F512B-9B4E-66C0-A09F-9120BBA93238}"/>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6170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50;p44">
            <a:extLst>
              <a:ext uri="{FF2B5EF4-FFF2-40B4-BE49-F238E27FC236}">
                <a16:creationId xmlns:a16="http://schemas.microsoft.com/office/drawing/2014/main" id="{8F8738C3-1CF6-88B2-96B3-419662166349}"/>
              </a:ext>
            </a:extLst>
          </p:cNvPr>
          <p:cNvSpPr txBox="1">
            <a:spLocks noGrp="1"/>
          </p:cNvSpPr>
          <p:nvPr>
            <p:ph type="title"/>
          </p:nvPr>
        </p:nvSpPr>
        <p:spPr>
          <a:xfrm>
            <a:off x="1356806" y="960570"/>
            <a:ext cx="6430387"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Cambria" panose="02040503050406030204" pitchFamily="18" charset="0"/>
                <a:ea typeface="Cambria" panose="02040503050406030204" pitchFamily="18" charset="0"/>
              </a:rPr>
              <a:t>Installing Libraries</a:t>
            </a:r>
            <a:endParaRPr sz="5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19DB701-C35A-17A3-DB5C-325CCFE7389F}"/>
              </a:ext>
            </a:extLst>
          </p:cNvPr>
          <p:cNvSpPr/>
          <p:nvPr/>
        </p:nvSpPr>
        <p:spPr>
          <a:xfrm>
            <a:off x="424012" y="2158261"/>
            <a:ext cx="8655204" cy="523220"/>
          </a:xfrm>
          <a:prstGeom prst="rect">
            <a:avLst/>
          </a:prstGeom>
        </p:spPr>
        <p:txBody>
          <a:bodyPr wrap="square">
            <a:spAutoFit/>
          </a:bodyPr>
          <a:lstStyle/>
          <a:p>
            <a:r>
              <a:rPr lang="en-US" altLang="ko-KR" sz="2800" b="1" dirty="0">
                <a:solidFill>
                  <a:schemeClr val="tx1"/>
                </a:solidFill>
                <a:latin typeface="Squada One" panose="02000000000000000000" charset="0"/>
              </a:rPr>
              <a:t>OpenCV-</a:t>
            </a:r>
            <a:r>
              <a:rPr lang="en-US" altLang="ko-KR" sz="2800" b="1" dirty="0" err="1">
                <a:solidFill>
                  <a:schemeClr val="tx1"/>
                </a:solidFill>
                <a:latin typeface="Squada One" panose="02000000000000000000" charset="0"/>
              </a:rPr>
              <a:t>Contrib</a:t>
            </a:r>
            <a:r>
              <a:rPr lang="en-US" altLang="ko-KR" sz="2800" b="1" dirty="0">
                <a:solidFill>
                  <a:schemeClr val="tx1"/>
                </a:solidFill>
                <a:latin typeface="Squada One" panose="02000000000000000000" charset="0"/>
              </a:rPr>
              <a:t> : </a:t>
            </a:r>
            <a:r>
              <a:rPr lang="en-US" altLang="ko-KR" sz="2800" b="1" dirty="0">
                <a:solidFill>
                  <a:srgbClr val="FF0000"/>
                </a:solidFill>
                <a:latin typeface="Squada One" panose="02000000000000000000" charset="0"/>
              </a:rPr>
              <a:t>pip install </a:t>
            </a:r>
            <a:r>
              <a:rPr lang="en-US" altLang="ko-KR" sz="2800" b="1" dirty="0" err="1">
                <a:solidFill>
                  <a:srgbClr val="FF0000"/>
                </a:solidFill>
                <a:latin typeface="Squada One" panose="02000000000000000000" charset="0"/>
              </a:rPr>
              <a:t>opencv</a:t>
            </a:r>
            <a:r>
              <a:rPr lang="en-US" altLang="ko-KR" sz="2800" b="1" dirty="0">
                <a:solidFill>
                  <a:srgbClr val="FF0000"/>
                </a:solidFill>
                <a:latin typeface="Squada One" panose="02000000000000000000" charset="0"/>
              </a:rPr>
              <a:t>-</a:t>
            </a:r>
            <a:r>
              <a:rPr lang="en-US" altLang="ko-KR" sz="2800" b="1" dirty="0" err="1">
                <a:solidFill>
                  <a:srgbClr val="FF0000"/>
                </a:solidFill>
                <a:latin typeface="Squada One" panose="02000000000000000000" charset="0"/>
              </a:rPr>
              <a:t>contrib</a:t>
            </a:r>
            <a:r>
              <a:rPr lang="en-US" altLang="ko-KR" sz="2800" b="1" dirty="0">
                <a:solidFill>
                  <a:srgbClr val="FF0000"/>
                </a:solidFill>
                <a:latin typeface="Squada One" panose="02000000000000000000" charset="0"/>
              </a:rPr>
              <a:t>-python</a:t>
            </a:r>
          </a:p>
        </p:txBody>
      </p:sp>
      <p:pic>
        <p:nvPicPr>
          <p:cNvPr id="2" name="Picture 1">
            <a:extLst>
              <a:ext uri="{FF2B5EF4-FFF2-40B4-BE49-F238E27FC236}">
                <a16:creationId xmlns:a16="http://schemas.microsoft.com/office/drawing/2014/main" id="{7FD6CCE4-B78F-E920-80AE-482460AFEEDF}"/>
              </a:ext>
            </a:extLst>
          </p:cNvPr>
          <p:cNvPicPr>
            <a:picLocks noChangeAspect="1"/>
          </p:cNvPicPr>
          <p:nvPr/>
        </p:nvPicPr>
        <p:blipFill>
          <a:blip r:embed="rId2"/>
          <a:stretch>
            <a:fillRect/>
          </a:stretch>
        </p:blipFill>
        <p:spPr>
          <a:xfrm>
            <a:off x="547686" y="3186113"/>
            <a:ext cx="8048625" cy="1171575"/>
          </a:xfrm>
          <a:prstGeom prst="rect">
            <a:avLst/>
          </a:prstGeom>
        </p:spPr>
      </p:pic>
    </p:spTree>
    <p:extLst>
      <p:ext uri="{BB962C8B-B14F-4D97-AF65-F5344CB8AC3E}">
        <p14:creationId xmlns:p14="http://schemas.microsoft.com/office/powerpoint/2010/main" val="157516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7;p30">
            <a:extLst>
              <a:ext uri="{FF2B5EF4-FFF2-40B4-BE49-F238E27FC236}">
                <a16:creationId xmlns:a16="http://schemas.microsoft.com/office/drawing/2014/main" id="{21596560-DAB9-7462-C7C3-C8D72E42F0BF}"/>
              </a:ext>
            </a:extLst>
          </p:cNvPr>
          <p:cNvSpPr txBox="1">
            <a:spLocks/>
          </p:cNvSpPr>
          <p:nvPr/>
        </p:nvSpPr>
        <p:spPr>
          <a:xfrm>
            <a:off x="169916" y="1096903"/>
            <a:ext cx="5912069" cy="3309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469900" algn="just">
              <a:buFont typeface="Arial" panose="020B0604020202020204" pitchFamily="34" charset="0"/>
              <a:buChar char="•"/>
            </a:pPr>
            <a:r>
              <a:rPr lang="en-US" altLang="ko-KR" sz="2000" dirty="0" err="1">
                <a:solidFill>
                  <a:schemeClr val="tx1"/>
                </a:solidFill>
                <a:latin typeface="Cambria" panose="02040503050406030204" pitchFamily="18" charset="0"/>
                <a:ea typeface="Cambria" panose="02040503050406030204" pitchFamily="18" charset="0"/>
                <a:cs typeface="Arial" pitchFamily="34" charset="0"/>
              </a:rPr>
              <a:t>Fisherfaces</a:t>
            </a:r>
            <a:r>
              <a:rPr lang="en-US" altLang="ko-KR" sz="2000" dirty="0">
                <a:solidFill>
                  <a:schemeClr val="tx1"/>
                </a:solidFill>
                <a:latin typeface="Cambria" panose="02040503050406030204" pitchFamily="18" charset="0"/>
                <a:ea typeface="Cambria" panose="02040503050406030204" pitchFamily="18" charset="0"/>
                <a:cs typeface="Arial" pitchFamily="34" charset="0"/>
              </a:rPr>
              <a:t> algorithm extracts principle components that separates one individual from another. So , now an individual's features can't dominate another person's features.</a:t>
            </a:r>
          </a:p>
          <a:p>
            <a:pPr marL="469900" algn="just">
              <a:buFont typeface="Arial" panose="020B0604020202020204" pitchFamily="34" charset="0"/>
              <a:buChar char="•"/>
            </a:pPr>
            <a:endParaRPr lang="en-US" altLang="ko-KR" sz="2000" dirty="0">
              <a:solidFill>
                <a:schemeClr val="tx1"/>
              </a:solidFill>
              <a:latin typeface="Cambria" panose="02040503050406030204" pitchFamily="18" charset="0"/>
              <a:ea typeface="Cambria" panose="02040503050406030204" pitchFamily="18" charset="0"/>
              <a:cs typeface="Arial" pitchFamily="34" charset="0"/>
            </a:endParaRPr>
          </a:p>
          <a:p>
            <a:pPr marL="469900" algn="just">
              <a:buFont typeface="Arial" panose="020B0604020202020204" pitchFamily="34" charset="0"/>
              <a:buChar char="•"/>
            </a:pPr>
            <a:r>
              <a:rPr lang="en-US" altLang="ko-KR" sz="2000" dirty="0" err="1">
                <a:solidFill>
                  <a:schemeClr val="tx1"/>
                </a:solidFill>
                <a:latin typeface="Cambria" panose="02040503050406030204" pitchFamily="18" charset="0"/>
                <a:ea typeface="Cambria" panose="02040503050406030204" pitchFamily="18" charset="0"/>
                <a:cs typeface="Arial" pitchFamily="34" charset="0"/>
              </a:rPr>
              <a:t>Fisherface</a:t>
            </a:r>
            <a:r>
              <a:rPr lang="en-US" altLang="ko-KR" sz="2000" dirty="0">
                <a:solidFill>
                  <a:schemeClr val="tx1"/>
                </a:solidFill>
                <a:latin typeface="Cambria" panose="02040503050406030204" pitchFamily="18" charset="0"/>
                <a:ea typeface="Cambria" panose="02040503050406030204" pitchFamily="18" charset="0"/>
                <a:cs typeface="Arial" pitchFamily="34" charset="0"/>
              </a:rPr>
              <a:t> method will be applied to generate feature vector of facial image data used by system and then to match vector of traits of training image with vector characteristic of test image using </a:t>
            </a:r>
            <a:r>
              <a:rPr lang="en-US" altLang="ko-KR" sz="2000" dirty="0" err="1">
                <a:solidFill>
                  <a:schemeClr val="tx1"/>
                </a:solidFill>
                <a:latin typeface="Cambria" panose="02040503050406030204" pitchFamily="18" charset="0"/>
                <a:ea typeface="Cambria" panose="02040503050406030204" pitchFamily="18" charset="0"/>
                <a:cs typeface="Arial" pitchFamily="34" charset="0"/>
              </a:rPr>
              <a:t>euclidean</a:t>
            </a:r>
            <a:r>
              <a:rPr lang="en-US" altLang="ko-KR" sz="2000" dirty="0">
                <a:solidFill>
                  <a:schemeClr val="tx1"/>
                </a:solidFill>
                <a:latin typeface="Cambria" panose="02040503050406030204" pitchFamily="18" charset="0"/>
                <a:ea typeface="Cambria" panose="02040503050406030204" pitchFamily="18" charset="0"/>
                <a:cs typeface="Arial" pitchFamily="34" charset="0"/>
              </a:rPr>
              <a:t> distance formula</a:t>
            </a:r>
            <a:endParaRPr lang="en-US" altLang="ko-KR" dirty="0">
              <a:solidFill>
                <a:schemeClr val="tx1">
                  <a:lumMod val="75000"/>
                  <a:lumOff val="25000"/>
                </a:schemeClr>
              </a:solidFill>
              <a:latin typeface="Cambria" panose="02040503050406030204" pitchFamily="18" charset="0"/>
              <a:ea typeface="Cambria" panose="02040503050406030204" pitchFamily="18" charset="0"/>
              <a:cs typeface="Arial" pitchFamily="34" charset="0"/>
            </a:endParaRPr>
          </a:p>
          <a:p>
            <a:pPr marL="127000" indent="0"/>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5" name="Google Shape;318;p30">
            <a:extLst>
              <a:ext uri="{FF2B5EF4-FFF2-40B4-BE49-F238E27FC236}">
                <a16:creationId xmlns:a16="http://schemas.microsoft.com/office/drawing/2014/main" id="{5B9FDDC8-7969-B347-DB6F-BDC61E6EEBA6}"/>
              </a:ext>
            </a:extLst>
          </p:cNvPr>
          <p:cNvSpPr txBox="1">
            <a:spLocks noGrp="1"/>
          </p:cNvSpPr>
          <p:nvPr>
            <p:ph type="title"/>
          </p:nvPr>
        </p:nvSpPr>
        <p:spPr>
          <a:xfrm>
            <a:off x="1412171" y="159984"/>
            <a:ext cx="631965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dirty="0" err="1">
                <a:latin typeface="Cambria" panose="02040503050406030204" pitchFamily="18" charset="0"/>
                <a:ea typeface="Cambria" panose="02040503050406030204" pitchFamily="18" charset="0"/>
              </a:rPr>
              <a:t>Fisherface</a:t>
            </a:r>
            <a:r>
              <a:rPr lang="en-US" sz="3200" b="1" dirty="0">
                <a:latin typeface="Cambria" panose="02040503050406030204" pitchFamily="18" charset="0"/>
                <a:ea typeface="Cambria" panose="02040503050406030204" pitchFamily="18" charset="0"/>
              </a:rPr>
              <a:t> Recognizer</a:t>
            </a:r>
            <a:endParaRPr lang="en-US" sz="3200" b="1" dirty="0">
              <a:solidFill>
                <a:schemeClr val="dk1"/>
              </a:solidFill>
              <a:latin typeface="Cambria" panose="02040503050406030204" pitchFamily="18" charset="0"/>
              <a:ea typeface="Cambria" panose="02040503050406030204" pitchFamily="18" charset="0"/>
            </a:endParaRPr>
          </a:p>
        </p:txBody>
      </p:sp>
      <p:pic>
        <p:nvPicPr>
          <p:cNvPr id="3" name="Picture 2" descr="test">
            <a:extLst>
              <a:ext uri="{FF2B5EF4-FFF2-40B4-BE49-F238E27FC236}">
                <a16:creationId xmlns:a16="http://schemas.microsoft.com/office/drawing/2014/main" id="{EEF18831-B45D-940F-E08D-722D6882F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523" y="1513643"/>
            <a:ext cx="2443655" cy="227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8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8;p30">
            <a:extLst>
              <a:ext uri="{FF2B5EF4-FFF2-40B4-BE49-F238E27FC236}">
                <a16:creationId xmlns:a16="http://schemas.microsoft.com/office/drawing/2014/main" id="{6ACC64F9-5FF7-60AF-985C-D502134B8FEF}"/>
              </a:ext>
            </a:extLst>
          </p:cNvPr>
          <p:cNvSpPr txBox="1">
            <a:spLocks noGrp="1"/>
          </p:cNvSpPr>
          <p:nvPr>
            <p:ph type="title"/>
          </p:nvPr>
        </p:nvSpPr>
        <p:spPr>
          <a:xfrm>
            <a:off x="208125" y="513802"/>
            <a:ext cx="8391284" cy="1068555"/>
          </a:xfrm>
          <a:prstGeom prst="rect">
            <a:avLst/>
          </a:prstGeom>
        </p:spPr>
        <p:txBody>
          <a:bodyPr spcFirstLastPara="1" wrap="square" lIns="91425" tIns="91425" rIns="91425" bIns="91425" anchor="t" anchorCtr="0">
            <a:noAutofit/>
          </a:bodyPr>
          <a:lstStyle/>
          <a:p>
            <a:pPr lvl="0"/>
            <a:r>
              <a:rPr lang="en-IN" b="1" dirty="0">
                <a:latin typeface="Cambria" panose="02040503050406030204" pitchFamily="18" charset="0"/>
                <a:ea typeface="Cambria" panose="02040503050406030204" pitchFamily="18" charset="0"/>
              </a:rPr>
              <a:t>Block Diagram – Workflow </a:t>
            </a:r>
            <a:r>
              <a:rPr lang="en-IN" b="1" dirty="0" smtClean="0">
                <a:latin typeface="Cambria" panose="02040503050406030204" pitchFamily="18" charset="0"/>
                <a:ea typeface="Cambria" panose="02040503050406030204" pitchFamily="18" charset="0"/>
              </a:rPr>
              <a:t>of Face Recognition</a:t>
            </a:r>
            <a:endParaRPr b="1" dirty="0">
              <a:solidFill>
                <a:schemeClr val="dk1"/>
              </a:solidFill>
              <a:latin typeface="Cambria" panose="02040503050406030204" pitchFamily="18" charset="0"/>
              <a:ea typeface="Cambria" panose="02040503050406030204" pitchFamily="18" charset="0"/>
            </a:endParaRPr>
          </a:p>
        </p:txBody>
      </p:sp>
      <p:sp>
        <p:nvSpPr>
          <p:cNvPr id="7" name="Rounded Rectangle 7">
            <a:extLst>
              <a:ext uri="{FF2B5EF4-FFF2-40B4-BE49-F238E27FC236}">
                <a16:creationId xmlns:a16="http://schemas.microsoft.com/office/drawing/2014/main" id="{D256CB7D-D761-A558-DD40-A8164EA9F6A5}"/>
              </a:ext>
            </a:extLst>
          </p:cNvPr>
          <p:cNvSpPr/>
          <p:nvPr/>
        </p:nvSpPr>
        <p:spPr>
          <a:xfrm>
            <a:off x="6572556" y="1937265"/>
            <a:ext cx="2280004"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Reading frame from camera &amp; pre-processing</a:t>
            </a:r>
          </a:p>
        </p:txBody>
      </p:sp>
      <p:sp>
        <p:nvSpPr>
          <p:cNvPr id="9" name="Rounded Rectangle 9">
            <a:extLst>
              <a:ext uri="{FF2B5EF4-FFF2-40B4-BE49-F238E27FC236}">
                <a16:creationId xmlns:a16="http://schemas.microsoft.com/office/drawing/2014/main" id="{B3ADB78C-4AB9-25BD-9E70-C259BAD1FA0A}"/>
              </a:ext>
            </a:extLst>
          </p:cNvPr>
          <p:cNvSpPr/>
          <p:nvPr/>
        </p:nvSpPr>
        <p:spPr>
          <a:xfrm>
            <a:off x="1889760" y="35897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Squada One" panose="02000000000000000000" pitchFamily="2" charset="0"/>
              </a:rPr>
              <a:t>Finding centre of contour Area</a:t>
            </a:r>
            <a:endParaRPr lang="en-IN" dirty="0">
              <a:solidFill>
                <a:schemeClr val="tx1"/>
              </a:solidFill>
              <a:latin typeface="Squada One" panose="02000000000000000000" pitchFamily="2" charset="0"/>
            </a:endParaRPr>
          </a:p>
        </p:txBody>
      </p:sp>
      <p:sp>
        <p:nvSpPr>
          <p:cNvPr id="10" name="Rounded Rectangle 10">
            <a:extLst>
              <a:ext uri="{FF2B5EF4-FFF2-40B4-BE49-F238E27FC236}">
                <a16:creationId xmlns:a16="http://schemas.microsoft.com/office/drawing/2014/main" id="{1F1EDF76-F8BD-32C8-7263-D13290BFAA45}"/>
              </a:ext>
            </a:extLst>
          </p:cNvPr>
          <p:cNvSpPr/>
          <p:nvPr/>
        </p:nvSpPr>
        <p:spPr>
          <a:xfrm>
            <a:off x="3774440" y="35897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Drawing circle &amp; centre </a:t>
            </a:r>
          </a:p>
        </p:txBody>
      </p:sp>
      <p:cxnSp>
        <p:nvCxnSpPr>
          <p:cNvPr id="12" name="Straight Arrow Connector 11">
            <a:extLst>
              <a:ext uri="{FF2B5EF4-FFF2-40B4-BE49-F238E27FC236}">
                <a16:creationId xmlns:a16="http://schemas.microsoft.com/office/drawing/2014/main" id="{79E0813A-E7B9-7632-AD38-B5F641C7921C}"/>
              </a:ext>
            </a:extLst>
          </p:cNvPr>
          <p:cNvCxnSpPr>
            <a:cxnSpLocks/>
          </p:cNvCxnSpPr>
          <p:nvPr/>
        </p:nvCxnSpPr>
        <p:spPr>
          <a:xfrm flipV="1">
            <a:off x="1991699" y="2219714"/>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845B059-2814-F77F-799F-47FB83C03ABD}"/>
              </a:ext>
            </a:extLst>
          </p:cNvPr>
          <p:cNvCxnSpPr/>
          <p:nvPr/>
        </p:nvCxnSpPr>
        <p:spPr>
          <a:xfrm flipV="1">
            <a:off x="4123429" y="2231861"/>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Elbow Connector 16">
            <a:extLst>
              <a:ext uri="{FF2B5EF4-FFF2-40B4-BE49-F238E27FC236}">
                <a16:creationId xmlns:a16="http://schemas.microsoft.com/office/drawing/2014/main" id="{6B55A785-E822-F823-D7B5-E36B5629B189}"/>
              </a:ext>
            </a:extLst>
          </p:cNvPr>
          <p:cNvCxnSpPr>
            <a:cxnSpLocks/>
            <a:stCxn id="7" idx="3"/>
            <a:endCxn id="9" idx="1"/>
          </p:cNvCxnSpPr>
          <p:nvPr/>
        </p:nvCxnSpPr>
        <p:spPr>
          <a:xfrm flipH="1">
            <a:off x="1889760" y="2245490"/>
            <a:ext cx="6962800" cy="1652525"/>
          </a:xfrm>
          <a:prstGeom prst="bentConnector5">
            <a:avLst>
              <a:gd name="adj1" fmla="val -3283"/>
              <a:gd name="adj2" fmla="val 50000"/>
              <a:gd name="adj3" fmla="val 103283"/>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2184DB47-547D-6D2A-6102-35E96D727D83}"/>
              </a:ext>
            </a:extLst>
          </p:cNvPr>
          <p:cNvCxnSpPr>
            <a:cxnSpLocks/>
            <a:stCxn id="9" idx="3"/>
            <a:endCxn id="10" idx="1"/>
          </p:cNvCxnSpPr>
          <p:nvPr/>
        </p:nvCxnSpPr>
        <p:spPr>
          <a:xfrm>
            <a:off x="3484880" y="3898015"/>
            <a:ext cx="289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D5E5A09C-FF3E-9353-CDC4-62A5418BEFFD}"/>
              </a:ext>
            </a:extLst>
          </p:cNvPr>
          <p:cNvCxnSpPr>
            <a:cxnSpLocks/>
          </p:cNvCxnSpPr>
          <p:nvPr/>
        </p:nvCxnSpPr>
        <p:spPr>
          <a:xfrm>
            <a:off x="5553500" y="3898015"/>
            <a:ext cx="289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ounded Rectangle 2">
            <a:extLst>
              <a:ext uri="{FF2B5EF4-FFF2-40B4-BE49-F238E27FC236}">
                <a16:creationId xmlns:a16="http://schemas.microsoft.com/office/drawing/2014/main" id="{978EA2E0-5E08-4C9A-96D0-68B83F9C2300}"/>
              </a:ext>
            </a:extLst>
          </p:cNvPr>
          <p:cNvSpPr/>
          <p:nvPr/>
        </p:nvSpPr>
        <p:spPr>
          <a:xfrm>
            <a:off x="2295321" y="1937265"/>
            <a:ext cx="1814046"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Loading Classifier for face recognition</a:t>
            </a:r>
          </a:p>
        </p:txBody>
      </p:sp>
      <p:sp>
        <p:nvSpPr>
          <p:cNvPr id="31" name="Rounded Rectangle 6">
            <a:extLst>
              <a:ext uri="{FF2B5EF4-FFF2-40B4-BE49-F238E27FC236}">
                <a16:creationId xmlns:a16="http://schemas.microsoft.com/office/drawing/2014/main" id="{8ACFE722-753A-6227-15A8-A98137C90F2D}"/>
              </a:ext>
            </a:extLst>
          </p:cNvPr>
          <p:cNvSpPr/>
          <p:nvPr/>
        </p:nvSpPr>
        <p:spPr>
          <a:xfrm>
            <a:off x="4444621" y="1955300"/>
            <a:ext cx="1814045"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Training classifier for our dataset</a:t>
            </a:r>
          </a:p>
        </p:txBody>
      </p:sp>
      <p:sp>
        <p:nvSpPr>
          <p:cNvPr id="32" name="Rounded Rectangle 8">
            <a:extLst>
              <a:ext uri="{FF2B5EF4-FFF2-40B4-BE49-F238E27FC236}">
                <a16:creationId xmlns:a16="http://schemas.microsoft.com/office/drawing/2014/main" id="{48358088-76DC-3815-7231-2E26768A30FE}"/>
              </a:ext>
            </a:extLst>
          </p:cNvPr>
          <p:cNvSpPr/>
          <p:nvPr/>
        </p:nvSpPr>
        <p:spPr>
          <a:xfrm>
            <a:off x="208125" y="1937265"/>
            <a:ext cx="1769512"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Loading face detection algorithm</a:t>
            </a:r>
          </a:p>
        </p:txBody>
      </p:sp>
      <p:sp>
        <p:nvSpPr>
          <p:cNvPr id="33" name="Rounded Rectangle 9">
            <a:extLst>
              <a:ext uri="{FF2B5EF4-FFF2-40B4-BE49-F238E27FC236}">
                <a16:creationId xmlns:a16="http://schemas.microsoft.com/office/drawing/2014/main" id="{D30BEC30-A4C5-79F0-0749-5595B73705E5}"/>
              </a:ext>
            </a:extLst>
          </p:cNvPr>
          <p:cNvSpPr/>
          <p:nvPr/>
        </p:nvSpPr>
        <p:spPr>
          <a:xfrm>
            <a:off x="1899025" y="3579630"/>
            <a:ext cx="1595120"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Squada One" panose="02000000000000000000" pitchFamily="2" charset="0"/>
              </a:rPr>
              <a:t>Face detection by its algorithm</a:t>
            </a:r>
            <a:endParaRPr lang="en-IN" dirty="0">
              <a:solidFill>
                <a:schemeClr val="tx1"/>
              </a:solidFill>
              <a:latin typeface="Squada One" panose="02000000000000000000" pitchFamily="2" charset="0"/>
            </a:endParaRPr>
          </a:p>
        </p:txBody>
      </p:sp>
      <p:sp>
        <p:nvSpPr>
          <p:cNvPr id="34" name="Rounded Rectangle 10">
            <a:extLst>
              <a:ext uri="{FF2B5EF4-FFF2-40B4-BE49-F238E27FC236}">
                <a16:creationId xmlns:a16="http://schemas.microsoft.com/office/drawing/2014/main" id="{C6F4B2DB-3662-8D4A-D3EF-97EB9FBC46FF}"/>
              </a:ext>
            </a:extLst>
          </p:cNvPr>
          <p:cNvSpPr/>
          <p:nvPr/>
        </p:nvSpPr>
        <p:spPr>
          <a:xfrm>
            <a:off x="3783704" y="3579630"/>
            <a:ext cx="1769795"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Squada One" panose="02000000000000000000" pitchFamily="2" charset="0"/>
              </a:rPr>
              <a:t>Predicting Face by loading frame into model</a:t>
            </a:r>
            <a:endParaRPr lang="en-IN" dirty="0">
              <a:solidFill>
                <a:schemeClr val="tx1"/>
              </a:solidFill>
              <a:latin typeface="Squada One" panose="02000000000000000000" pitchFamily="2" charset="0"/>
            </a:endParaRPr>
          </a:p>
        </p:txBody>
      </p:sp>
      <p:sp>
        <p:nvSpPr>
          <p:cNvPr id="35" name="Rounded Rectangle 11">
            <a:extLst>
              <a:ext uri="{FF2B5EF4-FFF2-40B4-BE49-F238E27FC236}">
                <a16:creationId xmlns:a16="http://schemas.microsoft.com/office/drawing/2014/main" id="{606F4E38-C021-841D-BF64-F4E18C1986ED}"/>
              </a:ext>
            </a:extLst>
          </p:cNvPr>
          <p:cNvSpPr/>
          <p:nvPr/>
        </p:nvSpPr>
        <p:spPr>
          <a:xfrm>
            <a:off x="5843060" y="3579630"/>
            <a:ext cx="2009422"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Squada One" panose="02000000000000000000" pitchFamily="2" charset="0"/>
              </a:rPr>
              <a:t>Displays recognized class with its accuracy</a:t>
            </a:r>
            <a:endParaRPr lang="en-IN" dirty="0">
              <a:solidFill>
                <a:schemeClr val="tx1"/>
              </a:solidFill>
              <a:latin typeface="Squada One" panose="02000000000000000000" pitchFamily="2" charset="0"/>
            </a:endParaRPr>
          </a:p>
        </p:txBody>
      </p:sp>
      <p:cxnSp>
        <p:nvCxnSpPr>
          <p:cNvPr id="44" name="Straight Arrow Connector 43">
            <a:extLst>
              <a:ext uri="{FF2B5EF4-FFF2-40B4-BE49-F238E27FC236}">
                <a16:creationId xmlns:a16="http://schemas.microsoft.com/office/drawing/2014/main" id="{1DDA92CA-D457-B4FC-390F-16CD6AAFCD1C}"/>
              </a:ext>
            </a:extLst>
          </p:cNvPr>
          <p:cNvCxnSpPr/>
          <p:nvPr/>
        </p:nvCxnSpPr>
        <p:spPr>
          <a:xfrm flipV="1">
            <a:off x="6270831" y="2231861"/>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5318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0A94-F419-4190-3B23-A7BA0F19BD3A}"/>
              </a:ext>
            </a:extLst>
          </p:cNvPr>
          <p:cNvSpPr>
            <a:spLocks noGrp="1"/>
          </p:cNvSpPr>
          <p:nvPr>
            <p:ph type="title"/>
          </p:nvPr>
        </p:nvSpPr>
        <p:spPr>
          <a:xfrm>
            <a:off x="796159" y="2150850"/>
            <a:ext cx="6526924" cy="841800"/>
          </a:xfrm>
        </p:spPr>
        <p:txBody>
          <a:bodyPr/>
          <a:lstStyle/>
          <a:p>
            <a:r>
              <a:rPr lang="en-IN" dirty="0"/>
              <a:t>Ready For Hands On</a:t>
            </a:r>
          </a:p>
        </p:txBody>
      </p:sp>
      <p:grpSp>
        <p:nvGrpSpPr>
          <p:cNvPr id="5" name="Google Shape;1304;p52">
            <a:extLst>
              <a:ext uri="{FF2B5EF4-FFF2-40B4-BE49-F238E27FC236}">
                <a16:creationId xmlns:a16="http://schemas.microsoft.com/office/drawing/2014/main" id="{DB63C37C-768B-EDE6-89A5-5BA23911A7CB}"/>
              </a:ext>
            </a:extLst>
          </p:cNvPr>
          <p:cNvGrpSpPr/>
          <p:nvPr/>
        </p:nvGrpSpPr>
        <p:grpSpPr>
          <a:xfrm>
            <a:off x="5885604" y="4139494"/>
            <a:ext cx="668104" cy="895218"/>
            <a:chOff x="122038" y="7256930"/>
            <a:chExt cx="668104" cy="895218"/>
          </a:xfrm>
        </p:grpSpPr>
        <p:sp>
          <p:nvSpPr>
            <p:cNvPr id="6" name="Google Shape;1305;p52">
              <a:extLst>
                <a:ext uri="{FF2B5EF4-FFF2-40B4-BE49-F238E27FC236}">
                  <a16:creationId xmlns:a16="http://schemas.microsoft.com/office/drawing/2014/main" id="{505351FA-E11D-0B1A-B20C-C14A17AF128C}"/>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6;p52">
              <a:extLst>
                <a:ext uri="{FF2B5EF4-FFF2-40B4-BE49-F238E27FC236}">
                  <a16:creationId xmlns:a16="http://schemas.microsoft.com/office/drawing/2014/main" id="{370024D1-93D3-E1A6-85FE-6C80DE9BE611}"/>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7;p52">
              <a:extLst>
                <a:ext uri="{FF2B5EF4-FFF2-40B4-BE49-F238E27FC236}">
                  <a16:creationId xmlns:a16="http://schemas.microsoft.com/office/drawing/2014/main" id="{78D4DEE4-CB61-C395-F0EC-EA6598789BFE}"/>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8;p52">
              <a:extLst>
                <a:ext uri="{FF2B5EF4-FFF2-40B4-BE49-F238E27FC236}">
                  <a16:creationId xmlns:a16="http://schemas.microsoft.com/office/drawing/2014/main" id="{AFFE09C8-025C-D7E8-B92F-C43C94CDE25F}"/>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p52">
              <a:extLst>
                <a:ext uri="{FF2B5EF4-FFF2-40B4-BE49-F238E27FC236}">
                  <a16:creationId xmlns:a16="http://schemas.microsoft.com/office/drawing/2014/main" id="{C5865C23-86D8-75EB-09D0-58BF8BEB9E94}"/>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0;p52">
              <a:extLst>
                <a:ext uri="{FF2B5EF4-FFF2-40B4-BE49-F238E27FC236}">
                  <a16:creationId xmlns:a16="http://schemas.microsoft.com/office/drawing/2014/main" id="{15FA0391-5F7F-2858-B60C-4488B9C5D896}"/>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173;p64">
            <a:extLst>
              <a:ext uri="{FF2B5EF4-FFF2-40B4-BE49-F238E27FC236}">
                <a16:creationId xmlns:a16="http://schemas.microsoft.com/office/drawing/2014/main" id="{C0381091-786C-B6FB-AF4E-2B17830024F4}"/>
              </a:ext>
            </a:extLst>
          </p:cNvPr>
          <p:cNvGrpSpPr/>
          <p:nvPr/>
        </p:nvGrpSpPr>
        <p:grpSpPr>
          <a:xfrm rot="9987529">
            <a:off x="1765959" y="978072"/>
            <a:ext cx="851255" cy="915573"/>
            <a:chOff x="731955" y="3388996"/>
            <a:chExt cx="355077" cy="588982"/>
          </a:xfrm>
        </p:grpSpPr>
        <p:sp>
          <p:nvSpPr>
            <p:cNvPr id="13" name="Google Shape;2174;p64">
              <a:extLst>
                <a:ext uri="{FF2B5EF4-FFF2-40B4-BE49-F238E27FC236}">
                  <a16:creationId xmlns:a16="http://schemas.microsoft.com/office/drawing/2014/main" id="{2493B6D6-D8A1-A644-5BAD-CA392459D23F}"/>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5;p64">
              <a:extLst>
                <a:ext uri="{FF2B5EF4-FFF2-40B4-BE49-F238E27FC236}">
                  <a16:creationId xmlns:a16="http://schemas.microsoft.com/office/drawing/2014/main" id="{356C870F-27BF-6236-873D-16A8441065EE}"/>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6;p64">
              <a:extLst>
                <a:ext uri="{FF2B5EF4-FFF2-40B4-BE49-F238E27FC236}">
                  <a16:creationId xmlns:a16="http://schemas.microsoft.com/office/drawing/2014/main" id="{2180C685-D0A0-49C3-7A6F-7D6D9C8276D7}"/>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7;p64">
              <a:extLst>
                <a:ext uri="{FF2B5EF4-FFF2-40B4-BE49-F238E27FC236}">
                  <a16:creationId xmlns:a16="http://schemas.microsoft.com/office/drawing/2014/main" id="{95B74567-227B-09E5-A063-53BD0D1DC510}"/>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8;p64">
              <a:extLst>
                <a:ext uri="{FF2B5EF4-FFF2-40B4-BE49-F238E27FC236}">
                  <a16:creationId xmlns:a16="http://schemas.microsoft.com/office/drawing/2014/main" id="{20905A9A-5452-B3BF-9096-DA85BB3BEEC8}"/>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9;p64">
              <a:extLst>
                <a:ext uri="{FF2B5EF4-FFF2-40B4-BE49-F238E27FC236}">
                  <a16:creationId xmlns:a16="http://schemas.microsoft.com/office/drawing/2014/main" id="{2F4C99F1-519E-FE65-F4FD-19E14586FBFD}"/>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80;p64">
              <a:extLst>
                <a:ext uri="{FF2B5EF4-FFF2-40B4-BE49-F238E27FC236}">
                  <a16:creationId xmlns:a16="http://schemas.microsoft.com/office/drawing/2014/main" id="{1F93ED61-B934-D4E8-0223-6E0A3FE90A16}"/>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81;p64">
              <a:extLst>
                <a:ext uri="{FF2B5EF4-FFF2-40B4-BE49-F238E27FC236}">
                  <a16:creationId xmlns:a16="http://schemas.microsoft.com/office/drawing/2014/main" id="{060C0065-92E4-F579-525F-3A5F22C32744}"/>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2;p64">
              <a:extLst>
                <a:ext uri="{FF2B5EF4-FFF2-40B4-BE49-F238E27FC236}">
                  <a16:creationId xmlns:a16="http://schemas.microsoft.com/office/drawing/2014/main" id="{DD3DE5CD-68D1-82B4-2FA4-E55F644F3717}"/>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83;p64">
              <a:extLst>
                <a:ext uri="{FF2B5EF4-FFF2-40B4-BE49-F238E27FC236}">
                  <a16:creationId xmlns:a16="http://schemas.microsoft.com/office/drawing/2014/main" id="{AFC8CA87-A45E-811E-D397-84929918D750}"/>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4;p64">
              <a:extLst>
                <a:ext uri="{FF2B5EF4-FFF2-40B4-BE49-F238E27FC236}">
                  <a16:creationId xmlns:a16="http://schemas.microsoft.com/office/drawing/2014/main" id="{36FE7569-EBFD-B8E9-9A9D-043B280C8F6B}"/>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5;p64">
              <a:extLst>
                <a:ext uri="{FF2B5EF4-FFF2-40B4-BE49-F238E27FC236}">
                  <a16:creationId xmlns:a16="http://schemas.microsoft.com/office/drawing/2014/main" id="{E96492D1-CB95-ED05-C228-DDC9FBB79AB9}"/>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6;p64">
              <a:extLst>
                <a:ext uri="{FF2B5EF4-FFF2-40B4-BE49-F238E27FC236}">
                  <a16:creationId xmlns:a16="http://schemas.microsoft.com/office/drawing/2014/main" id="{6BF85210-0A4B-3102-7747-C0AE8D2416E6}"/>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412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BE227-6EA7-7142-6048-E505A3C5AEEC}"/>
              </a:ext>
            </a:extLst>
          </p:cNvPr>
          <p:cNvSpPr txBox="1"/>
          <p:nvPr/>
        </p:nvSpPr>
        <p:spPr>
          <a:xfrm>
            <a:off x="1152659" y="1756241"/>
            <a:ext cx="6838683" cy="769441"/>
          </a:xfrm>
          <a:prstGeom prst="rect">
            <a:avLst/>
          </a:prstGeom>
          <a:noFill/>
        </p:spPr>
        <p:txBody>
          <a:bodyPr wrap="square">
            <a:spAutoFit/>
          </a:bodyPr>
          <a:lstStyle/>
          <a:p>
            <a:r>
              <a:rPr lang="en-IN" sz="4400" dirty="0">
                <a:solidFill>
                  <a:schemeClr val="accent2"/>
                </a:solidFill>
                <a:latin typeface="Algerian" panose="04020705040A02060702" pitchFamily="82" charset="0"/>
              </a:rPr>
              <a:t>NOVITECH COIMBATORE</a:t>
            </a:r>
          </a:p>
        </p:txBody>
      </p:sp>
      <p:sp>
        <p:nvSpPr>
          <p:cNvPr id="6" name="TextBox 5">
            <a:extLst>
              <a:ext uri="{FF2B5EF4-FFF2-40B4-BE49-F238E27FC236}">
                <a16:creationId xmlns:a16="http://schemas.microsoft.com/office/drawing/2014/main" id="{B24B8992-D761-921A-FB45-B1F7BEF87C73}"/>
              </a:ext>
            </a:extLst>
          </p:cNvPr>
          <p:cNvSpPr txBox="1"/>
          <p:nvPr/>
        </p:nvSpPr>
        <p:spPr>
          <a:xfrm>
            <a:off x="1287608" y="2721426"/>
            <a:ext cx="6096990" cy="584775"/>
          </a:xfrm>
          <a:prstGeom prst="rect">
            <a:avLst/>
          </a:prstGeom>
          <a:noFill/>
        </p:spPr>
        <p:txBody>
          <a:bodyPr wrap="square">
            <a:spAutoFit/>
          </a:bodyPr>
          <a:lstStyle/>
          <a:p>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novitech</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research</a:t>
            </a:r>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and</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development</a:t>
            </a:r>
            <a:endParaRPr lang="en-IN" sz="3200"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12183F49-651D-FFEC-5227-DC7455CE3956}"/>
              </a:ext>
            </a:extLst>
          </p:cNvPr>
          <p:cNvPicPr>
            <a:picLocks noChangeAspect="1"/>
          </p:cNvPicPr>
          <p:nvPr/>
        </p:nvPicPr>
        <p:blipFill>
          <a:blip r:embed="rId2"/>
          <a:stretch>
            <a:fillRect/>
          </a:stretch>
        </p:blipFill>
        <p:spPr>
          <a:xfrm>
            <a:off x="7384597" y="1812069"/>
            <a:ext cx="699452" cy="465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A925BDAF-ED7B-C265-D64B-58DADA58C222}"/>
              </a:ext>
            </a:extLst>
          </p:cNvPr>
          <p:cNvPicPr>
            <a:picLocks noChangeAspect="1"/>
          </p:cNvPicPr>
          <p:nvPr/>
        </p:nvPicPr>
        <p:blipFill rotWithShape="1">
          <a:blip r:embed="rId3"/>
          <a:srcRect l="28624" t="10456" r="28591" b="12466"/>
          <a:stretch/>
        </p:blipFill>
        <p:spPr>
          <a:xfrm>
            <a:off x="7415316" y="2633249"/>
            <a:ext cx="668734" cy="674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35352FE5-4158-F87E-CD0D-BA503DEBEB43}"/>
              </a:ext>
            </a:extLst>
          </p:cNvPr>
          <p:cNvSpPr txBox="1"/>
          <p:nvPr/>
        </p:nvSpPr>
        <p:spPr>
          <a:xfrm>
            <a:off x="2286511" y="629811"/>
            <a:ext cx="4570979" cy="715581"/>
          </a:xfrm>
          <a:prstGeom prst="rect">
            <a:avLst/>
          </a:prstGeom>
          <a:noFill/>
        </p:spPr>
        <p:txBody>
          <a:bodyPr wrap="square">
            <a:spAutoFit/>
          </a:bodyPr>
          <a:lstStyle/>
          <a:p>
            <a:pPr algn="ctr"/>
            <a:r>
              <a:rPr lang="en-IN" sz="4050" dirty="0">
                <a:solidFill>
                  <a:srgbClr val="FF0000"/>
                </a:solidFill>
                <a:latin typeface="Algerian" panose="04020705040A02060702" pitchFamily="82" charset="0"/>
              </a:rPr>
              <a:t>THANK YOU</a:t>
            </a:r>
            <a:r>
              <a:rPr lang="en-IN" sz="4050" dirty="0">
                <a:latin typeface="Algerian" panose="04020705040A02060702" pitchFamily="82" charset="0"/>
                <a:sym typeface="Wingdings" panose="05000000000000000000" pitchFamily="2" charset="2"/>
              </a:rPr>
              <a:t> </a:t>
            </a:r>
            <a:endParaRPr lang="en-IN" sz="4050" dirty="0">
              <a:latin typeface="Algerian" panose="04020705040A02060702" pitchFamily="82" charset="0"/>
            </a:endParaRPr>
          </a:p>
        </p:txBody>
      </p:sp>
      <p:pic>
        <p:nvPicPr>
          <p:cNvPr id="10" name="Picture 9" descr="Subscribe Button PNG, Subscribe Button Transparent Background - FreeIconsPNG">
            <a:extLst>
              <a:ext uri="{FF2B5EF4-FFF2-40B4-BE49-F238E27FC236}">
                <a16:creationId xmlns:a16="http://schemas.microsoft.com/office/drawing/2014/main" id="{EBC8002F-244E-1227-A1B6-F95F31BF573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0" t="31853" r="730" b="31097"/>
          <a:stretch/>
        </p:blipFill>
        <p:spPr bwMode="auto">
          <a:xfrm>
            <a:off x="3067411" y="3686316"/>
            <a:ext cx="2609588" cy="9668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39687F1-35E6-AFAF-439B-0559A50981B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16700" y="3712146"/>
            <a:ext cx="814243" cy="81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8303"/>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225</Words>
  <Application>Microsoft Office PowerPoint</Application>
  <PresentationFormat>On-screen Show (16:9)</PresentationFormat>
  <Paragraphs>36</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Algerian</vt:lpstr>
      <vt:lpstr>Cambria</vt:lpstr>
      <vt:lpstr>Wingdings</vt:lpstr>
      <vt:lpstr>Arial</vt:lpstr>
      <vt:lpstr>Squada One</vt:lpstr>
      <vt:lpstr>Cambria Math</vt:lpstr>
      <vt:lpstr>Fira Sans Condensed</vt:lpstr>
      <vt:lpstr>Barlow</vt:lpstr>
      <vt:lpstr>Fredoka One</vt:lpstr>
      <vt:lpstr>Fira Sans Condensed ExtraBold</vt:lpstr>
      <vt:lpstr>Raleway</vt:lpstr>
      <vt:lpstr>Retato Slideshow by Slidesgo</vt:lpstr>
      <vt:lpstr>Artificial Intelligence –  30 Days Challenge - தமிழ்</vt:lpstr>
      <vt:lpstr>PowerPoint Presentation</vt:lpstr>
      <vt:lpstr>PowerPoint Presentation</vt:lpstr>
      <vt:lpstr>Installing Libraries</vt:lpstr>
      <vt:lpstr>Fisherface Recognizer</vt:lpstr>
      <vt:lpstr>Block Diagram – Workflow of Face Recognition</vt:lpstr>
      <vt:lpstr>Ready For Hands 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30 Days Challenge</dc:title>
  <cp:lastModifiedBy>Admin</cp:lastModifiedBy>
  <cp:revision>60</cp:revision>
  <dcterms:modified xsi:type="dcterms:W3CDTF">2023-11-03T04:29:09Z</dcterms:modified>
</cp:coreProperties>
</file>