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04394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740"/>
  </p:normalViewPr>
  <p:slideViewPr>
    <p:cSldViewPr snapToGrid="0">
      <p:cViewPr varScale="1">
        <p:scale>
          <a:sx n="157" d="100"/>
          <a:sy n="157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090F-3553-7148-BCC7-E0DFB38E0836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46088" y="1143000"/>
            <a:ext cx="596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B5E11-F30E-B749-8B21-55E8C6CB01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22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46088" y="1143000"/>
            <a:ext cx="59658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B5E11-F30E-B749-8B21-55E8C6CB01C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609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883861"/>
            <a:ext cx="782955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836605"/>
            <a:ext cx="782955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59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413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87536"/>
            <a:ext cx="2250996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87536"/>
            <a:ext cx="6622494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2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1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346419"/>
            <a:ext cx="900398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614203"/>
            <a:ext cx="900398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7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437680"/>
            <a:ext cx="4436745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437680"/>
            <a:ext cx="4436745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55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87536"/>
            <a:ext cx="9003983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323916"/>
            <a:ext cx="441635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972747"/>
            <a:ext cx="441635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323916"/>
            <a:ext cx="443810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972747"/>
            <a:ext cx="443810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784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2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23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60045"/>
            <a:ext cx="336697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777597"/>
            <a:ext cx="5284946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620202"/>
            <a:ext cx="336697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46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60045"/>
            <a:ext cx="336697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777597"/>
            <a:ext cx="5284946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620202"/>
            <a:ext cx="336697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87536"/>
            <a:ext cx="900398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437680"/>
            <a:ext cx="900398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5005626"/>
            <a:ext cx="23488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8B59-6F4E-9647-8ACF-6A38123BB59C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5005626"/>
            <a:ext cx="352329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5005626"/>
            <a:ext cx="234886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3A80-370B-0849-929B-032AE494FC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81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7FD2E1-8FAE-0DE9-859C-387434FB3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0" b="6428"/>
          <a:stretch/>
        </p:blipFill>
        <p:spPr>
          <a:xfrm>
            <a:off x="4443052" y="125412"/>
            <a:ext cx="5864680" cy="481882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CA1D232-14B1-99A3-636E-9D9D2FEFA7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6" r="12264" b="6428"/>
          <a:stretch/>
        </p:blipFill>
        <p:spPr>
          <a:xfrm>
            <a:off x="472309" y="125412"/>
            <a:ext cx="4925393" cy="48188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80D2606-B557-5E70-D346-592AFCABA493}"/>
              </a:ext>
            </a:extLst>
          </p:cNvPr>
          <p:cNvSpPr txBox="1"/>
          <p:nvPr/>
        </p:nvSpPr>
        <p:spPr>
          <a:xfrm>
            <a:off x="4443052" y="4944234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Label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9B1791-28A1-3EC3-2FEF-0F8B209AF9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61" r="12263" b="6428"/>
          <a:stretch/>
        </p:blipFill>
        <p:spPr>
          <a:xfrm>
            <a:off x="467909" y="125412"/>
            <a:ext cx="4920272" cy="48188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48BB88-69C8-2863-5A1A-0138655BE420}"/>
              </a:ext>
            </a:extLst>
          </p:cNvPr>
          <p:cNvSpPr txBox="1"/>
          <p:nvPr/>
        </p:nvSpPr>
        <p:spPr>
          <a:xfrm rot="16200000">
            <a:off x="-281682" y="2515670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Label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1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</Words>
  <Application>Microsoft Macintosh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永灵 唐</dc:creator>
  <cp:lastModifiedBy>永灵 唐</cp:lastModifiedBy>
  <cp:revision>9</cp:revision>
  <dcterms:created xsi:type="dcterms:W3CDTF">2024-11-13T07:43:49Z</dcterms:created>
  <dcterms:modified xsi:type="dcterms:W3CDTF">2025-02-17T05:57:26Z</dcterms:modified>
</cp:coreProperties>
</file>