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3"/>
  </p:normalViewPr>
  <p:slideViewPr>
    <p:cSldViewPr snapToGrid="0">
      <p:cViewPr varScale="1">
        <p:scale>
          <a:sx n="118" d="100"/>
          <a:sy n="118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E8A6B-76FA-D7C6-F02F-371039543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538B6D-AAA5-6947-F07E-5B67F170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BBDB2-09FE-803A-B5D6-6D6B746F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30C5F-0309-F4E6-EF9F-4A36BEDF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18882-6FC5-21F4-A7DF-8744D0D1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29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30178-8956-0D16-619D-BD58973C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7A86BC-340D-8A90-DDEE-98EB5E78C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E722D2-36DC-76F8-5BBE-BB7E5416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CBC499-1BDB-A8F6-953B-EF4DBD3B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381CF-3A35-0C95-F116-357310A6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464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347B17-A35E-3308-C338-F3FA4B965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503E3E-AD4B-23E1-B46C-1B8E775E0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4FB07B-BCF9-AA34-7B56-1D96F59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88E6D-9E7B-F49B-1519-2D14AF32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CE8DC-5C5B-DEB3-37C7-47AA1263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76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BF050-9C9D-BAEE-7202-2214E61B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1892C6-A95B-630F-ABED-126C8FCB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FB40A-6CE2-E655-C4D4-D2CBACA5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14EA24-172C-5ED2-CB53-91AE66CE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E3F9A7-2063-3635-EC57-09C695E0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881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DD6D77-C074-CEA5-2B94-831DF84C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5E8AF3-8845-28D3-2776-CEDC02EA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F6FDB5-1305-3524-1D70-3448F513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77BCC-CAEB-C320-6C83-DEE0DEB4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BB932-C75E-3453-25D0-7796060F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25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77789-ECE9-9580-EB3B-0ECF6429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6C8B4-3A47-BE00-EC1E-370555340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C5F03-C536-D8D2-0F6B-84547EA46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688263-BA85-85CB-6471-FCB43DE8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F5F2C-B866-4865-61AA-5F18346B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DDADB-889C-EB88-7EF2-41DDAFE8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05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072C4-CF7D-C8B7-7120-B97D441A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A67697-4B52-C294-20DA-D587EEB05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E68B5-86B1-9777-4FB0-803C9460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A11797-7770-8296-43AE-C0839D024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864510-4139-4F8B-F11D-8DAAFF79A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E1726F-5CBF-C1E3-F92A-C42C9DFB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396C8D-3CC1-2EF5-156F-34849D5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D31319-7A09-F310-69EC-2B6ECA66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2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19177-9636-9324-C6F8-6E978685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3B5122-9099-A82B-C843-483973399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EFD5AF-2AFB-16E9-ABFD-C1C4E54A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98111-DA5D-116B-7511-7C983BBF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17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E81AA6-FB10-0D4D-3C49-8CE0EB9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56CBE7-5DEC-EC26-0EBA-25628D77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FC13F3-08A0-022C-4AA8-77E9A556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33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1B860-3FF2-1790-6F6C-B23F70EF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C556AD-9DCB-9AC5-D50B-587F74FFA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C577CD-67D1-72AD-F806-66A8DB875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72D31-C232-0C8E-56C7-5EB296B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5AFD4-8BA6-9C39-3405-C2BDAD82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090D8-53D3-694A-F6A0-AC60DB59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305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DE843-CCB7-723C-ECC4-A3E4078DB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5CC0DF-39C6-A610-FE01-29B60B880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3CA91C-BD5E-5D1C-A4A0-2A3458E00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062342-5D62-A969-3A83-4BD89399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54D642-C7E3-A386-4F2A-E48E1AC71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EC7FDE-B29C-4B73-6611-A134AC2B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053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59AA1B-CDD3-C87F-243F-1E0ABE42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3A5E39-F8D3-1132-A194-6B1E7A05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7C76D-4288-0D00-1074-507F775F1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0B629-177A-804B-AD05-F4795CF631D9}" type="datetimeFigureOut">
              <a:rPr kumimoji="1" lang="zh-CN" altLang="en-US" smtClean="0"/>
              <a:t>2025/2/17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197C93-3DDE-5938-E9AF-FE7A7D495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A3A9D1-4E7A-4F88-8662-32F7341D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0A0C0-B4FE-6C42-B8D9-68CED0BF02D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091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9E7ECA5-A250-E04D-9089-991CE3C7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33" y="0"/>
            <a:ext cx="741826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100104-3020-6A22-61A5-44646A8D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5669" y="0"/>
            <a:ext cx="5379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永灵 唐</dc:creator>
  <cp:lastModifiedBy>永灵 唐</cp:lastModifiedBy>
  <cp:revision>1</cp:revision>
  <dcterms:created xsi:type="dcterms:W3CDTF">2025-02-17T08:51:45Z</dcterms:created>
  <dcterms:modified xsi:type="dcterms:W3CDTF">2025-02-17T08:53:29Z</dcterms:modified>
</cp:coreProperties>
</file>