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28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68CD3D-E57E-4F7C-B7C5-EB2C93D42966}" type="doc">
      <dgm:prSet loTypeId="urn:microsoft.com/office/officeart/2005/8/layout/orgChart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6A2B886-DC94-418A-B1C2-DC2C0E8DE1E5}">
      <dgm:prSet phldrT="[Text]" phldr="0"/>
      <dgm:spPr/>
      <dgm:t>
        <a:bodyPr/>
        <a:lstStyle/>
        <a:p>
          <a:r>
            <a:rPr lang="en-US" dirty="0"/>
            <a:t>ATT Router</a:t>
          </a:r>
        </a:p>
      </dgm:t>
    </dgm:pt>
    <dgm:pt modelId="{CD8BBF5F-6240-4D81-8DF4-2134512CE484}" type="parTrans" cxnId="{ED5F50BB-9843-4692-9641-2548A3E15184}">
      <dgm:prSet/>
      <dgm:spPr/>
      <dgm:t>
        <a:bodyPr/>
        <a:lstStyle/>
        <a:p>
          <a:endParaRPr lang="en-US"/>
        </a:p>
      </dgm:t>
    </dgm:pt>
    <dgm:pt modelId="{99F3838D-E711-4461-A403-C2726C047DA8}" type="sibTrans" cxnId="{ED5F50BB-9843-4692-9641-2548A3E15184}">
      <dgm:prSet/>
      <dgm:spPr/>
      <dgm:t>
        <a:bodyPr/>
        <a:lstStyle/>
        <a:p>
          <a:endParaRPr lang="en-US"/>
        </a:p>
      </dgm:t>
    </dgm:pt>
    <dgm:pt modelId="{9B47A52B-8A3F-4834-87EE-3D27145F81D5}" type="asst">
      <dgm:prSet phldrT="[Text]" phldr="0"/>
      <dgm:spPr/>
      <dgm:t>
        <a:bodyPr/>
        <a:lstStyle/>
        <a:p>
          <a:r>
            <a:rPr lang="en-US" dirty="0"/>
            <a:t>Main Comp</a:t>
          </a:r>
        </a:p>
        <a:p>
          <a:r>
            <a:rPr lang="en-US" dirty="0"/>
            <a:t>(Only for VM use below)</a:t>
          </a:r>
        </a:p>
      </dgm:t>
    </dgm:pt>
    <dgm:pt modelId="{C2534D4F-C374-4D91-84D9-1A9E16C5E493}" type="parTrans" cxnId="{86DD9D80-21F6-4047-882A-488AA1BB3CFD}">
      <dgm:prSet/>
      <dgm:spPr/>
      <dgm:t>
        <a:bodyPr/>
        <a:lstStyle/>
        <a:p>
          <a:endParaRPr lang="en-US"/>
        </a:p>
      </dgm:t>
    </dgm:pt>
    <dgm:pt modelId="{11A3F820-8D31-4101-94DA-C740FEDAA8C6}" type="sibTrans" cxnId="{86DD9D80-21F6-4047-882A-488AA1BB3CFD}">
      <dgm:prSet/>
      <dgm:spPr/>
      <dgm:t>
        <a:bodyPr/>
        <a:lstStyle/>
        <a:p>
          <a:endParaRPr lang="en-US"/>
        </a:p>
      </dgm:t>
    </dgm:pt>
    <dgm:pt modelId="{7FEA3DE8-1F0E-4486-AA0B-B50D576D4517}">
      <dgm:prSet phldrT="[Text]" phldr="0"/>
      <dgm:spPr/>
      <dgm:t>
        <a:bodyPr/>
        <a:lstStyle/>
        <a:p>
          <a:r>
            <a:rPr lang="en-US" dirty="0"/>
            <a:t>Xubuntu (Chromebook)</a:t>
          </a:r>
        </a:p>
        <a:p>
          <a:r>
            <a:rPr lang="en-US" dirty="0"/>
            <a:t>Admin 2 (Network Tools</a:t>
          </a:r>
        </a:p>
      </dgm:t>
    </dgm:pt>
    <dgm:pt modelId="{3FC68FC6-1E7D-44D0-8DD2-582E3AEFD197}" type="parTrans" cxnId="{D441F173-18A4-4CD1-AA15-619C425EA637}">
      <dgm:prSet/>
      <dgm:spPr/>
      <dgm:t>
        <a:bodyPr/>
        <a:lstStyle/>
        <a:p>
          <a:endParaRPr lang="en-US"/>
        </a:p>
      </dgm:t>
    </dgm:pt>
    <dgm:pt modelId="{B67A35E8-84C7-4A0B-9E2D-C1AB2AA7045B}" type="sibTrans" cxnId="{D441F173-18A4-4CD1-AA15-619C425EA637}">
      <dgm:prSet/>
      <dgm:spPr/>
      <dgm:t>
        <a:bodyPr/>
        <a:lstStyle/>
        <a:p>
          <a:endParaRPr lang="en-US"/>
        </a:p>
      </dgm:t>
    </dgm:pt>
    <dgm:pt modelId="{484B6101-1F18-4A6E-8727-7D0788F6C54A}">
      <dgm:prSet phldrT="[Text]" phldr="0"/>
      <dgm:spPr/>
      <dgm:t>
        <a:bodyPr/>
        <a:lstStyle/>
        <a:p>
          <a:r>
            <a:rPr lang="en-US" dirty="0"/>
            <a:t>Kali Linux</a:t>
          </a:r>
        </a:p>
        <a:p>
          <a:r>
            <a:rPr lang="en-US" dirty="0"/>
            <a:t>(</a:t>
          </a:r>
          <a:r>
            <a:rPr lang="en-US" dirty="0" err="1"/>
            <a:t>Ideapad</a:t>
          </a:r>
          <a:r>
            <a:rPr lang="en-US" dirty="0"/>
            <a:t>)</a:t>
          </a:r>
        </a:p>
        <a:p>
          <a:r>
            <a:rPr lang="en-US" dirty="0"/>
            <a:t>Admin2 / Pentest</a:t>
          </a:r>
        </a:p>
      </dgm:t>
    </dgm:pt>
    <dgm:pt modelId="{2091A5FF-03D6-4264-AEB3-5AD91117E864}" type="parTrans" cxnId="{53B28F15-A7A7-4F29-B8D6-7883310148B5}">
      <dgm:prSet/>
      <dgm:spPr/>
      <dgm:t>
        <a:bodyPr/>
        <a:lstStyle/>
        <a:p>
          <a:endParaRPr lang="en-US"/>
        </a:p>
      </dgm:t>
    </dgm:pt>
    <dgm:pt modelId="{99961CE5-EB01-4EFB-B6FE-183BA1690E95}" type="sibTrans" cxnId="{53B28F15-A7A7-4F29-B8D6-7883310148B5}">
      <dgm:prSet/>
      <dgm:spPr/>
      <dgm:t>
        <a:bodyPr/>
        <a:lstStyle/>
        <a:p>
          <a:endParaRPr lang="en-US"/>
        </a:p>
      </dgm:t>
    </dgm:pt>
    <dgm:pt modelId="{47A76FB5-976B-4BB8-98B6-D9610A3ED617}" type="asst">
      <dgm:prSet phldrT="[Text]" phldr="0"/>
      <dgm:spPr/>
      <dgm:t>
        <a:bodyPr/>
        <a:lstStyle/>
        <a:p>
          <a:r>
            <a:rPr lang="en-US" dirty="0"/>
            <a:t>Server 2022</a:t>
          </a:r>
        </a:p>
        <a:p>
          <a:r>
            <a:rPr lang="en-US" dirty="0"/>
            <a:t>SVR221</a:t>
          </a:r>
        </a:p>
        <a:p>
          <a:r>
            <a:rPr lang="en-US" dirty="0"/>
            <a:t> (VM)</a:t>
          </a:r>
        </a:p>
      </dgm:t>
    </dgm:pt>
    <dgm:pt modelId="{849137C6-5955-4E12-9AB5-4EB2E96809C3}" type="parTrans" cxnId="{8717E130-9E96-4432-A2EA-6783B03D5967}">
      <dgm:prSet/>
      <dgm:spPr/>
      <dgm:t>
        <a:bodyPr/>
        <a:lstStyle/>
        <a:p>
          <a:endParaRPr lang="en-US"/>
        </a:p>
      </dgm:t>
    </dgm:pt>
    <dgm:pt modelId="{2F58AF23-C1CD-4C1F-A372-98C3375A56FC}" type="sibTrans" cxnId="{8717E130-9E96-4432-A2EA-6783B03D5967}">
      <dgm:prSet/>
      <dgm:spPr/>
      <dgm:t>
        <a:bodyPr/>
        <a:lstStyle/>
        <a:p>
          <a:endParaRPr lang="en-US"/>
        </a:p>
      </dgm:t>
    </dgm:pt>
    <dgm:pt modelId="{2A0CA2C4-D2A8-45A6-8AC1-C839AF9102A3}" type="asst">
      <dgm:prSet phldrT="[Text]" phldr="0"/>
      <dgm:spPr/>
      <dgm:t>
        <a:bodyPr/>
        <a:lstStyle/>
        <a:p>
          <a:r>
            <a:rPr lang="en-US" dirty="0"/>
            <a:t>Win 11</a:t>
          </a:r>
        </a:p>
        <a:p>
          <a:r>
            <a:rPr lang="en-US" dirty="0"/>
            <a:t>FN1</a:t>
          </a:r>
        </a:p>
        <a:p>
          <a:r>
            <a:rPr lang="en-US" dirty="0"/>
            <a:t>(VM)</a:t>
          </a:r>
        </a:p>
      </dgm:t>
    </dgm:pt>
    <dgm:pt modelId="{CB417AFA-F3E1-4E10-B1D8-CE068C29EDF2}" type="parTrans" cxnId="{4CEC225A-E111-474B-975D-8F4789B4AF2D}">
      <dgm:prSet/>
      <dgm:spPr/>
      <dgm:t>
        <a:bodyPr/>
        <a:lstStyle/>
        <a:p>
          <a:endParaRPr lang="en-US"/>
        </a:p>
      </dgm:t>
    </dgm:pt>
    <dgm:pt modelId="{1C6B15AF-65C7-45C0-A2DF-1D4EBAD95F43}" type="sibTrans" cxnId="{4CEC225A-E111-474B-975D-8F4789B4AF2D}">
      <dgm:prSet/>
      <dgm:spPr/>
      <dgm:t>
        <a:bodyPr/>
        <a:lstStyle/>
        <a:p>
          <a:endParaRPr lang="en-US"/>
        </a:p>
      </dgm:t>
    </dgm:pt>
    <dgm:pt modelId="{427CDBC5-1843-49C1-9717-3AFD37CAFD77}" type="asst">
      <dgm:prSet phldrT="[Text]" phldr="0"/>
      <dgm:spPr/>
      <dgm:t>
        <a:bodyPr/>
        <a:lstStyle/>
        <a:p>
          <a:r>
            <a:rPr lang="en-US" dirty="0"/>
            <a:t>Win11 </a:t>
          </a:r>
        </a:p>
        <a:p>
          <a:r>
            <a:rPr lang="en-US" dirty="0"/>
            <a:t>OPS1</a:t>
          </a:r>
        </a:p>
        <a:p>
          <a:r>
            <a:rPr lang="en-US" dirty="0"/>
            <a:t>(VM)</a:t>
          </a:r>
        </a:p>
      </dgm:t>
    </dgm:pt>
    <dgm:pt modelId="{CC0A877A-ED75-4086-8938-60B8419E7115}" type="parTrans" cxnId="{D28C051C-0982-467C-843A-5132CFAE0D19}">
      <dgm:prSet/>
      <dgm:spPr/>
      <dgm:t>
        <a:bodyPr/>
        <a:lstStyle/>
        <a:p>
          <a:endParaRPr lang="en-US"/>
        </a:p>
      </dgm:t>
    </dgm:pt>
    <dgm:pt modelId="{3F5662C4-41D8-4251-9A67-D9CCE3BC0DA3}" type="sibTrans" cxnId="{D28C051C-0982-467C-843A-5132CFAE0D19}">
      <dgm:prSet/>
      <dgm:spPr/>
      <dgm:t>
        <a:bodyPr/>
        <a:lstStyle/>
        <a:p>
          <a:endParaRPr lang="en-US"/>
        </a:p>
      </dgm:t>
    </dgm:pt>
    <dgm:pt modelId="{C5AD47D8-33DC-42D6-AEAB-81EC74FAF1DD}" type="asst">
      <dgm:prSet phldrT="[Text]" phldr="0"/>
      <dgm:spPr/>
      <dgm:t>
        <a:bodyPr/>
        <a:lstStyle/>
        <a:p>
          <a:r>
            <a:rPr lang="en-US" dirty="0"/>
            <a:t>Win 11</a:t>
          </a:r>
        </a:p>
        <a:p>
          <a:r>
            <a:rPr lang="en-US" dirty="0"/>
            <a:t>Admin 1</a:t>
          </a:r>
        </a:p>
        <a:p>
          <a:r>
            <a:rPr lang="en-US" dirty="0"/>
            <a:t>(VM)</a:t>
          </a:r>
        </a:p>
      </dgm:t>
    </dgm:pt>
    <dgm:pt modelId="{67B1DB13-2F08-4D31-97C4-CBC354553F0F}" type="parTrans" cxnId="{FB2BB3E1-3501-43E2-AC1B-281EEF0DD5B9}">
      <dgm:prSet/>
      <dgm:spPr/>
      <dgm:t>
        <a:bodyPr/>
        <a:lstStyle/>
        <a:p>
          <a:endParaRPr lang="en-US"/>
        </a:p>
      </dgm:t>
    </dgm:pt>
    <dgm:pt modelId="{46EEA191-7CBB-4342-976D-DE6570ACBDD5}" type="sibTrans" cxnId="{FB2BB3E1-3501-43E2-AC1B-281EEF0DD5B9}">
      <dgm:prSet/>
      <dgm:spPr/>
      <dgm:t>
        <a:bodyPr/>
        <a:lstStyle/>
        <a:p>
          <a:endParaRPr lang="en-US"/>
        </a:p>
      </dgm:t>
    </dgm:pt>
    <dgm:pt modelId="{01874F3C-3652-45C9-8285-C7D7BF24A9A1}" type="asst">
      <dgm:prSet phldrT="[Text]" phldr="0"/>
      <dgm:spPr/>
      <dgm:t>
        <a:bodyPr/>
        <a:lstStyle/>
        <a:p>
          <a:r>
            <a:rPr lang="en-US" dirty="0"/>
            <a:t>Win 11</a:t>
          </a:r>
        </a:p>
        <a:p>
          <a:r>
            <a:rPr lang="en-US" dirty="0"/>
            <a:t>MGMT</a:t>
          </a:r>
        </a:p>
        <a:p>
          <a:r>
            <a:rPr lang="en-US" dirty="0"/>
            <a:t>(VM)</a:t>
          </a:r>
        </a:p>
      </dgm:t>
    </dgm:pt>
    <dgm:pt modelId="{E84B2325-E415-4DA5-A310-E2CE8D4938E3}" type="parTrans" cxnId="{C83F703D-4315-4A9D-BE9E-35402B1130C8}">
      <dgm:prSet/>
      <dgm:spPr/>
      <dgm:t>
        <a:bodyPr/>
        <a:lstStyle/>
        <a:p>
          <a:endParaRPr lang="en-US"/>
        </a:p>
      </dgm:t>
    </dgm:pt>
    <dgm:pt modelId="{B9767FD7-3F5D-490A-A605-D13CC458E5EC}" type="sibTrans" cxnId="{C83F703D-4315-4A9D-BE9E-35402B1130C8}">
      <dgm:prSet/>
      <dgm:spPr/>
      <dgm:t>
        <a:bodyPr/>
        <a:lstStyle/>
        <a:p>
          <a:endParaRPr lang="en-US"/>
        </a:p>
      </dgm:t>
    </dgm:pt>
    <dgm:pt modelId="{6CDFF395-CEE6-449C-9931-B72DE5A18646}" type="pres">
      <dgm:prSet presAssocID="{1268CD3D-E57E-4F7C-B7C5-EB2C93D4296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602190B-B810-46D3-9184-C8B8B9DDAE57}" type="pres">
      <dgm:prSet presAssocID="{36A2B886-DC94-418A-B1C2-DC2C0E8DE1E5}" presName="hierRoot1" presStyleCnt="0">
        <dgm:presLayoutVars>
          <dgm:hierBranch val="init"/>
        </dgm:presLayoutVars>
      </dgm:prSet>
      <dgm:spPr/>
    </dgm:pt>
    <dgm:pt modelId="{270B6204-8570-4B12-8151-67AC3F4251A4}" type="pres">
      <dgm:prSet presAssocID="{36A2B886-DC94-418A-B1C2-DC2C0E8DE1E5}" presName="rootComposite1" presStyleCnt="0"/>
      <dgm:spPr/>
    </dgm:pt>
    <dgm:pt modelId="{F27EC469-7D49-46EC-A15D-518A4B4E1F46}" type="pres">
      <dgm:prSet presAssocID="{36A2B886-DC94-418A-B1C2-DC2C0E8DE1E5}" presName="rootText1" presStyleLbl="node0" presStyleIdx="0" presStyleCnt="1">
        <dgm:presLayoutVars>
          <dgm:chPref val="3"/>
        </dgm:presLayoutVars>
      </dgm:prSet>
      <dgm:spPr/>
    </dgm:pt>
    <dgm:pt modelId="{9F772F90-B30D-40C8-AE28-5F412749FCB5}" type="pres">
      <dgm:prSet presAssocID="{36A2B886-DC94-418A-B1C2-DC2C0E8DE1E5}" presName="rootConnector1" presStyleLbl="node1" presStyleIdx="0" presStyleCnt="0"/>
      <dgm:spPr/>
    </dgm:pt>
    <dgm:pt modelId="{8AA05265-193A-4EA3-BF2E-C894DAB40689}" type="pres">
      <dgm:prSet presAssocID="{36A2B886-DC94-418A-B1C2-DC2C0E8DE1E5}" presName="hierChild2" presStyleCnt="0"/>
      <dgm:spPr/>
    </dgm:pt>
    <dgm:pt modelId="{74985482-FBC2-4B9F-85C3-53EBB2715E05}" type="pres">
      <dgm:prSet presAssocID="{3FC68FC6-1E7D-44D0-8DD2-582E3AEFD197}" presName="Name37" presStyleLbl="parChTrans1D2" presStyleIdx="0" presStyleCnt="3"/>
      <dgm:spPr/>
    </dgm:pt>
    <dgm:pt modelId="{57BE6CC4-12A3-44A0-8F0D-0A75749E88AF}" type="pres">
      <dgm:prSet presAssocID="{7FEA3DE8-1F0E-4486-AA0B-B50D576D4517}" presName="hierRoot2" presStyleCnt="0">
        <dgm:presLayoutVars>
          <dgm:hierBranch val="init"/>
        </dgm:presLayoutVars>
      </dgm:prSet>
      <dgm:spPr/>
    </dgm:pt>
    <dgm:pt modelId="{6E2B0518-D81D-4580-A849-BE16AA2525CC}" type="pres">
      <dgm:prSet presAssocID="{7FEA3DE8-1F0E-4486-AA0B-B50D576D4517}" presName="rootComposite" presStyleCnt="0"/>
      <dgm:spPr/>
    </dgm:pt>
    <dgm:pt modelId="{ED74CC4D-DE6D-405E-99C3-D50C215BF513}" type="pres">
      <dgm:prSet presAssocID="{7FEA3DE8-1F0E-4486-AA0B-B50D576D4517}" presName="rootText" presStyleLbl="node2" presStyleIdx="0" presStyleCnt="2">
        <dgm:presLayoutVars>
          <dgm:chPref val="3"/>
        </dgm:presLayoutVars>
      </dgm:prSet>
      <dgm:spPr/>
    </dgm:pt>
    <dgm:pt modelId="{7E89660E-12D8-4DC3-BB3D-704AC2F07466}" type="pres">
      <dgm:prSet presAssocID="{7FEA3DE8-1F0E-4486-AA0B-B50D576D4517}" presName="rootConnector" presStyleLbl="node2" presStyleIdx="0" presStyleCnt="2"/>
      <dgm:spPr/>
    </dgm:pt>
    <dgm:pt modelId="{B5AD5BFD-3825-4021-A9B5-61CAE1CA07E9}" type="pres">
      <dgm:prSet presAssocID="{7FEA3DE8-1F0E-4486-AA0B-B50D576D4517}" presName="hierChild4" presStyleCnt="0"/>
      <dgm:spPr/>
    </dgm:pt>
    <dgm:pt modelId="{99723F3F-FEF6-4E07-9FC5-9B4FF429E1F1}" type="pres">
      <dgm:prSet presAssocID="{7FEA3DE8-1F0E-4486-AA0B-B50D576D4517}" presName="hierChild5" presStyleCnt="0"/>
      <dgm:spPr/>
    </dgm:pt>
    <dgm:pt modelId="{BAD8C173-3E55-4EA6-BB19-97C09C8FEDBD}" type="pres">
      <dgm:prSet presAssocID="{2091A5FF-03D6-4264-AEB3-5AD91117E864}" presName="Name37" presStyleLbl="parChTrans1D2" presStyleIdx="1" presStyleCnt="3"/>
      <dgm:spPr/>
    </dgm:pt>
    <dgm:pt modelId="{89157A08-F2A6-4D83-B79E-A87D87974D59}" type="pres">
      <dgm:prSet presAssocID="{484B6101-1F18-4A6E-8727-7D0788F6C54A}" presName="hierRoot2" presStyleCnt="0">
        <dgm:presLayoutVars>
          <dgm:hierBranch val="init"/>
        </dgm:presLayoutVars>
      </dgm:prSet>
      <dgm:spPr/>
    </dgm:pt>
    <dgm:pt modelId="{FD6D0005-893E-42B1-AD64-9F54C5DD1F81}" type="pres">
      <dgm:prSet presAssocID="{484B6101-1F18-4A6E-8727-7D0788F6C54A}" presName="rootComposite" presStyleCnt="0"/>
      <dgm:spPr/>
    </dgm:pt>
    <dgm:pt modelId="{91485FD3-C78D-4DDF-967D-A780CFF2AE34}" type="pres">
      <dgm:prSet presAssocID="{484B6101-1F18-4A6E-8727-7D0788F6C54A}" presName="rootText" presStyleLbl="node2" presStyleIdx="1" presStyleCnt="2">
        <dgm:presLayoutVars>
          <dgm:chPref val="3"/>
        </dgm:presLayoutVars>
      </dgm:prSet>
      <dgm:spPr/>
    </dgm:pt>
    <dgm:pt modelId="{E6AC89BD-B08E-47E0-A043-A8342B72497E}" type="pres">
      <dgm:prSet presAssocID="{484B6101-1F18-4A6E-8727-7D0788F6C54A}" presName="rootConnector" presStyleLbl="node2" presStyleIdx="1" presStyleCnt="2"/>
      <dgm:spPr/>
    </dgm:pt>
    <dgm:pt modelId="{8E38F0DB-CC4A-4A0F-A45F-F6C66C16FED7}" type="pres">
      <dgm:prSet presAssocID="{484B6101-1F18-4A6E-8727-7D0788F6C54A}" presName="hierChild4" presStyleCnt="0"/>
      <dgm:spPr/>
    </dgm:pt>
    <dgm:pt modelId="{896A6C97-B035-4E97-92D9-0868B3ADB1B7}" type="pres">
      <dgm:prSet presAssocID="{484B6101-1F18-4A6E-8727-7D0788F6C54A}" presName="hierChild5" presStyleCnt="0"/>
      <dgm:spPr/>
    </dgm:pt>
    <dgm:pt modelId="{D716DB78-F434-4E05-80E6-5B865CA1DBD2}" type="pres">
      <dgm:prSet presAssocID="{36A2B886-DC94-418A-B1C2-DC2C0E8DE1E5}" presName="hierChild3" presStyleCnt="0"/>
      <dgm:spPr/>
    </dgm:pt>
    <dgm:pt modelId="{10155815-DDE4-42A3-9390-FFE2E0AC03C7}" type="pres">
      <dgm:prSet presAssocID="{C2534D4F-C374-4D91-84D9-1A9E16C5E493}" presName="Name111" presStyleLbl="parChTrans1D2" presStyleIdx="2" presStyleCnt="3"/>
      <dgm:spPr/>
    </dgm:pt>
    <dgm:pt modelId="{C10BCE7F-A609-479A-8CD9-57092B73B4E8}" type="pres">
      <dgm:prSet presAssocID="{9B47A52B-8A3F-4834-87EE-3D27145F81D5}" presName="hierRoot3" presStyleCnt="0">
        <dgm:presLayoutVars>
          <dgm:hierBranch val="init"/>
        </dgm:presLayoutVars>
      </dgm:prSet>
      <dgm:spPr/>
    </dgm:pt>
    <dgm:pt modelId="{0ADBBB27-8588-4022-B819-CCB37DFDDF71}" type="pres">
      <dgm:prSet presAssocID="{9B47A52B-8A3F-4834-87EE-3D27145F81D5}" presName="rootComposite3" presStyleCnt="0"/>
      <dgm:spPr/>
    </dgm:pt>
    <dgm:pt modelId="{8CADE8A1-E17F-4023-933F-C8115276477A}" type="pres">
      <dgm:prSet presAssocID="{9B47A52B-8A3F-4834-87EE-3D27145F81D5}" presName="rootText3" presStyleLbl="asst1" presStyleIdx="0" presStyleCnt="6">
        <dgm:presLayoutVars>
          <dgm:chPref val="3"/>
        </dgm:presLayoutVars>
      </dgm:prSet>
      <dgm:spPr/>
    </dgm:pt>
    <dgm:pt modelId="{A883EAC7-2894-49C9-BFBB-81EEE4C720AD}" type="pres">
      <dgm:prSet presAssocID="{9B47A52B-8A3F-4834-87EE-3D27145F81D5}" presName="rootConnector3" presStyleLbl="asst1" presStyleIdx="0" presStyleCnt="6"/>
      <dgm:spPr/>
    </dgm:pt>
    <dgm:pt modelId="{FBAEEBCF-2005-4426-81A5-CF59B16CB12A}" type="pres">
      <dgm:prSet presAssocID="{9B47A52B-8A3F-4834-87EE-3D27145F81D5}" presName="hierChild6" presStyleCnt="0"/>
      <dgm:spPr/>
    </dgm:pt>
    <dgm:pt modelId="{577FE9A9-996D-4BAC-8685-C13869F43DB2}" type="pres">
      <dgm:prSet presAssocID="{9B47A52B-8A3F-4834-87EE-3D27145F81D5}" presName="hierChild7" presStyleCnt="0"/>
      <dgm:spPr/>
    </dgm:pt>
    <dgm:pt modelId="{C0C3C97E-D069-4DF0-8C05-9D82E463F266}" type="pres">
      <dgm:prSet presAssocID="{849137C6-5955-4E12-9AB5-4EB2E96809C3}" presName="Name111" presStyleLbl="parChTrans1D3" presStyleIdx="0" presStyleCnt="5"/>
      <dgm:spPr/>
    </dgm:pt>
    <dgm:pt modelId="{4ED92DF9-317A-4793-A1EE-550E55BB172F}" type="pres">
      <dgm:prSet presAssocID="{47A76FB5-976B-4BB8-98B6-D9610A3ED617}" presName="hierRoot3" presStyleCnt="0">
        <dgm:presLayoutVars>
          <dgm:hierBranch val="init"/>
        </dgm:presLayoutVars>
      </dgm:prSet>
      <dgm:spPr/>
    </dgm:pt>
    <dgm:pt modelId="{AB39D801-CF63-4E3B-B8CB-E792DB2126CC}" type="pres">
      <dgm:prSet presAssocID="{47A76FB5-976B-4BB8-98B6-D9610A3ED617}" presName="rootComposite3" presStyleCnt="0"/>
      <dgm:spPr/>
    </dgm:pt>
    <dgm:pt modelId="{DEE26482-62FD-4D11-B0E2-11BCB195E2AF}" type="pres">
      <dgm:prSet presAssocID="{47A76FB5-976B-4BB8-98B6-D9610A3ED617}" presName="rootText3" presStyleLbl="asst1" presStyleIdx="1" presStyleCnt="6">
        <dgm:presLayoutVars>
          <dgm:chPref val="3"/>
        </dgm:presLayoutVars>
      </dgm:prSet>
      <dgm:spPr/>
    </dgm:pt>
    <dgm:pt modelId="{74E22152-B937-4234-B212-D11E0670C54B}" type="pres">
      <dgm:prSet presAssocID="{47A76FB5-976B-4BB8-98B6-D9610A3ED617}" presName="rootConnector3" presStyleLbl="asst1" presStyleIdx="1" presStyleCnt="6"/>
      <dgm:spPr/>
    </dgm:pt>
    <dgm:pt modelId="{FD85758B-1BA7-4886-8D93-998A1FB2FA07}" type="pres">
      <dgm:prSet presAssocID="{47A76FB5-976B-4BB8-98B6-D9610A3ED617}" presName="hierChild6" presStyleCnt="0"/>
      <dgm:spPr/>
    </dgm:pt>
    <dgm:pt modelId="{4C682F10-9EA8-4F9A-8405-9F15102F84C4}" type="pres">
      <dgm:prSet presAssocID="{47A76FB5-976B-4BB8-98B6-D9610A3ED617}" presName="hierChild7" presStyleCnt="0"/>
      <dgm:spPr/>
    </dgm:pt>
    <dgm:pt modelId="{51F7F6BB-B7C1-4F38-BA84-41138D216812}" type="pres">
      <dgm:prSet presAssocID="{CB417AFA-F3E1-4E10-B1D8-CE068C29EDF2}" presName="Name111" presStyleLbl="parChTrans1D3" presStyleIdx="1" presStyleCnt="5"/>
      <dgm:spPr/>
    </dgm:pt>
    <dgm:pt modelId="{3EF8D01B-0503-4FD4-8E12-85E6B8892969}" type="pres">
      <dgm:prSet presAssocID="{2A0CA2C4-D2A8-45A6-8AC1-C839AF9102A3}" presName="hierRoot3" presStyleCnt="0">
        <dgm:presLayoutVars>
          <dgm:hierBranch val="init"/>
        </dgm:presLayoutVars>
      </dgm:prSet>
      <dgm:spPr/>
    </dgm:pt>
    <dgm:pt modelId="{9A63C065-719A-431C-BBD8-BFCFEBE5FEC3}" type="pres">
      <dgm:prSet presAssocID="{2A0CA2C4-D2A8-45A6-8AC1-C839AF9102A3}" presName="rootComposite3" presStyleCnt="0"/>
      <dgm:spPr/>
    </dgm:pt>
    <dgm:pt modelId="{A70D9034-066C-4662-9B6F-A6EAFE52D678}" type="pres">
      <dgm:prSet presAssocID="{2A0CA2C4-D2A8-45A6-8AC1-C839AF9102A3}" presName="rootText3" presStyleLbl="asst1" presStyleIdx="2" presStyleCnt="6">
        <dgm:presLayoutVars>
          <dgm:chPref val="3"/>
        </dgm:presLayoutVars>
      </dgm:prSet>
      <dgm:spPr/>
    </dgm:pt>
    <dgm:pt modelId="{86C1AA0F-5508-4164-BACF-36A760AC2008}" type="pres">
      <dgm:prSet presAssocID="{2A0CA2C4-D2A8-45A6-8AC1-C839AF9102A3}" presName="rootConnector3" presStyleLbl="asst1" presStyleIdx="2" presStyleCnt="6"/>
      <dgm:spPr/>
    </dgm:pt>
    <dgm:pt modelId="{F9B0F37B-613A-4A9E-8E69-46E080776411}" type="pres">
      <dgm:prSet presAssocID="{2A0CA2C4-D2A8-45A6-8AC1-C839AF9102A3}" presName="hierChild6" presStyleCnt="0"/>
      <dgm:spPr/>
    </dgm:pt>
    <dgm:pt modelId="{7F1AE647-A109-4555-A5C2-27D1160B940C}" type="pres">
      <dgm:prSet presAssocID="{2A0CA2C4-D2A8-45A6-8AC1-C839AF9102A3}" presName="hierChild7" presStyleCnt="0"/>
      <dgm:spPr/>
    </dgm:pt>
    <dgm:pt modelId="{26DAFCFC-4D7D-41EA-A753-BD7C18AA5DC7}" type="pres">
      <dgm:prSet presAssocID="{CC0A877A-ED75-4086-8938-60B8419E7115}" presName="Name111" presStyleLbl="parChTrans1D3" presStyleIdx="2" presStyleCnt="5"/>
      <dgm:spPr/>
    </dgm:pt>
    <dgm:pt modelId="{1C165046-14E4-4FAD-81AB-389BA7E5A195}" type="pres">
      <dgm:prSet presAssocID="{427CDBC5-1843-49C1-9717-3AFD37CAFD77}" presName="hierRoot3" presStyleCnt="0">
        <dgm:presLayoutVars>
          <dgm:hierBranch val="init"/>
        </dgm:presLayoutVars>
      </dgm:prSet>
      <dgm:spPr/>
    </dgm:pt>
    <dgm:pt modelId="{6C944A78-E88A-4B23-BF34-35FB7E17B444}" type="pres">
      <dgm:prSet presAssocID="{427CDBC5-1843-49C1-9717-3AFD37CAFD77}" presName="rootComposite3" presStyleCnt="0"/>
      <dgm:spPr/>
    </dgm:pt>
    <dgm:pt modelId="{1AA51162-4B99-4FA8-8C4D-5EED25FCFA15}" type="pres">
      <dgm:prSet presAssocID="{427CDBC5-1843-49C1-9717-3AFD37CAFD77}" presName="rootText3" presStyleLbl="asst1" presStyleIdx="3" presStyleCnt="6">
        <dgm:presLayoutVars>
          <dgm:chPref val="3"/>
        </dgm:presLayoutVars>
      </dgm:prSet>
      <dgm:spPr/>
    </dgm:pt>
    <dgm:pt modelId="{FD27F3DC-D760-4226-9E71-311E170016D0}" type="pres">
      <dgm:prSet presAssocID="{427CDBC5-1843-49C1-9717-3AFD37CAFD77}" presName="rootConnector3" presStyleLbl="asst1" presStyleIdx="3" presStyleCnt="6"/>
      <dgm:spPr/>
    </dgm:pt>
    <dgm:pt modelId="{14CC8E31-CB8F-4558-B0E0-B17591EC55E6}" type="pres">
      <dgm:prSet presAssocID="{427CDBC5-1843-49C1-9717-3AFD37CAFD77}" presName="hierChild6" presStyleCnt="0"/>
      <dgm:spPr/>
    </dgm:pt>
    <dgm:pt modelId="{343DF93A-D144-4541-8379-18069EEECCC0}" type="pres">
      <dgm:prSet presAssocID="{427CDBC5-1843-49C1-9717-3AFD37CAFD77}" presName="hierChild7" presStyleCnt="0"/>
      <dgm:spPr/>
    </dgm:pt>
    <dgm:pt modelId="{5E36BA03-C0F2-4A65-96DA-184AA73A5425}" type="pres">
      <dgm:prSet presAssocID="{E84B2325-E415-4DA5-A310-E2CE8D4938E3}" presName="Name111" presStyleLbl="parChTrans1D3" presStyleIdx="3" presStyleCnt="5"/>
      <dgm:spPr/>
    </dgm:pt>
    <dgm:pt modelId="{15C0245C-D929-4ABE-ACBE-7804BDEA5B45}" type="pres">
      <dgm:prSet presAssocID="{01874F3C-3652-45C9-8285-C7D7BF24A9A1}" presName="hierRoot3" presStyleCnt="0">
        <dgm:presLayoutVars>
          <dgm:hierBranch val="init"/>
        </dgm:presLayoutVars>
      </dgm:prSet>
      <dgm:spPr/>
    </dgm:pt>
    <dgm:pt modelId="{97EE178D-768E-4AD9-9A23-9C107CDEA616}" type="pres">
      <dgm:prSet presAssocID="{01874F3C-3652-45C9-8285-C7D7BF24A9A1}" presName="rootComposite3" presStyleCnt="0"/>
      <dgm:spPr/>
    </dgm:pt>
    <dgm:pt modelId="{1ECDA36F-FCC8-4118-A719-311FEDE16F50}" type="pres">
      <dgm:prSet presAssocID="{01874F3C-3652-45C9-8285-C7D7BF24A9A1}" presName="rootText3" presStyleLbl="asst1" presStyleIdx="4" presStyleCnt="6">
        <dgm:presLayoutVars>
          <dgm:chPref val="3"/>
        </dgm:presLayoutVars>
      </dgm:prSet>
      <dgm:spPr/>
    </dgm:pt>
    <dgm:pt modelId="{D8E5550B-A4CD-403E-B82E-306A48D715B3}" type="pres">
      <dgm:prSet presAssocID="{01874F3C-3652-45C9-8285-C7D7BF24A9A1}" presName="rootConnector3" presStyleLbl="asst1" presStyleIdx="4" presStyleCnt="6"/>
      <dgm:spPr/>
    </dgm:pt>
    <dgm:pt modelId="{033A15D2-532A-48E4-B928-B8A5EB6C6075}" type="pres">
      <dgm:prSet presAssocID="{01874F3C-3652-45C9-8285-C7D7BF24A9A1}" presName="hierChild6" presStyleCnt="0"/>
      <dgm:spPr/>
    </dgm:pt>
    <dgm:pt modelId="{C02B5612-E63A-4F4D-9E4D-F2D07578EE1A}" type="pres">
      <dgm:prSet presAssocID="{01874F3C-3652-45C9-8285-C7D7BF24A9A1}" presName="hierChild7" presStyleCnt="0"/>
      <dgm:spPr/>
    </dgm:pt>
    <dgm:pt modelId="{49762F62-B501-4A1D-83B0-C0098542F454}" type="pres">
      <dgm:prSet presAssocID="{67B1DB13-2F08-4D31-97C4-CBC354553F0F}" presName="Name111" presStyleLbl="parChTrans1D3" presStyleIdx="4" presStyleCnt="5"/>
      <dgm:spPr/>
    </dgm:pt>
    <dgm:pt modelId="{EAAD1D8D-7FAD-4CB2-BADF-D4A200F56E12}" type="pres">
      <dgm:prSet presAssocID="{C5AD47D8-33DC-42D6-AEAB-81EC74FAF1DD}" presName="hierRoot3" presStyleCnt="0">
        <dgm:presLayoutVars>
          <dgm:hierBranch val="init"/>
        </dgm:presLayoutVars>
      </dgm:prSet>
      <dgm:spPr/>
    </dgm:pt>
    <dgm:pt modelId="{9D3DCFC9-5397-4DDB-A63F-B001F54777F9}" type="pres">
      <dgm:prSet presAssocID="{C5AD47D8-33DC-42D6-AEAB-81EC74FAF1DD}" presName="rootComposite3" presStyleCnt="0"/>
      <dgm:spPr/>
    </dgm:pt>
    <dgm:pt modelId="{8BCDB418-9E5B-4868-94CD-C59FCA2F2D81}" type="pres">
      <dgm:prSet presAssocID="{C5AD47D8-33DC-42D6-AEAB-81EC74FAF1DD}" presName="rootText3" presStyleLbl="asst1" presStyleIdx="5" presStyleCnt="6">
        <dgm:presLayoutVars>
          <dgm:chPref val="3"/>
        </dgm:presLayoutVars>
      </dgm:prSet>
      <dgm:spPr/>
    </dgm:pt>
    <dgm:pt modelId="{53D1C7B3-E089-4FC1-A12B-FCD621310FC2}" type="pres">
      <dgm:prSet presAssocID="{C5AD47D8-33DC-42D6-AEAB-81EC74FAF1DD}" presName="rootConnector3" presStyleLbl="asst1" presStyleIdx="5" presStyleCnt="6"/>
      <dgm:spPr/>
    </dgm:pt>
    <dgm:pt modelId="{5A07515A-E95C-4EC0-ACB7-1FDB8DBA0C4C}" type="pres">
      <dgm:prSet presAssocID="{C5AD47D8-33DC-42D6-AEAB-81EC74FAF1DD}" presName="hierChild6" presStyleCnt="0"/>
      <dgm:spPr/>
    </dgm:pt>
    <dgm:pt modelId="{EFB14BEE-0AF1-41BD-A4B5-37578564ED8F}" type="pres">
      <dgm:prSet presAssocID="{C5AD47D8-33DC-42D6-AEAB-81EC74FAF1DD}" presName="hierChild7" presStyleCnt="0"/>
      <dgm:spPr/>
    </dgm:pt>
  </dgm:ptLst>
  <dgm:cxnLst>
    <dgm:cxn modelId="{9FD0B002-1D57-4780-A8F2-1F0C8996FB1C}" type="presOf" srcId="{9B47A52B-8A3F-4834-87EE-3D27145F81D5}" destId="{A883EAC7-2894-49C9-BFBB-81EEE4C720AD}" srcOrd="1" destOrd="0" presId="urn:microsoft.com/office/officeart/2005/8/layout/orgChart1"/>
    <dgm:cxn modelId="{C8F36B12-6879-4B7B-B59B-16F20EA01505}" type="presOf" srcId="{427CDBC5-1843-49C1-9717-3AFD37CAFD77}" destId="{FD27F3DC-D760-4226-9E71-311E170016D0}" srcOrd="1" destOrd="0" presId="urn:microsoft.com/office/officeart/2005/8/layout/orgChart1"/>
    <dgm:cxn modelId="{53B28F15-A7A7-4F29-B8D6-7883310148B5}" srcId="{36A2B886-DC94-418A-B1C2-DC2C0E8DE1E5}" destId="{484B6101-1F18-4A6E-8727-7D0788F6C54A}" srcOrd="2" destOrd="0" parTransId="{2091A5FF-03D6-4264-AEB3-5AD91117E864}" sibTransId="{99961CE5-EB01-4EFB-B6FE-183BA1690E95}"/>
    <dgm:cxn modelId="{80EFDA18-CEBE-44CC-B925-4CA78FA60E25}" type="presOf" srcId="{849137C6-5955-4E12-9AB5-4EB2E96809C3}" destId="{C0C3C97E-D069-4DF0-8C05-9D82E463F266}" srcOrd="0" destOrd="0" presId="urn:microsoft.com/office/officeart/2005/8/layout/orgChart1"/>
    <dgm:cxn modelId="{D28C051C-0982-467C-843A-5132CFAE0D19}" srcId="{9B47A52B-8A3F-4834-87EE-3D27145F81D5}" destId="{427CDBC5-1843-49C1-9717-3AFD37CAFD77}" srcOrd="2" destOrd="0" parTransId="{CC0A877A-ED75-4086-8938-60B8419E7115}" sibTransId="{3F5662C4-41D8-4251-9A67-D9CCE3BC0DA3}"/>
    <dgm:cxn modelId="{A55FA81F-B11A-4FAA-AE77-BCD22832853B}" type="presOf" srcId="{CC0A877A-ED75-4086-8938-60B8419E7115}" destId="{26DAFCFC-4D7D-41EA-A753-BD7C18AA5DC7}" srcOrd="0" destOrd="0" presId="urn:microsoft.com/office/officeart/2005/8/layout/orgChart1"/>
    <dgm:cxn modelId="{E9E63A22-B8B8-4E91-A145-0D8A8779BACA}" type="presOf" srcId="{7FEA3DE8-1F0E-4486-AA0B-B50D576D4517}" destId="{ED74CC4D-DE6D-405E-99C3-D50C215BF513}" srcOrd="0" destOrd="0" presId="urn:microsoft.com/office/officeart/2005/8/layout/orgChart1"/>
    <dgm:cxn modelId="{0F91862A-83E5-4A37-BB3D-8BC5006B9092}" type="presOf" srcId="{484B6101-1F18-4A6E-8727-7D0788F6C54A}" destId="{E6AC89BD-B08E-47E0-A043-A8342B72497E}" srcOrd="1" destOrd="0" presId="urn:microsoft.com/office/officeart/2005/8/layout/orgChart1"/>
    <dgm:cxn modelId="{8717E130-9E96-4432-A2EA-6783B03D5967}" srcId="{9B47A52B-8A3F-4834-87EE-3D27145F81D5}" destId="{47A76FB5-976B-4BB8-98B6-D9610A3ED617}" srcOrd="0" destOrd="0" parTransId="{849137C6-5955-4E12-9AB5-4EB2E96809C3}" sibTransId="{2F58AF23-C1CD-4C1F-A372-98C3375A56FC}"/>
    <dgm:cxn modelId="{2D8DDB38-43A4-4621-823D-4EB6083A2779}" type="presOf" srcId="{C5AD47D8-33DC-42D6-AEAB-81EC74FAF1DD}" destId="{8BCDB418-9E5B-4868-94CD-C59FCA2F2D81}" srcOrd="0" destOrd="0" presId="urn:microsoft.com/office/officeart/2005/8/layout/orgChart1"/>
    <dgm:cxn modelId="{C83F703D-4315-4A9D-BE9E-35402B1130C8}" srcId="{9B47A52B-8A3F-4834-87EE-3D27145F81D5}" destId="{01874F3C-3652-45C9-8285-C7D7BF24A9A1}" srcOrd="3" destOrd="0" parTransId="{E84B2325-E415-4DA5-A310-E2CE8D4938E3}" sibTransId="{B9767FD7-3F5D-490A-A605-D13CC458E5EC}"/>
    <dgm:cxn modelId="{EC0D923F-2B31-430C-BEFE-FAEC2CF4E64B}" type="presOf" srcId="{01874F3C-3652-45C9-8285-C7D7BF24A9A1}" destId="{D8E5550B-A4CD-403E-B82E-306A48D715B3}" srcOrd="1" destOrd="0" presId="urn:microsoft.com/office/officeart/2005/8/layout/orgChart1"/>
    <dgm:cxn modelId="{24E3935F-EB42-4E87-A765-4A601608FBE2}" type="presOf" srcId="{2A0CA2C4-D2A8-45A6-8AC1-C839AF9102A3}" destId="{A70D9034-066C-4662-9B6F-A6EAFE52D678}" srcOrd="0" destOrd="0" presId="urn:microsoft.com/office/officeart/2005/8/layout/orgChart1"/>
    <dgm:cxn modelId="{C0B98965-0004-442F-B701-D39062DDF46A}" type="presOf" srcId="{CB417AFA-F3E1-4E10-B1D8-CE068C29EDF2}" destId="{51F7F6BB-B7C1-4F38-BA84-41138D216812}" srcOrd="0" destOrd="0" presId="urn:microsoft.com/office/officeart/2005/8/layout/orgChart1"/>
    <dgm:cxn modelId="{09BC234E-F843-4CDD-A4B1-C142F87509E1}" type="presOf" srcId="{E84B2325-E415-4DA5-A310-E2CE8D4938E3}" destId="{5E36BA03-C0F2-4A65-96DA-184AA73A5425}" srcOrd="0" destOrd="0" presId="urn:microsoft.com/office/officeart/2005/8/layout/orgChart1"/>
    <dgm:cxn modelId="{D640A24F-C4E4-4848-AFF9-79DD3ACC5453}" type="presOf" srcId="{36A2B886-DC94-418A-B1C2-DC2C0E8DE1E5}" destId="{9F772F90-B30D-40C8-AE28-5F412749FCB5}" srcOrd="1" destOrd="0" presId="urn:microsoft.com/office/officeart/2005/8/layout/orgChart1"/>
    <dgm:cxn modelId="{D6C93C70-AA6F-472B-B03C-75087351948A}" type="presOf" srcId="{9B47A52B-8A3F-4834-87EE-3D27145F81D5}" destId="{8CADE8A1-E17F-4023-933F-C8115276477A}" srcOrd="0" destOrd="0" presId="urn:microsoft.com/office/officeart/2005/8/layout/orgChart1"/>
    <dgm:cxn modelId="{E323FB70-21D7-4D0B-848E-80C3AE723CD1}" type="presOf" srcId="{47A76FB5-976B-4BB8-98B6-D9610A3ED617}" destId="{74E22152-B937-4234-B212-D11E0670C54B}" srcOrd="1" destOrd="0" presId="urn:microsoft.com/office/officeart/2005/8/layout/orgChart1"/>
    <dgm:cxn modelId="{41A03271-9EAF-46FA-A185-B68E68EE2F22}" type="presOf" srcId="{C5AD47D8-33DC-42D6-AEAB-81EC74FAF1DD}" destId="{53D1C7B3-E089-4FC1-A12B-FCD621310FC2}" srcOrd="1" destOrd="0" presId="urn:microsoft.com/office/officeart/2005/8/layout/orgChart1"/>
    <dgm:cxn modelId="{245B0E72-5036-426E-98F5-5085EBAA801B}" type="presOf" srcId="{2A0CA2C4-D2A8-45A6-8AC1-C839AF9102A3}" destId="{86C1AA0F-5508-4164-BACF-36A760AC2008}" srcOrd="1" destOrd="0" presId="urn:microsoft.com/office/officeart/2005/8/layout/orgChart1"/>
    <dgm:cxn modelId="{B351E173-C1A4-4585-A3CD-9FE8E4CAF8CE}" type="presOf" srcId="{484B6101-1F18-4A6E-8727-7D0788F6C54A}" destId="{91485FD3-C78D-4DDF-967D-A780CFF2AE34}" srcOrd="0" destOrd="0" presId="urn:microsoft.com/office/officeart/2005/8/layout/orgChart1"/>
    <dgm:cxn modelId="{D441F173-18A4-4CD1-AA15-619C425EA637}" srcId="{36A2B886-DC94-418A-B1C2-DC2C0E8DE1E5}" destId="{7FEA3DE8-1F0E-4486-AA0B-B50D576D4517}" srcOrd="1" destOrd="0" parTransId="{3FC68FC6-1E7D-44D0-8DD2-582E3AEFD197}" sibTransId="{B67A35E8-84C7-4A0B-9E2D-C1AB2AA7045B}"/>
    <dgm:cxn modelId="{4CEC225A-E111-474B-975D-8F4789B4AF2D}" srcId="{9B47A52B-8A3F-4834-87EE-3D27145F81D5}" destId="{2A0CA2C4-D2A8-45A6-8AC1-C839AF9102A3}" srcOrd="1" destOrd="0" parTransId="{CB417AFA-F3E1-4E10-B1D8-CE068C29EDF2}" sibTransId="{1C6B15AF-65C7-45C0-A2DF-1D4EBAD95F43}"/>
    <dgm:cxn modelId="{D2005D7B-DE81-4D39-BA81-5239D927E796}" type="presOf" srcId="{C2534D4F-C374-4D91-84D9-1A9E16C5E493}" destId="{10155815-DDE4-42A3-9390-FFE2E0AC03C7}" srcOrd="0" destOrd="0" presId="urn:microsoft.com/office/officeart/2005/8/layout/orgChart1"/>
    <dgm:cxn modelId="{AAA9F77B-CB0D-41EA-91FA-AA687300F0B7}" type="presOf" srcId="{427CDBC5-1843-49C1-9717-3AFD37CAFD77}" destId="{1AA51162-4B99-4FA8-8C4D-5EED25FCFA15}" srcOrd="0" destOrd="0" presId="urn:microsoft.com/office/officeart/2005/8/layout/orgChart1"/>
    <dgm:cxn modelId="{86DD9D80-21F6-4047-882A-488AA1BB3CFD}" srcId="{36A2B886-DC94-418A-B1C2-DC2C0E8DE1E5}" destId="{9B47A52B-8A3F-4834-87EE-3D27145F81D5}" srcOrd="0" destOrd="0" parTransId="{C2534D4F-C374-4D91-84D9-1A9E16C5E493}" sibTransId="{11A3F820-8D31-4101-94DA-C740FEDAA8C6}"/>
    <dgm:cxn modelId="{5125F88B-4778-4814-AACF-1AF135336D66}" type="presOf" srcId="{1268CD3D-E57E-4F7C-B7C5-EB2C93D42966}" destId="{6CDFF395-CEE6-449C-9931-B72DE5A18646}" srcOrd="0" destOrd="0" presId="urn:microsoft.com/office/officeart/2005/8/layout/orgChart1"/>
    <dgm:cxn modelId="{2193D096-7347-46A0-8641-5868ABCF4B82}" type="presOf" srcId="{67B1DB13-2F08-4D31-97C4-CBC354553F0F}" destId="{49762F62-B501-4A1D-83B0-C0098542F454}" srcOrd="0" destOrd="0" presId="urn:microsoft.com/office/officeart/2005/8/layout/orgChart1"/>
    <dgm:cxn modelId="{BAFEC6A3-D39F-47F3-9187-94A3764AC831}" type="presOf" srcId="{47A76FB5-976B-4BB8-98B6-D9610A3ED617}" destId="{DEE26482-62FD-4D11-B0E2-11BCB195E2AF}" srcOrd="0" destOrd="0" presId="urn:microsoft.com/office/officeart/2005/8/layout/orgChart1"/>
    <dgm:cxn modelId="{00F094A7-3F9F-45E1-A314-0612D0FE1320}" type="presOf" srcId="{36A2B886-DC94-418A-B1C2-DC2C0E8DE1E5}" destId="{F27EC469-7D49-46EC-A15D-518A4B4E1F46}" srcOrd="0" destOrd="0" presId="urn:microsoft.com/office/officeart/2005/8/layout/orgChart1"/>
    <dgm:cxn modelId="{F13130A8-9316-4F98-9A71-5443AB049308}" type="presOf" srcId="{3FC68FC6-1E7D-44D0-8DD2-582E3AEFD197}" destId="{74985482-FBC2-4B9F-85C3-53EBB2715E05}" srcOrd="0" destOrd="0" presId="urn:microsoft.com/office/officeart/2005/8/layout/orgChart1"/>
    <dgm:cxn modelId="{ED5F50BB-9843-4692-9641-2548A3E15184}" srcId="{1268CD3D-E57E-4F7C-B7C5-EB2C93D42966}" destId="{36A2B886-DC94-418A-B1C2-DC2C0E8DE1E5}" srcOrd="0" destOrd="0" parTransId="{CD8BBF5F-6240-4D81-8DF4-2134512CE484}" sibTransId="{99F3838D-E711-4461-A403-C2726C047DA8}"/>
    <dgm:cxn modelId="{D2A045CE-7539-45C5-89D6-ADBDE9F2D4B9}" type="presOf" srcId="{2091A5FF-03D6-4264-AEB3-5AD91117E864}" destId="{BAD8C173-3E55-4EA6-BB19-97C09C8FEDBD}" srcOrd="0" destOrd="0" presId="urn:microsoft.com/office/officeart/2005/8/layout/orgChart1"/>
    <dgm:cxn modelId="{CC1913CF-3B38-4638-A2C6-D31070BC1FC8}" type="presOf" srcId="{01874F3C-3652-45C9-8285-C7D7BF24A9A1}" destId="{1ECDA36F-FCC8-4118-A719-311FEDE16F50}" srcOrd="0" destOrd="0" presId="urn:microsoft.com/office/officeart/2005/8/layout/orgChart1"/>
    <dgm:cxn modelId="{F8EB66D4-9FE0-4FBF-BA78-B8C5E0A93C05}" type="presOf" srcId="{7FEA3DE8-1F0E-4486-AA0B-B50D576D4517}" destId="{7E89660E-12D8-4DC3-BB3D-704AC2F07466}" srcOrd="1" destOrd="0" presId="urn:microsoft.com/office/officeart/2005/8/layout/orgChart1"/>
    <dgm:cxn modelId="{FB2BB3E1-3501-43E2-AC1B-281EEF0DD5B9}" srcId="{9B47A52B-8A3F-4834-87EE-3D27145F81D5}" destId="{C5AD47D8-33DC-42D6-AEAB-81EC74FAF1DD}" srcOrd="4" destOrd="0" parTransId="{67B1DB13-2F08-4D31-97C4-CBC354553F0F}" sibTransId="{46EEA191-7CBB-4342-976D-DE6570ACBDD5}"/>
    <dgm:cxn modelId="{7E8064F6-4834-45B9-A83C-8D30D568B4EC}" type="presParOf" srcId="{6CDFF395-CEE6-449C-9931-B72DE5A18646}" destId="{3602190B-B810-46D3-9184-C8B8B9DDAE57}" srcOrd="0" destOrd="0" presId="urn:microsoft.com/office/officeart/2005/8/layout/orgChart1"/>
    <dgm:cxn modelId="{729A3D24-1A9A-4FE8-B261-C8520E0F3AB7}" type="presParOf" srcId="{3602190B-B810-46D3-9184-C8B8B9DDAE57}" destId="{270B6204-8570-4B12-8151-67AC3F4251A4}" srcOrd="0" destOrd="0" presId="urn:microsoft.com/office/officeart/2005/8/layout/orgChart1"/>
    <dgm:cxn modelId="{C76BA7FE-DF7D-4A09-BC20-B4C8F5944AF3}" type="presParOf" srcId="{270B6204-8570-4B12-8151-67AC3F4251A4}" destId="{F27EC469-7D49-46EC-A15D-518A4B4E1F46}" srcOrd="0" destOrd="0" presId="urn:microsoft.com/office/officeart/2005/8/layout/orgChart1"/>
    <dgm:cxn modelId="{9EEF2A9D-6570-44E3-95E7-73A4C0C5F33E}" type="presParOf" srcId="{270B6204-8570-4B12-8151-67AC3F4251A4}" destId="{9F772F90-B30D-40C8-AE28-5F412749FCB5}" srcOrd="1" destOrd="0" presId="urn:microsoft.com/office/officeart/2005/8/layout/orgChart1"/>
    <dgm:cxn modelId="{BBF8B59B-392B-4290-A852-8D853B17BC64}" type="presParOf" srcId="{3602190B-B810-46D3-9184-C8B8B9DDAE57}" destId="{8AA05265-193A-4EA3-BF2E-C894DAB40689}" srcOrd="1" destOrd="0" presId="urn:microsoft.com/office/officeart/2005/8/layout/orgChart1"/>
    <dgm:cxn modelId="{743D3609-829E-4CFD-A447-98F2C9472315}" type="presParOf" srcId="{8AA05265-193A-4EA3-BF2E-C894DAB40689}" destId="{74985482-FBC2-4B9F-85C3-53EBB2715E05}" srcOrd="0" destOrd="0" presId="urn:microsoft.com/office/officeart/2005/8/layout/orgChart1"/>
    <dgm:cxn modelId="{70955D75-14A2-4531-BFEF-9652CC59D593}" type="presParOf" srcId="{8AA05265-193A-4EA3-BF2E-C894DAB40689}" destId="{57BE6CC4-12A3-44A0-8F0D-0A75749E88AF}" srcOrd="1" destOrd="0" presId="urn:microsoft.com/office/officeart/2005/8/layout/orgChart1"/>
    <dgm:cxn modelId="{3A7597A8-4407-4BE6-9E2D-865D759497E9}" type="presParOf" srcId="{57BE6CC4-12A3-44A0-8F0D-0A75749E88AF}" destId="{6E2B0518-D81D-4580-A849-BE16AA2525CC}" srcOrd="0" destOrd="0" presId="urn:microsoft.com/office/officeart/2005/8/layout/orgChart1"/>
    <dgm:cxn modelId="{42790C10-67B5-4085-AB17-496AF3331D32}" type="presParOf" srcId="{6E2B0518-D81D-4580-A849-BE16AA2525CC}" destId="{ED74CC4D-DE6D-405E-99C3-D50C215BF513}" srcOrd="0" destOrd="0" presId="urn:microsoft.com/office/officeart/2005/8/layout/orgChart1"/>
    <dgm:cxn modelId="{BCA2B9B1-B2DA-4FF1-A9A1-60CB68A39DE4}" type="presParOf" srcId="{6E2B0518-D81D-4580-A849-BE16AA2525CC}" destId="{7E89660E-12D8-4DC3-BB3D-704AC2F07466}" srcOrd="1" destOrd="0" presId="urn:microsoft.com/office/officeart/2005/8/layout/orgChart1"/>
    <dgm:cxn modelId="{D61EA340-5A28-47F7-9AE4-1F56230B6C51}" type="presParOf" srcId="{57BE6CC4-12A3-44A0-8F0D-0A75749E88AF}" destId="{B5AD5BFD-3825-4021-A9B5-61CAE1CA07E9}" srcOrd="1" destOrd="0" presId="urn:microsoft.com/office/officeart/2005/8/layout/orgChart1"/>
    <dgm:cxn modelId="{D2162714-FFD3-4E46-9710-E2C8BED6F0B5}" type="presParOf" srcId="{57BE6CC4-12A3-44A0-8F0D-0A75749E88AF}" destId="{99723F3F-FEF6-4E07-9FC5-9B4FF429E1F1}" srcOrd="2" destOrd="0" presId="urn:microsoft.com/office/officeart/2005/8/layout/orgChart1"/>
    <dgm:cxn modelId="{E6FCA223-048F-422F-9969-1B87DF1D147B}" type="presParOf" srcId="{8AA05265-193A-4EA3-BF2E-C894DAB40689}" destId="{BAD8C173-3E55-4EA6-BB19-97C09C8FEDBD}" srcOrd="2" destOrd="0" presId="urn:microsoft.com/office/officeart/2005/8/layout/orgChart1"/>
    <dgm:cxn modelId="{051CED0E-CC0A-4E0A-8CC8-90B0CB71757D}" type="presParOf" srcId="{8AA05265-193A-4EA3-BF2E-C894DAB40689}" destId="{89157A08-F2A6-4D83-B79E-A87D87974D59}" srcOrd="3" destOrd="0" presId="urn:microsoft.com/office/officeart/2005/8/layout/orgChart1"/>
    <dgm:cxn modelId="{06669BBB-27DC-44DF-81BB-FAC8741580CC}" type="presParOf" srcId="{89157A08-F2A6-4D83-B79E-A87D87974D59}" destId="{FD6D0005-893E-42B1-AD64-9F54C5DD1F81}" srcOrd="0" destOrd="0" presId="urn:microsoft.com/office/officeart/2005/8/layout/orgChart1"/>
    <dgm:cxn modelId="{0CD2D71D-D50A-4555-ACD2-8822D32DC9F5}" type="presParOf" srcId="{FD6D0005-893E-42B1-AD64-9F54C5DD1F81}" destId="{91485FD3-C78D-4DDF-967D-A780CFF2AE34}" srcOrd="0" destOrd="0" presId="urn:microsoft.com/office/officeart/2005/8/layout/orgChart1"/>
    <dgm:cxn modelId="{97579FEA-D3C7-4002-9212-20058B6E0F43}" type="presParOf" srcId="{FD6D0005-893E-42B1-AD64-9F54C5DD1F81}" destId="{E6AC89BD-B08E-47E0-A043-A8342B72497E}" srcOrd="1" destOrd="0" presId="urn:microsoft.com/office/officeart/2005/8/layout/orgChart1"/>
    <dgm:cxn modelId="{B3067258-890A-426F-B06C-5C30E480A1DA}" type="presParOf" srcId="{89157A08-F2A6-4D83-B79E-A87D87974D59}" destId="{8E38F0DB-CC4A-4A0F-A45F-F6C66C16FED7}" srcOrd="1" destOrd="0" presId="urn:microsoft.com/office/officeart/2005/8/layout/orgChart1"/>
    <dgm:cxn modelId="{BA6A204C-F8C8-4CD5-B230-EC35B92ED7E4}" type="presParOf" srcId="{89157A08-F2A6-4D83-B79E-A87D87974D59}" destId="{896A6C97-B035-4E97-92D9-0868B3ADB1B7}" srcOrd="2" destOrd="0" presId="urn:microsoft.com/office/officeart/2005/8/layout/orgChart1"/>
    <dgm:cxn modelId="{C4E4930B-1406-4CE4-9925-66C8A4DC0793}" type="presParOf" srcId="{3602190B-B810-46D3-9184-C8B8B9DDAE57}" destId="{D716DB78-F434-4E05-80E6-5B865CA1DBD2}" srcOrd="2" destOrd="0" presId="urn:microsoft.com/office/officeart/2005/8/layout/orgChart1"/>
    <dgm:cxn modelId="{DEDEEAB5-22AD-43A2-A18D-19E8679F7D79}" type="presParOf" srcId="{D716DB78-F434-4E05-80E6-5B865CA1DBD2}" destId="{10155815-DDE4-42A3-9390-FFE2E0AC03C7}" srcOrd="0" destOrd="0" presId="urn:microsoft.com/office/officeart/2005/8/layout/orgChart1"/>
    <dgm:cxn modelId="{F3B8B633-075B-4BFA-9899-2B623D86FE43}" type="presParOf" srcId="{D716DB78-F434-4E05-80E6-5B865CA1DBD2}" destId="{C10BCE7F-A609-479A-8CD9-57092B73B4E8}" srcOrd="1" destOrd="0" presId="urn:microsoft.com/office/officeart/2005/8/layout/orgChart1"/>
    <dgm:cxn modelId="{9D5A86CE-168D-4483-93C7-488125B306DE}" type="presParOf" srcId="{C10BCE7F-A609-479A-8CD9-57092B73B4E8}" destId="{0ADBBB27-8588-4022-B819-CCB37DFDDF71}" srcOrd="0" destOrd="0" presId="urn:microsoft.com/office/officeart/2005/8/layout/orgChart1"/>
    <dgm:cxn modelId="{462BCF72-66EE-4089-B04A-6179663F178E}" type="presParOf" srcId="{0ADBBB27-8588-4022-B819-CCB37DFDDF71}" destId="{8CADE8A1-E17F-4023-933F-C8115276477A}" srcOrd="0" destOrd="0" presId="urn:microsoft.com/office/officeart/2005/8/layout/orgChart1"/>
    <dgm:cxn modelId="{8772663A-CAEF-41EB-B89D-3A81E3AFE515}" type="presParOf" srcId="{0ADBBB27-8588-4022-B819-CCB37DFDDF71}" destId="{A883EAC7-2894-49C9-BFBB-81EEE4C720AD}" srcOrd="1" destOrd="0" presId="urn:microsoft.com/office/officeart/2005/8/layout/orgChart1"/>
    <dgm:cxn modelId="{664734D4-1F42-4F5A-B903-39C36B69BE64}" type="presParOf" srcId="{C10BCE7F-A609-479A-8CD9-57092B73B4E8}" destId="{FBAEEBCF-2005-4426-81A5-CF59B16CB12A}" srcOrd="1" destOrd="0" presId="urn:microsoft.com/office/officeart/2005/8/layout/orgChart1"/>
    <dgm:cxn modelId="{954B913B-D3C3-4851-86DB-1F191CE82B19}" type="presParOf" srcId="{C10BCE7F-A609-479A-8CD9-57092B73B4E8}" destId="{577FE9A9-996D-4BAC-8685-C13869F43DB2}" srcOrd="2" destOrd="0" presId="urn:microsoft.com/office/officeart/2005/8/layout/orgChart1"/>
    <dgm:cxn modelId="{84183473-EBA5-40C2-AFBB-3C25EEE915FC}" type="presParOf" srcId="{577FE9A9-996D-4BAC-8685-C13869F43DB2}" destId="{C0C3C97E-D069-4DF0-8C05-9D82E463F266}" srcOrd="0" destOrd="0" presId="urn:microsoft.com/office/officeart/2005/8/layout/orgChart1"/>
    <dgm:cxn modelId="{E89A0872-756E-48CE-9ADE-1E5B41085595}" type="presParOf" srcId="{577FE9A9-996D-4BAC-8685-C13869F43DB2}" destId="{4ED92DF9-317A-4793-A1EE-550E55BB172F}" srcOrd="1" destOrd="0" presId="urn:microsoft.com/office/officeart/2005/8/layout/orgChart1"/>
    <dgm:cxn modelId="{D6E97D67-B0E4-4736-84D3-CE3EAE8397F5}" type="presParOf" srcId="{4ED92DF9-317A-4793-A1EE-550E55BB172F}" destId="{AB39D801-CF63-4E3B-B8CB-E792DB2126CC}" srcOrd="0" destOrd="0" presId="urn:microsoft.com/office/officeart/2005/8/layout/orgChart1"/>
    <dgm:cxn modelId="{C74BA520-08AD-4AA7-88C7-4F626DFD0E3B}" type="presParOf" srcId="{AB39D801-CF63-4E3B-B8CB-E792DB2126CC}" destId="{DEE26482-62FD-4D11-B0E2-11BCB195E2AF}" srcOrd="0" destOrd="0" presId="urn:microsoft.com/office/officeart/2005/8/layout/orgChart1"/>
    <dgm:cxn modelId="{DEE9B0D1-E16E-4CA0-99BD-1EE5719A7C18}" type="presParOf" srcId="{AB39D801-CF63-4E3B-B8CB-E792DB2126CC}" destId="{74E22152-B937-4234-B212-D11E0670C54B}" srcOrd="1" destOrd="0" presId="urn:microsoft.com/office/officeart/2005/8/layout/orgChart1"/>
    <dgm:cxn modelId="{64C59044-C15E-4421-A849-87752AB2A642}" type="presParOf" srcId="{4ED92DF9-317A-4793-A1EE-550E55BB172F}" destId="{FD85758B-1BA7-4886-8D93-998A1FB2FA07}" srcOrd="1" destOrd="0" presId="urn:microsoft.com/office/officeart/2005/8/layout/orgChart1"/>
    <dgm:cxn modelId="{ED6439FE-B83F-4098-A00B-8E74382CE9FE}" type="presParOf" srcId="{4ED92DF9-317A-4793-A1EE-550E55BB172F}" destId="{4C682F10-9EA8-4F9A-8405-9F15102F84C4}" srcOrd="2" destOrd="0" presId="urn:microsoft.com/office/officeart/2005/8/layout/orgChart1"/>
    <dgm:cxn modelId="{9A1276CA-4BE2-4FDC-BF9B-C710A62155AD}" type="presParOf" srcId="{577FE9A9-996D-4BAC-8685-C13869F43DB2}" destId="{51F7F6BB-B7C1-4F38-BA84-41138D216812}" srcOrd="2" destOrd="0" presId="urn:microsoft.com/office/officeart/2005/8/layout/orgChart1"/>
    <dgm:cxn modelId="{DAEFB1DB-A5A1-4C79-ACC6-9C8AA899C57C}" type="presParOf" srcId="{577FE9A9-996D-4BAC-8685-C13869F43DB2}" destId="{3EF8D01B-0503-4FD4-8E12-85E6B8892969}" srcOrd="3" destOrd="0" presId="urn:microsoft.com/office/officeart/2005/8/layout/orgChart1"/>
    <dgm:cxn modelId="{BE86659C-8134-472C-BCD2-2DE558CCEACC}" type="presParOf" srcId="{3EF8D01B-0503-4FD4-8E12-85E6B8892969}" destId="{9A63C065-719A-431C-BBD8-BFCFEBE5FEC3}" srcOrd="0" destOrd="0" presId="urn:microsoft.com/office/officeart/2005/8/layout/orgChart1"/>
    <dgm:cxn modelId="{89D33904-DBEA-46AE-BDCD-3789EC51ED9E}" type="presParOf" srcId="{9A63C065-719A-431C-BBD8-BFCFEBE5FEC3}" destId="{A70D9034-066C-4662-9B6F-A6EAFE52D678}" srcOrd="0" destOrd="0" presId="urn:microsoft.com/office/officeart/2005/8/layout/orgChart1"/>
    <dgm:cxn modelId="{ECFB34BB-9B02-459A-872B-1AEAD6D138B3}" type="presParOf" srcId="{9A63C065-719A-431C-BBD8-BFCFEBE5FEC3}" destId="{86C1AA0F-5508-4164-BACF-36A760AC2008}" srcOrd="1" destOrd="0" presId="urn:microsoft.com/office/officeart/2005/8/layout/orgChart1"/>
    <dgm:cxn modelId="{09C57AB0-E177-4B1C-BA88-E5A30E02577E}" type="presParOf" srcId="{3EF8D01B-0503-4FD4-8E12-85E6B8892969}" destId="{F9B0F37B-613A-4A9E-8E69-46E080776411}" srcOrd="1" destOrd="0" presId="urn:microsoft.com/office/officeart/2005/8/layout/orgChart1"/>
    <dgm:cxn modelId="{09FFC779-CC1F-4FD8-A790-0A91432CC984}" type="presParOf" srcId="{3EF8D01B-0503-4FD4-8E12-85E6B8892969}" destId="{7F1AE647-A109-4555-A5C2-27D1160B940C}" srcOrd="2" destOrd="0" presId="urn:microsoft.com/office/officeart/2005/8/layout/orgChart1"/>
    <dgm:cxn modelId="{7E9E1F27-BD70-4AFA-A64A-C8022CE0BFEF}" type="presParOf" srcId="{577FE9A9-996D-4BAC-8685-C13869F43DB2}" destId="{26DAFCFC-4D7D-41EA-A753-BD7C18AA5DC7}" srcOrd="4" destOrd="0" presId="urn:microsoft.com/office/officeart/2005/8/layout/orgChart1"/>
    <dgm:cxn modelId="{B60E469E-3576-4955-BAA8-07735066D19B}" type="presParOf" srcId="{577FE9A9-996D-4BAC-8685-C13869F43DB2}" destId="{1C165046-14E4-4FAD-81AB-389BA7E5A195}" srcOrd="5" destOrd="0" presId="urn:microsoft.com/office/officeart/2005/8/layout/orgChart1"/>
    <dgm:cxn modelId="{0DB31171-8A98-435C-B2A3-8915B313D698}" type="presParOf" srcId="{1C165046-14E4-4FAD-81AB-389BA7E5A195}" destId="{6C944A78-E88A-4B23-BF34-35FB7E17B444}" srcOrd="0" destOrd="0" presId="urn:microsoft.com/office/officeart/2005/8/layout/orgChart1"/>
    <dgm:cxn modelId="{7B5F8B4B-B81A-4941-97BF-57A16EAE8FCB}" type="presParOf" srcId="{6C944A78-E88A-4B23-BF34-35FB7E17B444}" destId="{1AA51162-4B99-4FA8-8C4D-5EED25FCFA15}" srcOrd="0" destOrd="0" presId="urn:microsoft.com/office/officeart/2005/8/layout/orgChart1"/>
    <dgm:cxn modelId="{146C162B-B214-4959-BC22-D65266A06CDA}" type="presParOf" srcId="{6C944A78-E88A-4B23-BF34-35FB7E17B444}" destId="{FD27F3DC-D760-4226-9E71-311E170016D0}" srcOrd="1" destOrd="0" presId="urn:microsoft.com/office/officeart/2005/8/layout/orgChart1"/>
    <dgm:cxn modelId="{7AFC05B5-D8D7-4A5E-975F-2B5A87386A9E}" type="presParOf" srcId="{1C165046-14E4-4FAD-81AB-389BA7E5A195}" destId="{14CC8E31-CB8F-4558-B0E0-B17591EC55E6}" srcOrd="1" destOrd="0" presId="urn:microsoft.com/office/officeart/2005/8/layout/orgChart1"/>
    <dgm:cxn modelId="{D778D255-4503-416D-AB80-93CD4BC6EDD0}" type="presParOf" srcId="{1C165046-14E4-4FAD-81AB-389BA7E5A195}" destId="{343DF93A-D144-4541-8379-18069EEECCC0}" srcOrd="2" destOrd="0" presId="urn:microsoft.com/office/officeart/2005/8/layout/orgChart1"/>
    <dgm:cxn modelId="{376B5929-1338-4263-9AE4-C9F8E0FA27D0}" type="presParOf" srcId="{577FE9A9-996D-4BAC-8685-C13869F43DB2}" destId="{5E36BA03-C0F2-4A65-96DA-184AA73A5425}" srcOrd="6" destOrd="0" presId="urn:microsoft.com/office/officeart/2005/8/layout/orgChart1"/>
    <dgm:cxn modelId="{277F9D91-8B48-41A7-9C4F-9ECE80D490CD}" type="presParOf" srcId="{577FE9A9-996D-4BAC-8685-C13869F43DB2}" destId="{15C0245C-D929-4ABE-ACBE-7804BDEA5B45}" srcOrd="7" destOrd="0" presId="urn:microsoft.com/office/officeart/2005/8/layout/orgChart1"/>
    <dgm:cxn modelId="{F5DFA3DB-CD5E-49C3-A11C-6E8B6BBE3DB0}" type="presParOf" srcId="{15C0245C-D929-4ABE-ACBE-7804BDEA5B45}" destId="{97EE178D-768E-4AD9-9A23-9C107CDEA616}" srcOrd="0" destOrd="0" presId="urn:microsoft.com/office/officeart/2005/8/layout/orgChart1"/>
    <dgm:cxn modelId="{D635E86D-0810-499F-8E3E-DA1B16BBED5F}" type="presParOf" srcId="{97EE178D-768E-4AD9-9A23-9C107CDEA616}" destId="{1ECDA36F-FCC8-4118-A719-311FEDE16F50}" srcOrd="0" destOrd="0" presId="urn:microsoft.com/office/officeart/2005/8/layout/orgChart1"/>
    <dgm:cxn modelId="{4ABC0FCF-52D1-42E9-87D5-6633101C0BFD}" type="presParOf" srcId="{97EE178D-768E-4AD9-9A23-9C107CDEA616}" destId="{D8E5550B-A4CD-403E-B82E-306A48D715B3}" srcOrd="1" destOrd="0" presId="urn:microsoft.com/office/officeart/2005/8/layout/orgChart1"/>
    <dgm:cxn modelId="{5C774F69-1A71-4F81-9683-4E59C8641DAF}" type="presParOf" srcId="{15C0245C-D929-4ABE-ACBE-7804BDEA5B45}" destId="{033A15D2-532A-48E4-B928-B8A5EB6C6075}" srcOrd="1" destOrd="0" presId="urn:microsoft.com/office/officeart/2005/8/layout/orgChart1"/>
    <dgm:cxn modelId="{D21B44E0-A351-4A2E-A928-46EEEA2873B0}" type="presParOf" srcId="{15C0245C-D929-4ABE-ACBE-7804BDEA5B45}" destId="{C02B5612-E63A-4F4D-9E4D-F2D07578EE1A}" srcOrd="2" destOrd="0" presId="urn:microsoft.com/office/officeart/2005/8/layout/orgChart1"/>
    <dgm:cxn modelId="{31CEB6BC-A533-4B57-9D03-8E7DC01B7991}" type="presParOf" srcId="{577FE9A9-996D-4BAC-8685-C13869F43DB2}" destId="{49762F62-B501-4A1D-83B0-C0098542F454}" srcOrd="8" destOrd="0" presId="urn:microsoft.com/office/officeart/2005/8/layout/orgChart1"/>
    <dgm:cxn modelId="{602801E6-B3DC-4481-85FF-ECFE0146FE2D}" type="presParOf" srcId="{577FE9A9-996D-4BAC-8685-C13869F43DB2}" destId="{EAAD1D8D-7FAD-4CB2-BADF-D4A200F56E12}" srcOrd="9" destOrd="0" presId="urn:microsoft.com/office/officeart/2005/8/layout/orgChart1"/>
    <dgm:cxn modelId="{1448E854-D8E5-4E02-A138-7926CAD3C9C2}" type="presParOf" srcId="{EAAD1D8D-7FAD-4CB2-BADF-D4A200F56E12}" destId="{9D3DCFC9-5397-4DDB-A63F-B001F54777F9}" srcOrd="0" destOrd="0" presId="urn:microsoft.com/office/officeart/2005/8/layout/orgChart1"/>
    <dgm:cxn modelId="{8D9F029E-2F3D-4BC4-89DF-7F188A38F2F3}" type="presParOf" srcId="{9D3DCFC9-5397-4DDB-A63F-B001F54777F9}" destId="{8BCDB418-9E5B-4868-94CD-C59FCA2F2D81}" srcOrd="0" destOrd="0" presId="urn:microsoft.com/office/officeart/2005/8/layout/orgChart1"/>
    <dgm:cxn modelId="{A33A12B8-1B59-402B-A78A-DC83E1111601}" type="presParOf" srcId="{9D3DCFC9-5397-4DDB-A63F-B001F54777F9}" destId="{53D1C7B3-E089-4FC1-A12B-FCD621310FC2}" srcOrd="1" destOrd="0" presId="urn:microsoft.com/office/officeart/2005/8/layout/orgChart1"/>
    <dgm:cxn modelId="{983FC7AC-459C-48DF-9C47-C4EC7B42C03C}" type="presParOf" srcId="{EAAD1D8D-7FAD-4CB2-BADF-D4A200F56E12}" destId="{5A07515A-E95C-4EC0-ACB7-1FDB8DBA0C4C}" srcOrd="1" destOrd="0" presId="urn:microsoft.com/office/officeart/2005/8/layout/orgChart1"/>
    <dgm:cxn modelId="{7DE79923-44BA-44A2-99AA-51A94346D981}" type="presParOf" srcId="{EAAD1D8D-7FAD-4CB2-BADF-D4A200F56E12}" destId="{EFB14BEE-0AF1-41BD-A4B5-37578564ED8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62F62-B501-4A1D-83B0-C0098542F454}">
      <dsp:nvSpPr>
        <dsp:cNvPr id="0" name=""/>
        <dsp:cNvSpPr/>
      </dsp:nvSpPr>
      <dsp:spPr>
        <a:xfrm>
          <a:off x="4940256" y="1971708"/>
          <a:ext cx="170919" cy="3060278"/>
        </a:xfrm>
        <a:custGeom>
          <a:avLst/>
          <a:gdLst/>
          <a:ahLst/>
          <a:cxnLst/>
          <a:rect l="0" t="0" r="0" b="0"/>
          <a:pathLst>
            <a:path>
              <a:moveTo>
                <a:pt x="170919" y="0"/>
              </a:moveTo>
              <a:lnTo>
                <a:pt x="170919" y="3060278"/>
              </a:lnTo>
              <a:lnTo>
                <a:pt x="0" y="3060278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36BA03-C0F2-4A65-96DA-184AA73A5425}">
      <dsp:nvSpPr>
        <dsp:cNvPr id="0" name=""/>
        <dsp:cNvSpPr/>
      </dsp:nvSpPr>
      <dsp:spPr>
        <a:xfrm>
          <a:off x="5111176" y="1971708"/>
          <a:ext cx="170919" cy="19045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4534"/>
              </a:lnTo>
              <a:lnTo>
                <a:pt x="170919" y="190453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DAFCFC-4D7D-41EA-A753-BD7C18AA5DC7}">
      <dsp:nvSpPr>
        <dsp:cNvPr id="0" name=""/>
        <dsp:cNvSpPr/>
      </dsp:nvSpPr>
      <dsp:spPr>
        <a:xfrm>
          <a:off x="4940256" y="1971708"/>
          <a:ext cx="170919" cy="1904534"/>
        </a:xfrm>
        <a:custGeom>
          <a:avLst/>
          <a:gdLst/>
          <a:ahLst/>
          <a:cxnLst/>
          <a:rect l="0" t="0" r="0" b="0"/>
          <a:pathLst>
            <a:path>
              <a:moveTo>
                <a:pt x="170919" y="0"/>
              </a:moveTo>
              <a:lnTo>
                <a:pt x="170919" y="1904534"/>
              </a:lnTo>
              <a:lnTo>
                <a:pt x="0" y="1904534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F7F6BB-B7C1-4F38-BA84-41138D216812}">
      <dsp:nvSpPr>
        <dsp:cNvPr id="0" name=""/>
        <dsp:cNvSpPr/>
      </dsp:nvSpPr>
      <dsp:spPr>
        <a:xfrm>
          <a:off x="5111176" y="1971708"/>
          <a:ext cx="170919" cy="748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8791"/>
              </a:lnTo>
              <a:lnTo>
                <a:pt x="170919" y="74879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3C97E-D069-4DF0-8C05-9D82E463F266}">
      <dsp:nvSpPr>
        <dsp:cNvPr id="0" name=""/>
        <dsp:cNvSpPr/>
      </dsp:nvSpPr>
      <dsp:spPr>
        <a:xfrm>
          <a:off x="4940256" y="1971708"/>
          <a:ext cx="170919" cy="748791"/>
        </a:xfrm>
        <a:custGeom>
          <a:avLst/>
          <a:gdLst/>
          <a:ahLst/>
          <a:cxnLst/>
          <a:rect l="0" t="0" r="0" b="0"/>
          <a:pathLst>
            <a:path>
              <a:moveTo>
                <a:pt x="170919" y="0"/>
              </a:moveTo>
              <a:lnTo>
                <a:pt x="170919" y="748791"/>
              </a:lnTo>
              <a:lnTo>
                <a:pt x="0" y="748791"/>
              </a:lnTo>
            </a:path>
          </a:pathLst>
        </a:cu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55815-DDE4-42A3-9390-FFE2E0AC03C7}">
      <dsp:nvSpPr>
        <dsp:cNvPr id="0" name=""/>
        <dsp:cNvSpPr/>
      </dsp:nvSpPr>
      <dsp:spPr>
        <a:xfrm>
          <a:off x="5925080" y="815964"/>
          <a:ext cx="1155743" cy="748791"/>
        </a:xfrm>
        <a:custGeom>
          <a:avLst/>
          <a:gdLst/>
          <a:ahLst/>
          <a:cxnLst/>
          <a:rect l="0" t="0" r="0" b="0"/>
          <a:pathLst>
            <a:path>
              <a:moveTo>
                <a:pt x="1155743" y="0"/>
              </a:moveTo>
              <a:lnTo>
                <a:pt x="1155743" y="748791"/>
              </a:lnTo>
              <a:lnTo>
                <a:pt x="0" y="748791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8C173-3E55-4EA6-BB19-97C09C8FEDBD}">
      <dsp:nvSpPr>
        <dsp:cNvPr id="0" name=""/>
        <dsp:cNvSpPr/>
      </dsp:nvSpPr>
      <dsp:spPr>
        <a:xfrm>
          <a:off x="7080823" y="815964"/>
          <a:ext cx="984823" cy="4964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93893"/>
              </a:lnTo>
              <a:lnTo>
                <a:pt x="984823" y="4793893"/>
              </a:lnTo>
              <a:lnTo>
                <a:pt x="984823" y="496481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985482-FBC2-4B9F-85C3-53EBB2715E05}">
      <dsp:nvSpPr>
        <dsp:cNvPr id="0" name=""/>
        <dsp:cNvSpPr/>
      </dsp:nvSpPr>
      <dsp:spPr>
        <a:xfrm>
          <a:off x="6096000" y="815964"/>
          <a:ext cx="984823" cy="4964813"/>
        </a:xfrm>
        <a:custGeom>
          <a:avLst/>
          <a:gdLst/>
          <a:ahLst/>
          <a:cxnLst/>
          <a:rect l="0" t="0" r="0" b="0"/>
          <a:pathLst>
            <a:path>
              <a:moveTo>
                <a:pt x="984823" y="0"/>
              </a:moveTo>
              <a:lnTo>
                <a:pt x="984823" y="4793893"/>
              </a:lnTo>
              <a:lnTo>
                <a:pt x="0" y="4793893"/>
              </a:lnTo>
              <a:lnTo>
                <a:pt x="0" y="4964813"/>
              </a:lnTo>
            </a:path>
          </a:pathLst>
        </a:cu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7EC469-7D49-46EC-A15D-518A4B4E1F46}">
      <dsp:nvSpPr>
        <dsp:cNvPr id="0" name=""/>
        <dsp:cNvSpPr/>
      </dsp:nvSpPr>
      <dsp:spPr>
        <a:xfrm>
          <a:off x="6266919" y="2061"/>
          <a:ext cx="1627807" cy="8139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ATT Router</a:t>
          </a:r>
        </a:p>
      </dsp:txBody>
      <dsp:txXfrm>
        <a:off x="6266919" y="2061"/>
        <a:ext cx="1627807" cy="813903"/>
      </dsp:txXfrm>
    </dsp:sp>
    <dsp:sp modelId="{ED74CC4D-DE6D-405E-99C3-D50C215BF513}">
      <dsp:nvSpPr>
        <dsp:cNvPr id="0" name=""/>
        <dsp:cNvSpPr/>
      </dsp:nvSpPr>
      <dsp:spPr>
        <a:xfrm>
          <a:off x="5282096" y="5780778"/>
          <a:ext cx="1627807" cy="8139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Xubuntu (Chromebook)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Admin 2 (Network Tools</a:t>
          </a:r>
        </a:p>
      </dsp:txBody>
      <dsp:txXfrm>
        <a:off x="5282096" y="5780778"/>
        <a:ext cx="1627807" cy="813903"/>
      </dsp:txXfrm>
    </dsp:sp>
    <dsp:sp modelId="{91485FD3-C78D-4DDF-967D-A780CFF2AE34}">
      <dsp:nvSpPr>
        <dsp:cNvPr id="0" name=""/>
        <dsp:cNvSpPr/>
      </dsp:nvSpPr>
      <dsp:spPr>
        <a:xfrm>
          <a:off x="7251743" y="5780778"/>
          <a:ext cx="1627807" cy="8139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Kali Linux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</a:t>
          </a:r>
          <a:r>
            <a:rPr lang="en-US" sz="1200" kern="1200" dirty="0" err="1"/>
            <a:t>Ideapad</a:t>
          </a:r>
          <a:r>
            <a:rPr lang="en-US" sz="1200" kern="1200" dirty="0"/>
            <a:t>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Admin2 / Pentest</a:t>
          </a:r>
        </a:p>
      </dsp:txBody>
      <dsp:txXfrm>
        <a:off x="7251743" y="5780778"/>
        <a:ext cx="1627807" cy="813903"/>
      </dsp:txXfrm>
    </dsp:sp>
    <dsp:sp modelId="{8CADE8A1-E17F-4023-933F-C8115276477A}">
      <dsp:nvSpPr>
        <dsp:cNvPr id="0" name=""/>
        <dsp:cNvSpPr/>
      </dsp:nvSpPr>
      <dsp:spPr>
        <a:xfrm>
          <a:off x="4297272" y="1157804"/>
          <a:ext cx="1627807" cy="8139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Main Comp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(Only for VM use below)</a:t>
          </a:r>
        </a:p>
      </dsp:txBody>
      <dsp:txXfrm>
        <a:off x="4297272" y="1157804"/>
        <a:ext cx="1627807" cy="813903"/>
      </dsp:txXfrm>
    </dsp:sp>
    <dsp:sp modelId="{DEE26482-62FD-4D11-B0E2-11BCB195E2AF}">
      <dsp:nvSpPr>
        <dsp:cNvPr id="0" name=""/>
        <dsp:cNvSpPr/>
      </dsp:nvSpPr>
      <dsp:spPr>
        <a:xfrm>
          <a:off x="3312448" y="2313547"/>
          <a:ext cx="1627807" cy="8139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Server 2022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SVR221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 (VM)</a:t>
          </a:r>
        </a:p>
      </dsp:txBody>
      <dsp:txXfrm>
        <a:off x="3312448" y="2313547"/>
        <a:ext cx="1627807" cy="813903"/>
      </dsp:txXfrm>
    </dsp:sp>
    <dsp:sp modelId="{A70D9034-066C-4662-9B6F-A6EAFE52D678}">
      <dsp:nvSpPr>
        <dsp:cNvPr id="0" name=""/>
        <dsp:cNvSpPr/>
      </dsp:nvSpPr>
      <dsp:spPr>
        <a:xfrm>
          <a:off x="5282096" y="2313547"/>
          <a:ext cx="1627807" cy="8139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Win 11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FN1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(VM)</a:t>
          </a:r>
        </a:p>
      </dsp:txBody>
      <dsp:txXfrm>
        <a:off x="5282096" y="2313547"/>
        <a:ext cx="1627807" cy="813903"/>
      </dsp:txXfrm>
    </dsp:sp>
    <dsp:sp modelId="{1AA51162-4B99-4FA8-8C4D-5EED25FCFA15}">
      <dsp:nvSpPr>
        <dsp:cNvPr id="0" name=""/>
        <dsp:cNvSpPr/>
      </dsp:nvSpPr>
      <dsp:spPr>
        <a:xfrm>
          <a:off x="3312448" y="3469291"/>
          <a:ext cx="1627807" cy="8139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Win11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OPS1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(VM)</a:t>
          </a:r>
        </a:p>
      </dsp:txBody>
      <dsp:txXfrm>
        <a:off x="3312448" y="3469291"/>
        <a:ext cx="1627807" cy="813903"/>
      </dsp:txXfrm>
    </dsp:sp>
    <dsp:sp modelId="{1ECDA36F-FCC8-4118-A719-311FEDE16F50}">
      <dsp:nvSpPr>
        <dsp:cNvPr id="0" name=""/>
        <dsp:cNvSpPr/>
      </dsp:nvSpPr>
      <dsp:spPr>
        <a:xfrm>
          <a:off x="5282096" y="3469291"/>
          <a:ext cx="1627807" cy="8139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Win 11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MGMT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(VM)</a:t>
          </a:r>
        </a:p>
      </dsp:txBody>
      <dsp:txXfrm>
        <a:off x="5282096" y="3469291"/>
        <a:ext cx="1627807" cy="813903"/>
      </dsp:txXfrm>
    </dsp:sp>
    <dsp:sp modelId="{8BCDB418-9E5B-4868-94CD-C59FCA2F2D81}">
      <dsp:nvSpPr>
        <dsp:cNvPr id="0" name=""/>
        <dsp:cNvSpPr/>
      </dsp:nvSpPr>
      <dsp:spPr>
        <a:xfrm>
          <a:off x="3312448" y="4625034"/>
          <a:ext cx="1627807" cy="8139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Win 11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Admin 1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(VM)</a:t>
          </a:r>
        </a:p>
      </dsp:txBody>
      <dsp:txXfrm>
        <a:off x="3312448" y="4625034"/>
        <a:ext cx="1627807" cy="8139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E83C2B-BEB1-4601-8C4F-856347DF946D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BC4D6-D948-4B53-8DA2-EC3C429D8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46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5276088"/>
            <a:ext cx="11347704" cy="78638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44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5980176"/>
            <a:ext cx="11347704" cy="5303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F9A648C8-0436-6FAF-8B52-BA15EFB5F9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2901" y="343038"/>
            <a:ext cx="11506200" cy="4792766"/>
          </a:xfrm>
          <a:custGeom>
            <a:avLst/>
            <a:gdLst>
              <a:gd name="connsiteX0" fmla="*/ 292023 w 11506200"/>
              <a:gd name="connsiteY0" fmla="*/ 0 h 4792766"/>
              <a:gd name="connsiteX1" fmla="*/ 11214177 w 11506200"/>
              <a:gd name="connsiteY1" fmla="*/ 0 h 4792766"/>
              <a:gd name="connsiteX2" fmla="*/ 11506200 w 11506200"/>
              <a:gd name="connsiteY2" fmla="*/ 292023 h 4792766"/>
              <a:gd name="connsiteX3" fmla="*/ 11506200 w 11506200"/>
              <a:gd name="connsiteY3" fmla="*/ 4500743 h 4792766"/>
              <a:gd name="connsiteX4" fmla="*/ 11214177 w 11506200"/>
              <a:gd name="connsiteY4" fmla="*/ 4792766 h 4792766"/>
              <a:gd name="connsiteX5" fmla="*/ 292023 w 11506200"/>
              <a:gd name="connsiteY5" fmla="*/ 4792766 h 4792766"/>
              <a:gd name="connsiteX6" fmla="*/ 0 w 11506200"/>
              <a:gd name="connsiteY6" fmla="*/ 4500743 h 4792766"/>
              <a:gd name="connsiteX7" fmla="*/ 0 w 11506200"/>
              <a:gd name="connsiteY7" fmla="*/ 292023 h 4792766"/>
              <a:gd name="connsiteX8" fmla="*/ 292023 w 11506200"/>
              <a:gd name="connsiteY8" fmla="*/ 0 h 479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06200" h="4792766">
                <a:moveTo>
                  <a:pt x="292023" y="0"/>
                </a:moveTo>
                <a:lnTo>
                  <a:pt x="11214177" y="0"/>
                </a:lnTo>
                <a:cubicBezTo>
                  <a:pt x="11375457" y="0"/>
                  <a:pt x="11506200" y="130743"/>
                  <a:pt x="11506200" y="292023"/>
                </a:cubicBezTo>
                <a:lnTo>
                  <a:pt x="11506200" y="4500743"/>
                </a:lnTo>
                <a:cubicBezTo>
                  <a:pt x="11506200" y="4662023"/>
                  <a:pt x="11375457" y="4792766"/>
                  <a:pt x="11214177" y="4792766"/>
                </a:cubicBezTo>
                <a:lnTo>
                  <a:pt x="292023" y="4792766"/>
                </a:lnTo>
                <a:cubicBezTo>
                  <a:pt x="130743" y="4792766"/>
                  <a:pt x="0" y="4662023"/>
                  <a:pt x="0" y="4500743"/>
                </a:cubicBezTo>
                <a:lnTo>
                  <a:pt x="0" y="292023"/>
                </a:lnTo>
                <a:cubicBezTo>
                  <a:pt x="0" y="130743"/>
                  <a:pt x="130743" y="0"/>
                  <a:pt x="292023" y="0"/>
                </a:cubicBez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519672"/>
            <a:ext cx="3494314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6CD91AB5-8D64-469B-81DF-A26B406D2B54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519672"/>
            <a:ext cx="280540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519672"/>
            <a:ext cx="429207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48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045952" cy="1828800"/>
          </a:xfrm>
        </p:spPr>
        <p:txBody>
          <a:bodyPr anchor="t">
            <a:normAutofit/>
          </a:bodyPr>
          <a:lstStyle>
            <a:lvl1pPr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98464" y="2423160"/>
            <a:ext cx="5486400" cy="3886200"/>
          </a:xfr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Font typeface="+mj-lt"/>
              <a:buAutoNum type="arabicPeriod"/>
              <a:defRPr lang="en-US" dirty="0"/>
            </a:lvl1pPr>
            <a:lvl2pPr marL="571500" indent="-342900">
              <a:buFont typeface="+mj-lt"/>
              <a:buAutoNum type="arabicPeriod"/>
              <a:defRPr lang="en-US" dirty="0"/>
            </a:lvl2pPr>
            <a:lvl3pPr marL="800100" indent="-342900">
              <a:buFont typeface="+mj-lt"/>
              <a:buAutoNum type="arabicPeriod"/>
              <a:defRPr lang="en-US" dirty="0"/>
            </a:lvl3pPr>
            <a:lvl4pPr>
              <a:buFont typeface="+mj-lt"/>
              <a:buAutoNum type="arabicPeriod"/>
              <a:defRPr lang="en-US" dirty="0"/>
            </a:lvl4pPr>
            <a:lvl5pPr>
              <a:buFont typeface="+mj-lt"/>
              <a:buAutoNum type="arabicPeriod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B0C55-2E11-4E7F-9EF8-868B07C6C42C}" type="datetime1">
              <a:rPr lang="en-US" smtClean="0"/>
              <a:t>10/18/2025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6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384" y="1012952"/>
            <a:ext cx="4023360" cy="1636776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E8E4848-C9F6-6844-AB1C-C4F0E8A472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42901" y="345109"/>
            <a:ext cx="6714969" cy="6163508"/>
          </a:xfrm>
          <a:custGeom>
            <a:avLst/>
            <a:gdLst>
              <a:gd name="connsiteX0" fmla="*/ 281857 w 6714969"/>
              <a:gd name="connsiteY0" fmla="*/ 0 h 6163508"/>
              <a:gd name="connsiteX1" fmla="*/ 6433112 w 6714969"/>
              <a:gd name="connsiteY1" fmla="*/ 0 h 6163508"/>
              <a:gd name="connsiteX2" fmla="*/ 6714969 w 6714969"/>
              <a:gd name="connsiteY2" fmla="*/ 281857 h 6163508"/>
              <a:gd name="connsiteX3" fmla="*/ 6714969 w 6714969"/>
              <a:gd name="connsiteY3" fmla="*/ 5881651 h 6163508"/>
              <a:gd name="connsiteX4" fmla="*/ 6433112 w 6714969"/>
              <a:gd name="connsiteY4" fmla="*/ 6163508 h 6163508"/>
              <a:gd name="connsiteX5" fmla="*/ 281857 w 6714969"/>
              <a:gd name="connsiteY5" fmla="*/ 6163508 h 6163508"/>
              <a:gd name="connsiteX6" fmla="*/ 0 w 6714969"/>
              <a:gd name="connsiteY6" fmla="*/ 5881651 h 6163508"/>
              <a:gd name="connsiteX7" fmla="*/ 0 w 6714969"/>
              <a:gd name="connsiteY7" fmla="*/ 281857 h 6163508"/>
              <a:gd name="connsiteX8" fmla="*/ 281857 w 6714969"/>
              <a:gd name="connsiteY8" fmla="*/ 0 h 616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14969" h="6163508">
                <a:moveTo>
                  <a:pt x="281857" y="0"/>
                </a:moveTo>
                <a:lnTo>
                  <a:pt x="6433112" y="0"/>
                </a:lnTo>
                <a:cubicBezTo>
                  <a:pt x="6588777" y="0"/>
                  <a:pt x="6714969" y="126192"/>
                  <a:pt x="6714969" y="281857"/>
                </a:cubicBezTo>
                <a:lnTo>
                  <a:pt x="6714969" y="5881651"/>
                </a:lnTo>
                <a:cubicBezTo>
                  <a:pt x="6714969" y="6037316"/>
                  <a:pt x="6588777" y="6163508"/>
                  <a:pt x="6433112" y="6163508"/>
                </a:cubicBezTo>
                <a:lnTo>
                  <a:pt x="281857" y="6163508"/>
                </a:lnTo>
                <a:cubicBezTo>
                  <a:pt x="126192" y="6163508"/>
                  <a:pt x="0" y="6037316"/>
                  <a:pt x="0" y="5881651"/>
                </a:cubicBezTo>
                <a:lnTo>
                  <a:pt x="0" y="281857"/>
                </a:lnTo>
                <a:cubicBezTo>
                  <a:pt x="0" y="126192"/>
                  <a:pt x="126192" y="0"/>
                  <a:pt x="281857" y="0"/>
                </a:cubicBezTo>
                <a:close/>
              </a:path>
            </a:pathLst>
          </a:custGeom>
          <a:blipFill dpi="0" rotWithShape="1">
            <a:blip r:embed="rId2">
              <a:alphaModFix amt="65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44384" y="2896616"/>
            <a:ext cx="4023360" cy="3364992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+mj-lt"/>
              <a:buAutoNum type="arabicPeriod"/>
              <a:defRPr lang="en-US" dirty="0"/>
            </a:lvl1pPr>
            <a:lvl2pPr marL="571500" indent="-342900">
              <a:buFont typeface="+mj-lt"/>
              <a:buAutoNum type="arabicPeriod"/>
              <a:defRPr lang="en-US" dirty="0"/>
            </a:lvl2pPr>
            <a:lvl3pPr marL="800100" indent="-342900">
              <a:buFont typeface="+mj-lt"/>
              <a:buAutoNum type="arabicPeriod"/>
              <a:defRPr lang="en-US" dirty="0"/>
            </a:lvl3pPr>
            <a:lvl4pPr>
              <a:buFont typeface="+mj-lt"/>
              <a:buAutoNum type="arabicPeriod"/>
              <a:defRPr lang="en-US" dirty="0"/>
            </a:lvl4pPr>
            <a:lvl5pPr>
              <a:buFont typeface="+mj-lt"/>
              <a:buAutoNum type="arabicPeriod"/>
              <a:defRPr lang="en-US" dirty="0"/>
            </a:lvl5pPr>
          </a:lstStyle>
          <a:p>
            <a:pPr marL="228600" lvl="0" indent="-228600"/>
            <a:r>
              <a:rPr lang="en-US" dirty="0"/>
              <a:t>Click to edit Master text styles</a:t>
            </a:r>
          </a:p>
          <a:p>
            <a:pPr marL="228600" lvl="1" indent="-228600"/>
            <a:r>
              <a:rPr lang="en-US" dirty="0"/>
              <a:t>Second level</a:t>
            </a:r>
          </a:p>
          <a:p>
            <a:pPr marL="228600" lvl="2" indent="-228600"/>
            <a:r>
              <a:rPr lang="en-US" dirty="0"/>
              <a:t>Third level</a:t>
            </a:r>
          </a:p>
          <a:p>
            <a:pPr marL="228600" lvl="3" indent="-228600"/>
            <a:r>
              <a:rPr lang="en-US" dirty="0"/>
              <a:t>Fourth level</a:t>
            </a:r>
          </a:p>
          <a:p>
            <a:pPr marL="228600" lvl="4" indent="-228600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FCAD-E19B-4A0F-866E-979EDEC4B525}" type="datetime1">
              <a:rPr lang="en-US" smtClean="0"/>
              <a:t>10/18/2025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88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2478024"/>
            <a:ext cx="4325112" cy="2454796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2478024"/>
            <a:ext cx="4325112" cy="24597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/>
            </a:lvl1pPr>
            <a:lvl2pPr marL="228600" indent="0">
              <a:buNone/>
              <a:defRPr lang="en-US" dirty="0"/>
            </a:lvl2pPr>
            <a:lvl3pPr marL="457200" indent="0">
              <a:buNone/>
              <a:defRPr lang="en-US" dirty="0"/>
            </a:lvl3pPr>
            <a:lvl4pPr marL="685800" indent="0">
              <a:buNone/>
              <a:defRPr lang="en-US" dirty="0"/>
            </a:lvl4pPr>
            <a:lvl5pPr marL="914400" indent="0">
              <a:buNone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4A14-E3E2-4038-B0C4-0EC5ECBDA17A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60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2039112"/>
            <a:ext cx="3813048" cy="353872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22392" y="2039112"/>
            <a:ext cx="5047488" cy="353872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1396-E7F4-44BB-B3C1-CAADE8EE1BCB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66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600200"/>
            <a:ext cx="4142232" cy="46360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22392" y="1600200"/>
            <a:ext cx="5788152" cy="463600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03B70-0873-4F91-B20E-188F8FCBC95A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79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40080"/>
            <a:ext cx="4032504" cy="3621024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22392" y="640080"/>
            <a:ext cx="5971032" cy="572414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1211-1BBF-43C8-98F1-415153382D43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27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40080"/>
            <a:ext cx="3493008" cy="362102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25696" y="640080"/>
            <a:ext cx="7159752" cy="5719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37F1-4FE0-40C5-A1CC-AC65E60D9E3F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21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0408" y="548640"/>
            <a:ext cx="6035040" cy="114300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226A48-373B-47E6-1E90-9892366CC9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2900" y="342900"/>
            <a:ext cx="4501152" cy="6172200"/>
          </a:xfrm>
          <a:custGeom>
            <a:avLst/>
            <a:gdLst>
              <a:gd name="connsiteX0" fmla="*/ 332635 w 4501152"/>
              <a:gd name="connsiteY0" fmla="*/ 0 h 6172200"/>
              <a:gd name="connsiteX1" fmla="*/ 4168517 w 4501152"/>
              <a:gd name="connsiteY1" fmla="*/ 0 h 6172200"/>
              <a:gd name="connsiteX2" fmla="*/ 4501152 w 4501152"/>
              <a:gd name="connsiteY2" fmla="*/ 331423 h 6172200"/>
              <a:gd name="connsiteX3" fmla="*/ 4501152 w 4501152"/>
              <a:gd name="connsiteY3" fmla="*/ 5840778 h 6172200"/>
              <a:gd name="connsiteX4" fmla="*/ 4168517 w 4501152"/>
              <a:gd name="connsiteY4" fmla="*/ 6172200 h 6172200"/>
              <a:gd name="connsiteX5" fmla="*/ 332635 w 4501152"/>
              <a:gd name="connsiteY5" fmla="*/ 6172200 h 6172200"/>
              <a:gd name="connsiteX6" fmla="*/ 0 w 4501152"/>
              <a:gd name="connsiteY6" fmla="*/ 5840778 h 6172200"/>
              <a:gd name="connsiteX7" fmla="*/ 0 w 4501152"/>
              <a:gd name="connsiteY7" fmla="*/ 331423 h 6172200"/>
              <a:gd name="connsiteX8" fmla="*/ 332635 w 4501152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01152" h="6172200">
                <a:moveTo>
                  <a:pt x="332635" y="0"/>
                </a:moveTo>
                <a:lnTo>
                  <a:pt x="4168517" y="0"/>
                </a:lnTo>
                <a:cubicBezTo>
                  <a:pt x="4352226" y="0"/>
                  <a:pt x="4501152" y="148383"/>
                  <a:pt x="4501152" y="331423"/>
                </a:cubicBezTo>
                <a:lnTo>
                  <a:pt x="4501152" y="5840778"/>
                </a:lnTo>
                <a:cubicBezTo>
                  <a:pt x="4501152" y="6023817"/>
                  <a:pt x="4352226" y="6172200"/>
                  <a:pt x="4168517" y="6172200"/>
                </a:cubicBezTo>
                <a:lnTo>
                  <a:pt x="332635" y="6172200"/>
                </a:lnTo>
                <a:cubicBezTo>
                  <a:pt x="148926" y="6172200"/>
                  <a:pt x="0" y="6023817"/>
                  <a:pt x="0" y="5840778"/>
                </a:cubicBezTo>
                <a:lnTo>
                  <a:pt x="0" y="331423"/>
                </a:lnTo>
                <a:cubicBezTo>
                  <a:pt x="0" y="148383"/>
                  <a:pt x="148926" y="0"/>
                  <a:pt x="332635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50408" y="1828800"/>
            <a:ext cx="6035040" cy="4489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B0F37310-2C84-4F72-97F3-ED5E52F7A674}" type="datetime1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686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48640"/>
            <a:ext cx="6135624" cy="114300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8" y="1828800"/>
            <a:ext cx="6135624" cy="4489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373D-8BEF-4D11-A85D-4ADD8461D8CF}" type="datetime1">
              <a:rPr lang="en-US" smtClean="0"/>
              <a:t>10/18/2025</a:t>
            </a:fld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F11DC52-D1FD-A255-1A04-7A15A9DE3C8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53304" y="352327"/>
            <a:ext cx="4495799" cy="6172200"/>
          </a:xfrm>
          <a:custGeom>
            <a:avLst/>
            <a:gdLst>
              <a:gd name="connsiteX0" fmla="*/ 293171 w 4495799"/>
              <a:gd name="connsiteY0" fmla="*/ 0 h 6172200"/>
              <a:gd name="connsiteX1" fmla="*/ 4202628 w 4495799"/>
              <a:gd name="connsiteY1" fmla="*/ 0 h 6172200"/>
              <a:gd name="connsiteX2" fmla="*/ 4495799 w 4495799"/>
              <a:gd name="connsiteY2" fmla="*/ 293171 h 6172200"/>
              <a:gd name="connsiteX3" fmla="*/ 4495799 w 4495799"/>
              <a:gd name="connsiteY3" fmla="*/ 5879029 h 6172200"/>
              <a:gd name="connsiteX4" fmla="*/ 4202628 w 4495799"/>
              <a:gd name="connsiteY4" fmla="*/ 6172200 h 6172200"/>
              <a:gd name="connsiteX5" fmla="*/ 293171 w 4495799"/>
              <a:gd name="connsiteY5" fmla="*/ 6172200 h 6172200"/>
              <a:gd name="connsiteX6" fmla="*/ 0 w 4495799"/>
              <a:gd name="connsiteY6" fmla="*/ 5879029 h 6172200"/>
              <a:gd name="connsiteX7" fmla="*/ 0 w 4495799"/>
              <a:gd name="connsiteY7" fmla="*/ 293171 h 6172200"/>
              <a:gd name="connsiteX8" fmla="*/ 293171 w 4495799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95799" h="6172200">
                <a:moveTo>
                  <a:pt x="293171" y="0"/>
                </a:moveTo>
                <a:lnTo>
                  <a:pt x="4202628" y="0"/>
                </a:lnTo>
                <a:cubicBezTo>
                  <a:pt x="4364542" y="0"/>
                  <a:pt x="4495799" y="131257"/>
                  <a:pt x="4495799" y="293171"/>
                </a:cubicBezTo>
                <a:lnTo>
                  <a:pt x="4495799" y="5879029"/>
                </a:lnTo>
                <a:cubicBezTo>
                  <a:pt x="4495799" y="6040943"/>
                  <a:pt x="4364542" y="6172200"/>
                  <a:pt x="4202628" y="6172200"/>
                </a:cubicBezTo>
                <a:lnTo>
                  <a:pt x="293171" y="6172200"/>
                </a:lnTo>
                <a:cubicBezTo>
                  <a:pt x="131257" y="6172200"/>
                  <a:pt x="0" y="6040943"/>
                  <a:pt x="0" y="5879029"/>
                </a:cubicBezTo>
                <a:lnTo>
                  <a:pt x="0" y="293171"/>
                </a:lnTo>
                <a:cubicBezTo>
                  <a:pt x="0" y="131257"/>
                  <a:pt x="131257" y="0"/>
                  <a:pt x="293171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584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076" y="320040"/>
            <a:ext cx="6766560" cy="932688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539F8C7-DD74-7177-C2DA-02533B6576F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9373" y="344424"/>
            <a:ext cx="3808553" cy="6172200"/>
          </a:xfrm>
          <a:custGeom>
            <a:avLst/>
            <a:gdLst>
              <a:gd name="connsiteX0" fmla="*/ 292116 w 3808553"/>
              <a:gd name="connsiteY0" fmla="*/ 0 h 6172200"/>
              <a:gd name="connsiteX1" fmla="*/ 3516437 w 3808553"/>
              <a:gd name="connsiteY1" fmla="*/ 0 h 6172200"/>
              <a:gd name="connsiteX2" fmla="*/ 3808553 w 3808553"/>
              <a:gd name="connsiteY2" fmla="*/ 292116 h 6172200"/>
              <a:gd name="connsiteX3" fmla="*/ 3808553 w 3808553"/>
              <a:gd name="connsiteY3" fmla="*/ 5880084 h 6172200"/>
              <a:gd name="connsiteX4" fmla="*/ 3516437 w 3808553"/>
              <a:gd name="connsiteY4" fmla="*/ 6172200 h 6172200"/>
              <a:gd name="connsiteX5" fmla="*/ 292116 w 3808553"/>
              <a:gd name="connsiteY5" fmla="*/ 6172200 h 6172200"/>
              <a:gd name="connsiteX6" fmla="*/ 0 w 3808553"/>
              <a:gd name="connsiteY6" fmla="*/ 5880084 h 6172200"/>
              <a:gd name="connsiteX7" fmla="*/ 0 w 3808553"/>
              <a:gd name="connsiteY7" fmla="*/ 292116 h 6172200"/>
              <a:gd name="connsiteX8" fmla="*/ 292116 w 3808553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8553" h="6172200">
                <a:moveTo>
                  <a:pt x="292116" y="0"/>
                </a:moveTo>
                <a:lnTo>
                  <a:pt x="3516437" y="0"/>
                </a:lnTo>
                <a:cubicBezTo>
                  <a:pt x="3677768" y="0"/>
                  <a:pt x="3808553" y="130785"/>
                  <a:pt x="3808553" y="292116"/>
                </a:cubicBezTo>
                <a:lnTo>
                  <a:pt x="3808553" y="5880084"/>
                </a:lnTo>
                <a:cubicBezTo>
                  <a:pt x="3808553" y="6041415"/>
                  <a:pt x="3677768" y="6172200"/>
                  <a:pt x="3516437" y="6172200"/>
                </a:cubicBezTo>
                <a:lnTo>
                  <a:pt x="292116" y="6172200"/>
                </a:lnTo>
                <a:cubicBezTo>
                  <a:pt x="130785" y="6172200"/>
                  <a:pt x="0" y="6041415"/>
                  <a:pt x="0" y="5880084"/>
                </a:cubicBezTo>
                <a:lnTo>
                  <a:pt x="0" y="292116"/>
                </a:lnTo>
                <a:cubicBezTo>
                  <a:pt x="0" y="130785"/>
                  <a:pt x="130785" y="0"/>
                  <a:pt x="292116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20076" y="1380744"/>
            <a:ext cx="6766560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804D0A65-74B1-4258-9347-517577BEF7B0}" type="datetime1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4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6B54-ED46-4036-80F8-E8EFB102CB24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972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320040"/>
            <a:ext cx="6858000" cy="93268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8" y="1380744"/>
            <a:ext cx="6858000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0591-709C-49DC-8FE0-9F32B5969F72}" type="datetime1">
              <a:rPr lang="en-US" smtClean="0"/>
              <a:t>10/18/2025</a:t>
            </a:fld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6FEEE5C-15B3-8386-23D3-B6B236C668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46768" y="344424"/>
            <a:ext cx="3808553" cy="6172200"/>
          </a:xfrm>
          <a:custGeom>
            <a:avLst/>
            <a:gdLst>
              <a:gd name="connsiteX0" fmla="*/ 292116 w 3808553"/>
              <a:gd name="connsiteY0" fmla="*/ 0 h 6172200"/>
              <a:gd name="connsiteX1" fmla="*/ 3516437 w 3808553"/>
              <a:gd name="connsiteY1" fmla="*/ 0 h 6172200"/>
              <a:gd name="connsiteX2" fmla="*/ 3808553 w 3808553"/>
              <a:gd name="connsiteY2" fmla="*/ 292116 h 6172200"/>
              <a:gd name="connsiteX3" fmla="*/ 3808553 w 3808553"/>
              <a:gd name="connsiteY3" fmla="*/ 5880084 h 6172200"/>
              <a:gd name="connsiteX4" fmla="*/ 3516437 w 3808553"/>
              <a:gd name="connsiteY4" fmla="*/ 6172200 h 6172200"/>
              <a:gd name="connsiteX5" fmla="*/ 292116 w 3808553"/>
              <a:gd name="connsiteY5" fmla="*/ 6172200 h 6172200"/>
              <a:gd name="connsiteX6" fmla="*/ 0 w 3808553"/>
              <a:gd name="connsiteY6" fmla="*/ 5880084 h 6172200"/>
              <a:gd name="connsiteX7" fmla="*/ 0 w 3808553"/>
              <a:gd name="connsiteY7" fmla="*/ 292116 h 6172200"/>
              <a:gd name="connsiteX8" fmla="*/ 292116 w 3808553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8553" h="6172200">
                <a:moveTo>
                  <a:pt x="292116" y="0"/>
                </a:moveTo>
                <a:lnTo>
                  <a:pt x="3516437" y="0"/>
                </a:lnTo>
                <a:cubicBezTo>
                  <a:pt x="3677768" y="0"/>
                  <a:pt x="3808553" y="130785"/>
                  <a:pt x="3808553" y="292116"/>
                </a:cubicBezTo>
                <a:lnTo>
                  <a:pt x="3808553" y="5880084"/>
                </a:lnTo>
                <a:cubicBezTo>
                  <a:pt x="3808553" y="6041415"/>
                  <a:pt x="3677768" y="6172200"/>
                  <a:pt x="3516437" y="6172200"/>
                </a:cubicBezTo>
                <a:lnTo>
                  <a:pt x="292116" y="6172200"/>
                </a:lnTo>
                <a:cubicBezTo>
                  <a:pt x="130785" y="6172200"/>
                  <a:pt x="0" y="6041415"/>
                  <a:pt x="0" y="5880084"/>
                </a:cubicBezTo>
                <a:lnTo>
                  <a:pt x="0" y="292116"/>
                </a:lnTo>
                <a:cubicBezTo>
                  <a:pt x="0" y="130785"/>
                  <a:pt x="130785" y="0"/>
                  <a:pt x="292116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194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328" y="601755"/>
            <a:ext cx="4389120" cy="15270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B281557-D8C5-3666-A17C-BD66A5F9C04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1522" y="342902"/>
            <a:ext cx="6249778" cy="6172343"/>
          </a:xfrm>
          <a:custGeom>
            <a:avLst/>
            <a:gdLst>
              <a:gd name="connsiteX0" fmla="*/ 258473 w 6249778"/>
              <a:gd name="connsiteY0" fmla="*/ 0 h 6172343"/>
              <a:gd name="connsiteX1" fmla="*/ 5991306 w 6249778"/>
              <a:gd name="connsiteY1" fmla="*/ 0 h 6172343"/>
              <a:gd name="connsiteX2" fmla="*/ 6249778 w 6249778"/>
              <a:gd name="connsiteY2" fmla="*/ 257942 h 6172343"/>
              <a:gd name="connsiteX3" fmla="*/ 6249778 w 6249778"/>
              <a:gd name="connsiteY3" fmla="*/ 5914401 h 6172343"/>
              <a:gd name="connsiteX4" fmla="*/ 5991306 w 6249778"/>
              <a:gd name="connsiteY4" fmla="*/ 6172343 h 6172343"/>
              <a:gd name="connsiteX5" fmla="*/ 258473 w 6249778"/>
              <a:gd name="connsiteY5" fmla="*/ 6172343 h 6172343"/>
              <a:gd name="connsiteX6" fmla="*/ 0 w 6249778"/>
              <a:gd name="connsiteY6" fmla="*/ 5914401 h 6172343"/>
              <a:gd name="connsiteX7" fmla="*/ 0 w 6249778"/>
              <a:gd name="connsiteY7" fmla="*/ 257942 h 6172343"/>
              <a:gd name="connsiteX8" fmla="*/ 258473 w 6249778"/>
              <a:gd name="connsiteY8" fmla="*/ 0 h 617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9778" h="6172343">
                <a:moveTo>
                  <a:pt x="258473" y="0"/>
                </a:moveTo>
                <a:lnTo>
                  <a:pt x="5991306" y="0"/>
                </a:lnTo>
                <a:cubicBezTo>
                  <a:pt x="6134057" y="0"/>
                  <a:pt x="6249778" y="115484"/>
                  <a:pt x="6249778" y="257942"/>
                </a:cubicBezTo>
                <a:lnTo>
                  <a:pt x="6249778" y="5914401"/>
                </a:lnTo>
                <a:cubicBezTo>
                  <a:pt x="6249778" y="6056859"/>
                  <a:pt x="6134057" y="6172343"/>
                  <a:pt x="5991306" y="6172343"/>
                </a:cubicBezTo>
                <a:lnTo>
                  <a:pt x="258473" y="6172343"/>
                </a:lnTo>
                <a:cubicBezTo>
                  <a:pt x="115722" y="6172343"/>
                  <a:pt x="0" y="6056859"/>
                  <a:pt x="0" y="5914401"/>
                </a:cubicBezTo>
                <a:lnTo>
                  <a:pt x="0" y="257942"/>
                </a:lnTo>
                <a:cubicBezTo>
                  <a:pt x="0" y="115484"/>
                  <a:pt x="115722" y="0"/>
                  <a:pt x="258473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96328" y="2276856"/>
            <a:ext cx="4389120" cy="40416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53D0D37D-152B-44E6-AB8F-60E41FE679D7}" type="datetime1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86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03504"/>
            <a:ext cx="4480560" cy="15270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7" y="2276856"/>
            <a:ext cx="4480560" cy="40416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D62D-5EED-4798-9EBA-B6E1A9B98072}" type="datetime1">
              <a:rPr lang="en-US" smtClean="0"/>
              <a:t>10/18/2025</a:t>
            </a:fld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0846273-A5CB-BDCB-C625-903F863EC3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37594" y="342900"/>
            <a:ext cx="6111507" cy="6172338"/>
          </a:xfrm>
          <a:custGeom>
            <a:avLst/>
            <a:gdLst>
              <a:gd name="connsiteX0" fmla="*/ 269395 w 6111507"/>
              <a:gd name="connsiteY0" fmla="*/ 0 h 6172338"/>
              <a:gd name="connsiteX1" fmla="*/ 5842112 w 6111507"/>
              <a:gd name="connsiteY1" fmla="*/ 0 h 6172338"/>
              <a:gd name="connsiteX2" fmla="*/ 6111507 w 6111507"/>
              <a:gd name="connsiteY2" fmla="*/ 268145 h 6172338"/>
              <a:gd name="connsiteX3" fmla="*/ 6111507 w 6111507"/>
              <a:gd name="connsiteY3" fmla="*/ 5904194 h 6172338"/>
              <a:gd name="connsiteX4" fmla="*/ 5842112 w 6111507"/>
              <a:gd name="connsiteY4" fmla="*/ 6172338 h 6172338"/>
              <a:gd name="connsiteX5" fmla="*/ 269395 w 6111507"/>
              <a:gd name="connsiteY5" fmla="*/ 6172338 h 6172338"/>
              <a:gd name="connsiteX6" fmla="*/ 0 w 6111507"/>
              <a:gd name="connsiteY6" fmla="*/ 5904194 h 6172338"/>
              <a:gd name="connsiteX7" fmla="*/ 0 w 6111507"/>
              <a:gd name="connsiteY7" fmla="*/ 268145 h 6172338"/>
              <a:gd name="connsiteX8" fmla="*/ 269395 w 6111507"/>
              <a:gd name="connsiteY8" fmla="*/ 0 h 617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11507" h="6172338">
                <a:moveTo>
                  <a:pt x="269395" y="0"/>
                </a:moveTo>
                <a:lnTo>
                  <a:pt x="5842112" y="0"/>
                </a:lnTo>
                <a:cubicBezTo>
                  <a:pt x="5990895" y="0"/>
                  <a:pt x="6111507" y="120052"/>
                  <a:pt x="6111507" y="268145"/>
                </a:cubicBezTo>
                <a:lnTo>
                  <a:pt x="6111507" y="5904194"/>
                </a:lnTo>
                <a:cubicBezTo>
                  <a:pt x="6111507" y="6052286"/>
                  <a:pt x="5990895" y="6172338"/>
                  <a:pt x="5842112" y="6172338"/>
                </a:cubicBezTo>
                <a:lnTo>
                  <a:pt x="269395" y="6172338"/>
                </a:lnTo>
                <a:cubicBezTo>
                  <a:pt x="120612" y="6172338"/>
                  <a:pt x="0" y="6052286"/>
                  <a:pt x="0" y="5904194"/>
                </a:cubicBezTo>
                <a:lnTo>
                  <a:pt x="0" y="268145"/>
                </a:lnTo>
                <a:cubicBezTo>
                  <a:pt x="0" y="120052"/>
                  <a:pt x="120612" y="0"/>
                  <a:pt x="269395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941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328" y="320040"/>
            <a:ext cx="4389120" cy="93268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B281557-D8C5-3666-A17C-BD66A5F9C04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1522" y="342902"/>
            <a:ext cx="6249778" cy="6172343"/>
          </a:xfrm>
          <a:custGeom>
            <a:avLst/>
            <a:gdLst>
              <a:gd name="connsiteX0" fmla="*/ 258473 w 6249778"/>
              <a:gd name="connsiteY0" fmla="*/ 0 h 6172343"/>
              <a:gd name="connsiteX1" fmla="*/ 5991306 w 6249778"/>
              <a:gd name="connsiteY1" fmla="*/ 0 h 6172343"/>
              <a:gd name="connsiteX2" fmla="*/ 6249778 w 6249778"/>
              <a:gd name="connsiteY2" fmla="*/ 257942 h 6172343"/>
              <a:gd name="connsiteX3" fmla="*/ 6249778 w 6249778"/>
              <a:gd name="connsiteY3" fmla="*/ 5914401 h 6172343"/>
              <a:gd name="connsiteX4" fmla="*/ 5991306 w 6249778"/>
              <a:gd name="connsiteY4" fmla="*/ 6172343 h 6172343"/>
              <a:gd name="connsiteX5" fmla="*/ 258473 w 6249778"/>
              <a:gd name="connsiteY5" fmla="*/ 6172343 h 6172343"/>
              <a:gd name="connsiteX6" fmla="*/ 0 w 6249778"/>
              <a:gd name="connsiteY6" fmla="*/ 5914401 h 6172343"/>
              <a:gd name="connsiteX7" fmla="*/ 0 w 6249778"/>
              <a:gd name="connsiteY7" fmla="*/ 257942 h 6172343"/>
              <a:gd name="connsiteX8" fmla="*/ 258473 w 6249778"/>
              <a:gd name="connsiteY8" fmla="*/ 0 h 617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9778" h="6172343">
                <a:moveTo>
                  <a:pt x="258473" y="0"/>
                </a:moveTo>
                <a:lnTo>
                  <a:pt x="5991306" y="0"/>
                </a:lnTo>
                <a:cubicBezTo>
                  <a:pt x="6134057" y="0"/>
                  <a:pt x="6249778" y="115484"/>
                  <a:pt x="6249778" y="257942"/>
                </a:cubicBezTo>
                <a:lnTo>
                  <a:pt x="6249778" y="5914401"/>
                </a:lnTo>
                <a:cubicBezTo>
                  <a:pt x="6249778" y="6056859"/>
                  <a:pt x="6134057" y="6172343"/>
                  <a:pt x="5991306" y="6172343"/>
                </a:cubicBezTo>
                <a:lnTo>
                  <a:pt x="258473" y="6172343"/>
                </a:lnTo>
                <a:cubicBezTo>
                  <a:pt x="115722" y="6172343"/>
                  <a:pt x="0" y="6056859"/>
                  <a:pt x="0" y="5914401"/>
                </a:cubicBezTo>
                <a:lnTo>
                  <a:pt x="0" y="257942"/>
                </a:lnTo>
                <a:cubicBezTo>
                  <a:pt x="0" y="115484"/>
                  <a:pt x="115722" y="0"/>
                  <a:pt x="258473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96328" y="1380744"/>
            <a:ext cx="4389120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6FCFE97D-4F8B-4270-9223-9617008B9FA3}" type="datetime1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195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320040"/>
            <a:ext cx="4573413" cy="93268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6" y="1380744"/>
            <a:ext cx="4573413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1D5C-1F84-4585-9043-549E87BD77AE}" type="datetime1">
              <a:rPr lang="en-US" smtClean="0"/>
              <a:t>10/18/2025</a:t>
            </a:fld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0846273-A5CB-BDCB-C625-903F863EC3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37594" y="342900"/>
            <a:ext cx="6111507" cy="6172338"/>
          </a:xfrm>
          <a:custGeom>
            <a:avLst/>
            <a:gdLst>
              <a:gd name="connsiteX0" fmla="*/ 269395 w 6111507"/>
              <a:gd name="connsiteY0" fmla="*/ 0 h 6172338"/>
              <a:gd name="connsiteX1" fmla="*/ 5842112 w 6111507"/>
              <a:gd name="connsiteY1" fmla="*/ 0 h 6172338"/>
              <a:gd name="connsiteX2" fmla="*/ 6111507 w 6111507"/>
              <a:gd name="connsiteY2" fmla="*/ 268145 h 6172338"/>
              <a:gd name="connsiteX3" fmla="*/ 6111507 w 6111507"/>
              <a:gd name="connsiteY3" fmla="*/ 5904194 h 6172338"/>
              <a:gd name="connsiteX4" fmla="*/ 5842112 w 6111507"/>
              <a:gd name="connsiteY4" fmla="*/ 6172338 h 6172338"/>
              <a:gd name="connsiteX5" fmla="*/ 269395 w 6111507"/>
              <a:gd name="connsiteY5" fmla="*/ 6172338 h 6172338"/>
              <a:gd name="connsiteX6" fmla="*/ 0 w 6111507"/>
              <a:gd name="connsiteY6" fmla="*/ 5904194 h 6172338"/>
              <a:gd name="connsiteX7" fmla="*/ 0 w 6111507"/>
              <a:gd name="connsiteY7" fmla="*/ 268145 h 6172338"/>
              <a:gd name="connsiteX8" fmla="*/ 269395 w 6111507"/>
              <a:gd name="connsiteY8" fmla="*/ 0 h 617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11507" h="6172338">
                <a:moveTo>
                  <a:pt x="269395" y="0"/>
                </a:moveTo>
                <a:lnTo>
                  <a:pt x="5842112" y="0"/>
                </a:lnTo>
                <a:cubicBezTo>
                  <a:pt x="5990895" y="0"/>
                  <a:pt x="6111507" y="120052"/>
                  <a:pt x="6111507" y="268145"/>
                </a:cubicBezTo>
                <a:lnTo>
                  <a:pt x="6111507" y="5904194"/>
                </a:lnTo>
                <a:cubicBezTo>
                  <a:pt x="6111507" y="6052286"/>
                  <a:pt x="5990895" y="6172338"/>
                  <a:pt x="5842112" y="6172338"/>
                </a:cubicBezTo>
                <a:lnTo>
                  <a:pt x="269395" y="6172338"/>
                </a:lnTo>
                <a:cubicBezTo>
                  <a:pt x="120612" y="6172338"/>
                  <a:pt x="0" y="6052286"/>
                  <a:pt x="0" y="5904194"/>
                </a:cubicBezTo>
                <a:lnTo>
                  <a:pt x="0" y="268145"/>
                </a:lnTo>
                <a:cubicBezTo>
                  <a:pt x="0" y="120052"/>
                  <a:pt x="120612" y="0"/>
                  <a:pt x="269395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146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0" y="603504"/>
            <a:ext cx="3401568" cy="15270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B0EC94-28E6-D665-7491-10A308B0B42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2900" y="342901"/>
            <a:ext cx="7391400" cy="6172200"/>
          </a:xfrm>
          <a:custGeom>
            <a:avLst/>
            <a:gdLst>
              <a:gd name="connsiteX0" fmla="*/ 267246 w 7391400"/>
              <a:gd name="connsiteY0" fmla="*/ 0 h 6172200"/>
              <a:gd name="connsiteX1" fmla="*/ 7124155 w 7391400"/>
              <a:gd name="connsiteY1" fmla="*/ 0 h 6172200"/>
              <a:gd name="connsiteX2" fmla="*/ 7391400 w 7391400"/>
              <a:gd name="connsiteY2" fmla="*/ 266886 h 6172200"/>
              <a:gd name="connsiteX3" fmla="*/ 7391400 w 7391400"/>
              <a:gd name="connsiteY3" fmla="*/ 5905314 h 6172200"/>
              <a:gd name="connsiteX4" fmla="*/ 7124155 w 7391400"/>
              <a:gd name="connsiteY4" fmla="*/ 6172200 h 6172200"/>
              <a:gd name="connsiteX5" fmla="*/ 267246 w 7391400"/>
              <a:gd name="connsiteY5" fmla="*/ 6172200 h 6172200"/>
              <a:gd name="connsiteX6" fmla="*/ 0 w 7391400"/>
              <a:gd name="connsiteY6" fmla="*/ 5905314 h 6172200"/>
              <a:gd name="connsiteX7" fmla="*/ 0 w 7391400"/>
              <a:gd name="connsiteY7" fmla="*/ 266886 h 6172200"/>
              <a:gd name="connsiteX8" fmla="*/ 267246 w 7391400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91400" h="6172200">
                <a:moveTo>
                  <a:pt x="267246" y="0"/>
                </a:moveTo>
                <a:lnTo>
                  <a:pt x="7124155" y="0"/>
                </a:lnTo>
                <a:cubicBezTo>
                  <a:pt x="7271750" y="0"/>
                  <a:pt x="7391400" y="119489"/>
                  <a:pt x="7391400" y="266886"/>
                </a:cubicBezTo>
                <a:lnTo>
                  <a:pt x="7391400" y="5905314"/>
                </a:lnTo>
                <a:cubicBezTo>
                  <a:pt x="7391400" y="6052711"/>
                  <a:pt x="7271750" y="6172200"/>
                  <a:pt x="7124155" y="6172200"/>
                </a:cubicBezTo>
                <a:lnTo>
                  <a:pt x="267246" y="6172200"/>
                </a:lnTo>
                <a:cubicBezTo>
                  <a:pt x="119650" y="6172200"/>
                  <a:pt x="0" y="6052711"/>
                  <a:pt x="0" y="5905314"/>
                </a:cubicBezTo>
                <a:lnTo>
                  <a:pt x="0" y="266886"/>
                </a:lnTo>
                <a:cubicBezTo>
                  <a:pt x="0" y="119489"/>
                  <a:pt x="119650" y="0"/>
                  <a:pt x="267246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21040" y="2276856"/>
            <a:ext cx="3401568" cy="404164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71EB90F8-5A2D-4795-872B-662FE96339B2}" type="datetime1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581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03504"/>
            <a:ext cx="3401568" cy="15270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B0EC94-28E6-D665-7491-10A308B0B42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502843" y="342901"/>
            <a:ext cx="7346257" cy="6172200"/>
          </a:xfrm>
          <a:custGeom>
            <a:avLst/>
            <a:gdLst>
              <a:gd name="connsiteX0" fmla="*/ 267246 w 7391400"/>
              <a:gd name="connsiteY0" fmla="*/ 0 h 6172200"/>
              <a:gd name="connsiteX1" fmla="*/ 7124155 w 7391400"/>
              <a:gd name="connsiteY1" fmla="*/ 0 h 6172200"/>
              <a:gd name="connsiteX2" fmla="*/ 7391400 w 7391400"/>
              <a:gd name="connsiteY2" fmla="*/ 266886 h 6172200"/>
              <a:gd name="connsiteX3" fmla="*/ 7391400 w 7391400"/>
              <a:gd name="connsiteY3" fmla="*/ 5905314 h 6172200"/>
              <a:gd name="connsiteX4" fmla="*/ 7124155 w 7391400"/>
              <a:gd name="connsiteY4" fmla="*/ 6172200 h 6172200"/>
              <a:gd name="connsiteX5" fmla="*/ 267246 w 7391400"/>
              <a:gd name="connsiteY5" fmla="*/ 6172200 h 6172200"/>
              <a:gd name="connsiteX6" fmla="*/ 0 w 7391400"/>
              <a:gd name="connsiteY6" fmla="*/ 5905314 h 6172200"/>
              <a:gd name="connsiteX7" fmla="*/ 0 w 7391400"/>
              <a:gd name="connsiteY7" fmla="*/ 266886 h 6172200"/>
              <a:gd name="connsiteX8" fmla="*/ 267246 w 7391400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91400" h="6172200">
                <a:moveTo>
                  <a:pt x="267246" y="0"/>
                </a:moveTo>
                <a:lnTo>
                  <a:pt x="7124155" y="0"/>
                </a:lnTo>
                <a:cubicBezTo>
                  <a:pt x="7271750" y="0"/>
                  <a:pt x="7391400" y="119489"/>
                  <a:pt x="7391400" y="266886"/>
                </a:cubicBezTo>
                <a:lnTo>
                  <a:pt x="7391400" y="5905314"/>
                </a:lnTo>
                <a:cubicBezTo>
                  <a:pt x="7391400" y="6052711"/>
                  <a:pt x="7271750" y="6172200"/>
                  <a:pt x="7124155" y="6172200"/>
                </a:cubicBezTo>
                <a:lnTo>
                  <a:pt x="267246" y="6172200"/>
                </a:lnTo>
                <a:cubicBezTo>
                  <a:pt x="119650" y="6172200"/>
                  <a:pt x="0" y="6052711"/>
                  <a:pt x="0" y="5905314"/>
                </a:cubicBezTo>
                <a:lnTo>
                  <a:pt x="0" y="266886"/>
                </a:lnTo>
                <a:cubicBezTo>
                  <a:pt x="0" y="119489"/>
                  <a:pt x="119650" y="0"/>
                  <a:pt x="267246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8" y="2276856"/>
            <a:ext cx="3401568" cy="404164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9A22F9C2-5647-4E58-BE9B-A16834D13FE3}" type="datetime1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965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1896" y="1078992"/>
            <a:ext cx="3273552" cy="194767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B0EC94-28E6-D665-7491-10A308B0B42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2900" y="342901"/>
            <a:ext cx="7391400" cy="6172200"/>
          </a:xfrm>
          <a:custGeom>
            <a:avLst/>
            <a:gdLst>
              <a:gd name="connsiteX0" fmla="*/ 267246 w 7391400"/>
              <a:gd name="connsiteY0" fmla="*/ 0 h 6172200"/>
              <a:gd name="connsiteX1" fmla="*/ 7124155 w 7391400"/>
              <a:gd name="connsiteY1" fmla="*/ 0 h 6172200"/>
              <a:gd name="connsiteX2" fmla="*/ 7391400 w 7391400"/>
              <a:gd name="connsiteY2" fmla="*/ 266886 h 6172200"/>
              <a:gd name="connsiteX3" fmla="*/ 7391400 w 7391400"/>
              <a:gd name="connsiteY3" fmla="*/ 5905314 h 6172200"/>
              <a:gd name="connsiteX4" fmla="*/ 7124155 w 7391400"/>
              <a:gd name="connsiteY4" fmla="*/ 6172200 h 6172200"/>
              <a:gd name="connsiteX5" fmla="*/ 267246 w 7391400"/>
              <a:gd name="connsiteY5" fmla="*/ 6172200 h 6172200"/>
              <a:gd name="connsiteX6" fmla="*/ 0 w 7391400"/>
              <a:gd name="connsiteY6" fmla="*/ 5905314 h 6172200"/>
              <a:gd name="connsiteX7" fmla="*/ 0 w 7391400"/>
              <a:gd name="connsiteY7" fmla="*/ 266886 h 6172200"/>
              <a:gd name="connsiteX8" fmla="*/ 267246 w 7391400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91400" h="6172200">
                <a:moveTo>
                  <a:pt x="267246" y="0"/>
                </a:moveTo>
                <a:lnTo>
                  <a:pt x="7124155" y="0"/>
                </a:lnTo>
                <a:cubicBezTo>
                  <a:pt x="7271750" y="0"/>
                  <a:pt x="7391400" y="119489"/>
                  <a:pt x="7391400" y="266886"/>
                </a:cubicBezTo>
                <a:lnTo>
                  <a:pt x="7391400" y="5905314"/>
                </a:lnTo>
                <a:cubicBezTo>
                  <a:pt x="7391400" y="6052711"/>
                  <a:pt x="7271750" y="6172200"/>
                  <a:pt x="7124155" y="6172200"/>
                </a:cubicBezTo>
                <a:lnTo>
                  <a:pt x="267246" y="6172200"/>
                </a:lnTo>
                <a:cubicBezTo>
                  <a:pt x="119650" y="6172200"/>
                  <a:pt x="0" y="6052711"/>
                  <a:pt x="0" y="5905314"/>
                </a:cubicBezTo>
                <a:lnTo>
                  <a:pt x="0" y="266886"/>
                </a:lnTo>
                <a:cubicBezTo>
                  <a:pt x="0" y="119489"/>
                  <a:pt x="119650" y="0"/>
                  <a:pt x="267246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1896" y="3099816"/>
            <a:ext cx="3273552" cy="2953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9B124E6D-88B1-474F-9E7C-C29F02FACC38}" type="datetime1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446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2" y="5111854"/>
            <a:ext cx="3739279" cy="138988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5837EDE-723C-6CF6-EB95-3AEDA1F07E9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9373" y="320043"/>
            <a:ext cx="11509730" cy="4404825"/>
          </a:xfrm>
          <a:custGeom>
            <a:avLst/>
            <a:gdLst>
              <a:gd name="connsiteX0" fmla="*/ 299132 w 11509730"/>
              <a:gd name="connsiteY0" fmla="*/ 0 h 4404825"/>
              <a:gd name="connsiteX1" fmla="*/ 11210598 w 11509730"/>
              <a:gd name="connsiteY1" fmla="*/ 0 h 4404825"/>
              <a:gd name="connsiteX2" fmla="*/ 11509730 w 11509730"/>
              <a:gd name="connsiteY2" fmla="*/ 299132 h 4404825"/>
              <a:gd name="connsiteX3" fmla="*/ 11509730 w 11509730"/>
              <a:gd name="connsiteY3" fmla="*/ 4105693 h 4404825"/>
              <a:gd name="connsiteX4" fmla="*/ 11210598 w 11509730"/>
              <a:gd name="connsiteY4" fmla="*/ 4404825 h 4404825"/>
              <a:gd name="connsiteX5" fmla="*/ 299132 w 11509730"/>
              <a:gd name="connsiteY5" fmla="*/ 4404825 h 4404825"/>
              <a:gd name="connsiteX6" fmla="*/ 0 w 11509730"/>
              <a:gd name="connsiteY6" fmla="*/ 4105693 h 4404825"/>
              <a:gd name="connsiteX7" fmla="*/ 0 w 11509730"/>
              <a:gd name="connsiteY7" fmla="*/ 299132 h 4404825"/>
              <a:gd name="connsiteX8" fmla="*/ 299132 w 11509730"/>
              <a:gd name="connsiteY8" fmla="*/ 0 h 44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09730" h="4404825">
                <a:moveTo>
                  <a:pt x="299132" y="0"/>
                </a:moveTo>
                <a:lnTo>
                  <a:pt x="11210598" y="0"/>
                </a:lnTo>
                <a:cubicBezTo>
                  <a:pt x="11375804" y="0"/>
                  <a:pt x="11509730" y="133926"/>
                  <a:pt x="11509730" y="299132"/>
                </a:cubicBezTo>
                <a:lnTo>
                  <a:pt x="11509730" y="4105693"/>
                </a:lnTo>
                <a:cubicBezTo>
                  <a:pt x="11509730" y="4270899"/>
                  <a:pt x="11375804" y="4404825"/>
                  <a:pt x="11210598" y="4404825"/>
                </a:cubicBezTo>
                <a:lnTo>
                  <a:pt x="299132" y="4404825"/>
                </a:lnTo>
                <a:cubicBezTo>
                  <a:pt x="133926" y="4404825"/>
                  <a:pt x="0" y="4270899"/>
                  <a:pt x="0" y="4105693"/>
                </a:cubicBezTo>
                <a:lnTo>
                  <a:pt x="0" y="299132"/>
                </a:lnTo>
                <a:cubicBezTo>
                  <a:pt x="0" y="133926"/>
                  <a:pt x="133926" y="0"/>
                  <a:pt x="299132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1C7E-4348-443E-B7C8-EE213DFF1CB1}" type="datetime1">
              <a:rPr lang="en-US" smtClean="0"/>
              <a:t>10/18/2025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51928" y="5111854"/>
            <a:ext cx="6400800" cy="138988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400"/>
            </a:lvl3pPr>
            <a:lvl4pPr marL="685800" indent="0">
              <a:buFont typeface="Arial" panose="020B0604020202020204" pitchFamily="34" charset="0"/>
              <a:buNone/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072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4162318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BCE7E7D-ED4A-B625-6CB8-4D71682F63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9373" y="320042"/>
            <a:ext cx="11509730" cy="3458229"/>
          </a:xfrm>
          <a:custGeom>
            <a:avLst/>
            <a:gdLst>
              <a:gd name="connsiteX0" fmla="*/ 351529 w 11509730"/>
              <a:gd name="connsiteY0" fmla="*/ 0 h 3458229"/>
              <a:gd name="connsiteX1" fmla="*/ 11158201 w 11509730"/>
              <a:gd name="connsiteY1" fmla="*/ 0 h 3458229"/>
              <a:gd name="connsiteX2" fmla="*/ 11509730 w 11509730"/>
              <a:gd name="connsiteY2" fmla="*/ 351529 h 3458229"/>
              <a:gd name="connsiteX3" fmla="*/ 11509730 w 11509730"/>
              <a:gd name="connsiteY3" fmla="*/ 3106700 h 3458229"/>
              <a:gd name="connsiteX4" fmla="*/ 11158201 w 11509730"/>
              <a:gd name="connsiteY4" fmla="*/ 3458229 h 3458229"/>
              <a:gd name="connsiteX5" fmla="*/ 351529 w 11509730"/>
              <a:gd name="connsiteY5" fmla="*/ 3458229 h 3458229"/>
              <a:gd name="connsiteX6" fmla="*/ 0 w 11509730"/>
              <a:gd name="connsiteY6" fmla="*/ 3106700 h 3458229"/>
              <a:gd name="connsiteX7" fmla="*/ 0 w 11509730"/>
              <a:gd name="connsiteY7" fmla="*/ 351529 h 3458229"/>
              <a:gd name="connsiteX8" fmla="*/ 351529 w 11509730"/>
              <a:gd name="connsiteY8" fmla="*/ 0 h 345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09730" h="3458229">
                <a:moveTo>
                  <a:pt x="351529" y="0"/>
                </a:moveTo>
                <a:lnTo>
                  <a:pt x="11158201" y="0"/>
                </a:lnTo>
                <a:cubicBezTo>
                  <a:pt x="11352345" y="0"/>
                  <a:pt x="11509730" y="157385"/>
                  <a:pt x="11509730" y="351529"/>
                </a:cubicBezTo>
                <a:lnTo>
                  <a:pt x="11509730" y="3106700"/>
                </a:lnTo>
                <a:cubicBezTo>
                  <a:pt x="11509730" y="3300844"/>
                  <a:pt x="11352345" y="3458229"/>
                  <a:pt x="11158201" y="3458229"/>
                </a:cubicBezTo>
                <a:lnTo>
                  <a:pt x="351529" y="3458229"/>
                </a:lnTo>
                <a:cubicBezTo>
                  <a:pt x="157385" y="3458229"/>
                  <a:pt x="0" y="3300844"/>
                  <a:pt x="0" y="3106700"/>
                </a:cubicBezTo>
                <a:lnTo>
                  <a:pt x="0" y="351529"/>
                </a:lnTo>
                <a:cubicBezTo>
                  <a:pt x="0" y="157385"/>
                  <a:pt x="157385" y="0"/>
                  <a:pt x="351529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BB8D-1BA0-4790-987D-651470CA8928}" type="datetime1">
              <a:rPr lang="en-US" smtClean="0"/>
              <a:t>10/18/2025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4162318"/>
            <a:ext cx="7772400" cy="224028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400"/>
            </a:lvl4pPr>
            <a:lvl5pPr marL="1085850" indent="-1714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6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411480"/>
            <a:ext cx="4590288" cy="373989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52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4873752"/>
            <a:ext cx="4206240" cy="1380744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55FC269D-AA10-2D35-8DD6-33E0E2CC40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91348" y="343038"/>
            <a:ext cx="6257031" cy="6172200"/>
          </a:xfrm>
          <a:custGeom>
            <a:avLst/>
            <a:gdLst>
              <a:gd name="connsiteX0" fmla="*/ 318609 w 6257031"/>
              <a:gd name="connsiteY0" fmla="*/ 0 h 6172200"/>
              <a:gd name="connsiteX1" fmla="*/ 5938422 w 6257031"/>
              <a:gd name="connsiteY1" fmla="*/ 0 h 6172200"/>
              <a:gd name="connsiteX2" fmla="*/ 6257031 w 6257031"/>
              <a:gd name="connsiteY2" fmla="*/ 318609 h 6172200"/>
              <a:gd name="connsiteX3" fmla="*/ 6257031 w 6257031"/>
              <a:gd name="connsiteY3" fmla="*/ 5853591 h 6172200"/>
              <a:gd name="connsiteX4" fmla="*/ 5938422 w 6257031"/>
              <a:gd name="connsiteY4" fmla="*/ 6172200 h 6172200"/>
              <a:gd name="connsiteX5" fmla="*/ 318609 w 6257031"/>
              <a:gd name="connsiteY5" fmla="*/ 6172200 h 6172200"/>
              <a:gd name="connsiteX6" fmla="*/ 0 w 6257031"/>
              <a:gd name="connsiteY6" fmla="*/ 5853591 h 6172200"/>
              <a:gd name="connsiteX7" fmla="*/ 0 w 6257031"/>
              <a:gd name="connsiteY7" fmla="*/ 318609 h 6172200"/>
              <a:gd name="connsiteX8" fmla="*/ 318609 w 6257031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7031" h="6172200">
                <a:moveTo>
                  <a:pt x="318609" y="0"/>
                </a:moveTo>
                <a:lnTo>
                  <a:pt x="5938422" y="0"/>
                </a:lnTo>
                <a:cubicBezTo>
                  <a:pt x="6114385" y="0"/>
                  <a:pt x="6257031" y="142646"/>
                  <a:pt x="6257031" y="318609"/>
                </a:cubicBezTo>
                <a:lnTo>
                  <a:pt x="6257031" y="5853591"/>
                </a:lnTo>
                <a:cubicBezTo>
                  <a:pt x="6257031" y="6029554"/>
                  <a:pt x="6114385" y="6172200"/>
                  <a:pt x="5938422" y="6172200"/>
                </a:cubicBezTo>
                <a:lnTo>
                  <a:pt x="318609" y="6172200"/>
                </a:lnTo>
                <a:cubicBezTo>
                  <a:pt x="142646" y="6172200"/>
                  <a:pt x="0" y="6029554"/>
                  <a:pt x="0" y="5853591"/>
                </a:cubicBezTo>
                <a:lnTo>
                  <a:pt x="0" y="318609"/>
                </a:lnTo>
                <a:cubicBezTo>
                  <a:pt x="0" y="142646"/>
                  <a:pt x="142646" y="0"/>
                  <a:pt x="318609" y="0"/>
                </a:cubicBez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164B5AC7-D387-41BC-BBB6-F6DD0E8CACDB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37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561425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6A25225-80A2-7139-2A81-39CA926639F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9373" y="3067414"/>
            <a:ext cx="11509730" cy="3458229"/>
          </a:xfrm>
          <a:custGeom>
            <a:avLst/>
            <a:gdLst>
              <a:gd name="connsiteX0" fmla="*/ 351529 w 11509730"/>
              <a:gd name="connsiteY0" fmla="*/ 0 h 3458229"/>
              <a:gd name="connsiteX1" fmla="*/ 11158201 w 11509730"/>
              <a:gd name="connsiteY1" fmla="*/ 0 h 3458229"/>
              <a:gd name="connsiteX2" fmla="*/ 11509730 w 11509730"/>
              <a:gd name="connsiteY2" fmla="*/ 351529 h 3458229"/>
              <a:gd name="connsiteX3" fmla="*/ 11509730 w 11509730"/>
              <a:gd name="connsiteY3" fmla="*/ 3106700 h 3458229"/>
              <a:gd name="connsiteX4" fmla="*/ 11158201 w 11509730"/>
              <a:gd name="connsiteY4" fmla="*/ 3458229 h 3458229"/>
              <a:gd name="connsiteX5" fmla="*/ 351529 w 11509730"/>
              <a:gd name="connsiteY5" fmla="*/ 3458229 h 3458229"/>
              <a:gd name="connsiteX6" fmla="*/ 0 w 11509730"/>
              <a:gd name="connsiteY6" fmla="*/ 3106700 h 3458229"/>
              <a:gd name="connsiteX7" fmla="*/ 0 w 11509730"/>
              <a:gd name="connsiteY7" fmla="*/ 351529 h 3458229"/>
              <a:gd name="connsiteX8" fmla="*/ 351529 w 11509730"/>
              <a:gd name="connsiteY8" fmla="*/ 0 h 345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09730" h="3458229">
                <a:moveTo>
                  <a:pt x="351529" y="0"/>
                </a:moveTo>
                <a:lnTo>
                  <a:pt x="11158201" y="0"/>
                </a:lnTo>
                <a:cubicBezTo>
                  <a:pt x="11352345" y="0"/>
                  <a:pt x="11509730" y="157385"/>
                  <a:pt x="11509730" y="351529"/>
                </a:cubicBezTo>
                <a:lnTo>
                  <a:pt x="11509730" y="3106700"/>
                </a:lnTo>
                <a:cubicBezTo>
                  <a:pt x="11509730" y="3300844"/>
                  <a:pt x="11352345" y="3458229"/>
                  <a:pt x="11158201" y="3458229"/>
                </a:cubicBezTo>
                <a:lnTo>
                  <a:pt x="351529" y="3458229"/>
                </a:lnTo>
                <a:cubicBezTo>
                  <a:pt x="157385" y="3458229"/>
                  <a:pt x="0" y="3300844"/>
                  <a:pt x="0" y="3106700"/>
                </a:cubicBezTo>
                <a:lnTo>
                  <a:pt x="0" y="351529"/>
                </a:lnTo>
                <a:cubicBezTo>
                  <a:pt x="0" y="157385"/>
                  <a:pt x="157385" y="0"/>
                  <a:pt x="351529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519672"/>
            <a:ext cx="3494314" cy="338328"/>
          </a:xfrm>
        </p:spPr>
        <p:txBody>
          <a:bodyPr/>
          <a:lstStyle/>
          <a:p>
            <a:fld id="{48CD4B21-9C97-4358-8E22-9F49A31BDF6B}" type="datetime1">
              <a:rPr lang="en-US" smtClean="0"/>
              <a:t>10/18/2025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561425"/>
            <a:ext cx="7772400" cy="224028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400"/>
            </a:lvl4pPr>
            <a:lvl5pPr marL="1085850" indent="-1714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519672"/>
            <a:ext cx="2805405" cy="33832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519672"/>
            <a:ext cx="429207" cy="338328"/>
          </a:xfrm>
        </p:spPr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527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03504"/>
            <a:ext cx="11155680" cy="970463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5F6FDB5-F783-3538-287C-754C11C3097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9768" y="1828800"/>
            <a:ext cx="6176399" cy="4425696"/>
          </a:xfrm>
          <a:custGeom>
            <a:avLst/>
            <a:gdLst>
              <a:gd name="connsiteX0" fmla="*/ 325421 w 6450717"/>
              <a:gd name="connsiteY0" fmla="*/ 0 h 4425696"/>
              <a:gd name="connsiteX1" fmla="*/ 6125296 w 6450717"/>
              <a:gd name="connsiteY1" fmla="*/ 0 h 4425696"/>
              <a:gd name="connsiteX2" fmla="*/ 6450717 w 6450717"/>
              <a:gd name="connsiteY2" fmla="*/ 325421 h 4425696"/>
              <a:gd name="connsiteX3" fmla="*/ 6450717 w 6450717"/>
              <a:gd name="connsiteY3" fmla="*/ 4100275 h 4425696"/>
              <a:gd name="connsiteX4" fmla="*/ 6125296 w 6450717"/>
              <a:gd name="connsiteY4" fmla="*/ 4425696 h 4425696"/>
              <a:gd name="connsiteX5" fmla="*/ 325421 w 6450717"/>
              <a:gd name="connsiteY5" fmla="*/ 4425696 h 4425696"/>
              <a:gd name="connsiteX6" fmla="*/ 0 w 6450717"/>
              <a:gd name="connsiteY6" fmla="*/ 4100275 h 4425696"/>
              <a:gd name="connsiteX7" fmla="*/ 0 w 6450717"/>
              <a:gd name="connsiteY7" fmla="*/ 325421 h 4425696"/>
              <a:gd name="connsiteX8" fmla="*/ 325421 w 6450717"/>
              <a:gd name="connsiteY8" fmla="*/ 0 h 4425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50717" h="4425696">
                <a:moveTo>
                  <a:pt x="325421" y="0"/>
                </a:moveTo>
                <a:lnTo>
                  <a:pt x="6125296" y="0"/>
                </a:lnTo>
                <a:cubicBezTo>
                  <a:pt x="6305021" y="0"/>
                  <a:pt x="6450717" y="145696"/>
                  <a:pt x="6450717" y="325421"/>
                </a:cubicBezTo>
                <a:lnTo>
                  <a:pt x="6450717" y="4100275"/>
                </a:lnTo>
                <a:cubicBezTo>
                  <a:pt x="6450717" y="4280000"/>
                  <a:pt x="6305021" y="4425696"/>
                  <a:pt x="6125296" y="4425696"/>
                </a:cubicBezTo>
                <a:lnTo>
                  <a:pt x="325421" y="4425696"/>
                </a:lnTo>
                <a:cubicBezTo>
                  <a:pt x="145696" y="4425696"/>
                  <a:pt x="0" y="4280000"/>
                  <a:pt x="0" y="4100275"/>
                </a:cubicBezTo>
                <a:lnTo>
                  <a:pt x="0" y="325421"/>
                </a:lnTo>
                <a:cubicBezTo>
                  <a:pt x="0" y="145696"/>
                  <a:pt x="145696" y="0"/>
                  <a:pt x="325421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87768" y="1828800"/>
            <a:ext cx="4297680" cy="4428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FABC-5F70-4DE9-8A42-1DE3D93319BF}" type="datetime1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633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48639"/>
            <a:ext cx="4855464" cy="1453896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5F2F272-6D18-7E06-3E9A-D10C5C50219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0075" y="2293496"/>
            <a:ext cx="4775158" cy="4039043"/>
          </a:xfrm>
          <a:custGeom>
            <a:avLst/>
            <a:gdLst>
              <a:gd name="connsiteX0" fmla="*/ 305917 w 4855463"/>
              <a:gd name="connsiteY0" fmla="*/ 0 h 4039043"/>
              <a:gd name="connsiteX1" fmla="*/ 4549547 w 4855463"/>
              <a:gd name="connsiteY1" fmla="*/ 0 h 4039043"/>
              <a:gd name="connsiteX2" fmla="*/ 4849249 w 4855463"/>
              <a:gd name="connsiteY2" fmla="*/ 244264 h 4039043"/>
              <a:gd name="connsiteX3" fmla="*/ 4855463 w 4855463"/>
              <a:gd name="connsiteY3" fmla="*/ 305907 h 4039043"/>
              <a:gd name="connsiteX4" fmla="*/ 4855463 w 4855463"/>
              <a:gd name="connsiteY4" fmla="*/ 3733136 h 4039043"/>
              <a:gd name="connsiteX5" fmla="*/ 4849249 w 4855463"/>
              <a:gd name="connsiteY5" fmla="*/ 3794779 h 4039043"/>
              <a:gd name="connsiteX6" fmla="*/ 4549547 w 4855463"/>
              <a:gd name="connsiteY6" fmla="*/ 4039043 h 4039043"/>
              <a:gd name="connsiteX7" fmla="*/ 305917 w 4855463"/>
              <a:gd name="connsiteY7" fmla="*/ 4039043 h 4039043"/>
              <a:gd name="connsiteX8" fmla="*/ 0 w 4855463"/>
              <a:gd name="connsiteY8" fmla="*/ 3733126 h 4039043"/>
              <a:gd name="connsiteX9" fmla="*/ 0 w 4855463"/>
              <a:gd name="connsiteY9" fmla="*/ 305917 h 4039043"/>
              <a:gd name="connsiteX10" fmla="*/ 305917 w 4855463"/>
              <a:gd name="connsiteY10" fmla="*/ 0 h 403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5463" h="4039043">
                <a:moveTo>
                  <a:pt x="305917" y="0"/>
                </a:moveTo>
                <a:lnTo>
                  <a:pt x="4549547" y="0"/>
                </a:lnTo>
                <a:cubicBezTo>
                  <a:pt x="4697381" y="0"/>
                  <a:pt x="4820723" y="104863"/>
                  <a:pt x="4849249" y="244264"/>
                </a:cubicBezTo>
                <a:lnTo>
                  <a:pt x="4855463" y="305907"/>
                </a:lnTo>
                <a:lnTo>
                  <a:pt x="4855463" y="3733136"/>
                </a:lnTo>
                <a:lnTo>
                  <a:pt x="4849249" y="3794779"/>
                </a:lnTo>
                <a:cubicBezTo>
                  <a:pt x="4820723" y="3934180"/>
                  <a:pt x="4697381" y="4039043"/>
                  <a:pt x="4549547" y="4039043"/>
                </a:cubicBezTo>
                <a:lnTo>
                  <a:pt x="305917" y="4039043"/>
                </a:lnTo>
                <a:cubicBezTo>
                  <a:pt x="136964" y="4039043"/>
                  <a:pt x="0" y="3902079"/>
                  <a:pt x="0" y="3733126"/>
                </a:cubicBezTo>
                <a:lnTo>
                  <a:pt x="0" y="305917"/>
                </a:lnTo>
                <a:cubicBezTo>
                  <a:pt x="0" y="136964"/>
                  <a:pt x="136964" y="0"/>
                  <a:pt x="305917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49275"/>
            <a:ext cx="5585925" cy="57832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AAB-0859-49C5-9F81-D3744B520913}" type="datetime1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326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50218"/>
            <a:ext cx="3827439" cy="1453896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4639E5C-EF58-65A1-C364-F58DE76158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0075" y="2293494"/>
            <a:ext cx="3666744" cy="4039044"/>
          </a:xfrm>
          <a:custGeom>
            <a:avLst/>
            <a:gdLst>
              <a:gd name="connsiteX0" fmla="*/ 292716 w 3666744"/>
              <a:gd name="connsiteY0" fmla="*/ 0 h 4039044"/>
              <a:gd name="connsiteX1" fmla="*/ 3374028 w 3666744"/>
              <a:gd name="connsiteY1" fmla="*/ 0 h 4039044"/>
              <a:gd name="connsiteX2" fmla="*/ 3666744 w 3666744"/>
              <a:gd name="connsiteY2" fmla="*/ 292716 h 4039044"/>
              <a:gd name="connsiteX3" fmla="*/ 3666744 w 3666744"/>
              <a:gd name="connsiteY3" fmla="*/ 3746328 h 4039044"/>
              <a:gd name="connsiteX4" fmla="*/ 3374028 w 3666744"/>
              <a:gd name="connsiteY4" fmla="*/ 4039044 h 4039044"/>
              <a:gd name="connsiteX5" fmla="*/ 292716 w 3666744"/>
              <a:gd name="connsiteY5" fmla="*/ 4039044 h 4039044"/>
              <a:gd name="connsiteX6" fmla="*/ 0 w 3666744"/>
              <a:gd name="connsiteY6" fmla="*/ 3746328 h 4039044"/>
              <a:gd name="connsiteX7" fmla="*/ 0 w 3666744"/>
              <a:gd name="connsiteY7" fmla="*/ 292716 h 4039044"/>
              <a:gd name="connsiteX8" fmla="*/ 292716 w 3666744"/>
              <a:gd name="connsiteY8" fmla="*/ 0 h 403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66744" h="4039044">
                <a:moveTo>
                  <a:pt x="292716" y="0"/>
                </a:moveTo>
                <a:lnTo>
                  <a:pt x="3374028" y="0"/>
                </a:lnTo>
                <a:cubicBezTo>
                  <a:pt x="3535691" y="0"/>
                  <a:pt x="3666744" y="131053"/>
                  <a:pt x="3666744" y="292716"/>
                </a:cubicBezTo>
                <a:lnTo>
                  <a:pt x="3666744" y="3746328"/>
                </a:lnTo>
                <a:cubicBezTo>
                  <a:pt x="3666744" y="3907991"/>
                  <a:pt x="3535691" y="4039044"/>
                  <a:pt x="3374028" y="4039044"/>
                </a:cubicBezTo>
                <a:lnTo>
                  <a:pt x="292716" y="4039044"/>
                </a:lnTo>
                <a:cubicBezTo>
                  <a:pt x="131053" y="4039044"/>
                  <a:pt x="0" y="3907991"/>
                  <a:pt x="0" y="3746328"/>
                </a:cubicBezTo>
                <a:lnTo>
                  <a:pt x="0" y="292716"/>
                </a:lnTo>
                <a:cubicBezTo>
                  <a:pt x="0" y="131053"/>
                  <a:pt x="131053" y="0"/>
                  <a:pt x="292716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20787" y="549275"/>
            <a:ext cx="6561138" cy="5788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0E27-EFA9-4706-B7B3-384BAC09CA5C}" type="datetime1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969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42A1-A384-8CB1-904B-45EEDF23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992624"/>
            <a:ext cx="11201400" cy="1225296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6FDB9-A3B3-A4DB-D081-D27ECC70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8527-6BF7-45BD-8E9C-2BDCA53716A3}" type="datetime1">
              <a:rPr lang="en-US" smtClean="0"/>
              <a:t>10/18/2025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D72DC-8ED1-FAB8-CD4C-7BDCAEA2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FCFB0-1D5D-C25F-A74C-5CFB9C19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F59BDE-94E7-56D6-3D7F-6145311BA2D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3776" y="786384"/>
            <a:ext cx="11201400" cy="4206240"/>
          </a:xfrm>
        </p:spPr>
        <p:txBody>
          <a:bodyPr anchor="b">
            <a:normAutofit/>
          </a:bodyPr>
          <a:lstStyle>
            <a:lvl1pPr marL="0" indent="0" algn="ctr">
              <a:buNone/>
              <a:defRPr sz="2780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19201867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42A1-A384-8CB1-904B-45EEDF23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992624"/>
            <a:ext cx="11201400" cy="1225296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6FDB9-A3B3-A4DB-D081-D27ECC70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D2C4-0829-4B37-AFA9-97EED5EA275A}" type="datetime1">
              <a:rPr lang="en-US" smtClean="0"/>
              <a:t>10/18/2025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D72DC-8ED1-FAB8-CD4C-7BDCAEA2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FCFB0-1D5D-C25F-A74C-5CFB9C19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F59BDE-94E7-56D6-3D7F-6145311BA2D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3776" y="786384"/>
            <a:ext cx="11201400" cy="4206240"/>
          </a:xfrm>
        </p:spPr>
        <p:txBody>
          <a:bodyPr anchor="b">
            <a:normAutofit/>
          </a:bodyPr>
          <a:lstStyle>
            <a:lvl1pPr marL="0" indent="0" algn="ctr">
              <a:buNone/>
              <a:defRPr sz="27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2332417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42A1-A384-8CB1-904B-45EEDF23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809744"/>
            <a:ext cx="5897880" cy="13533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20000"/>
              </a:lnSpc>
              <a:defRPr lang="en-US" sz="2800" dirty="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6FDB9-A3B3-A4DB-D081-D27ECC70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353C-D70D-4D92-85A4-BE6E7FCC2830}" type="datetime1">
              <a:rPr lang="en-US" smtClean="0"/>
              <a:t>10/18/2025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D72DC-8ED1-FAB8-CD4C-7BDCAEA2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FCFB0-1D5D-C25F-A74C-5CFB9C19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F59BDE-94E7-56D6-3D7F-6145311BA2D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9768" y="603504"/>
            <a:ext cx="11201400" cy="420624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7800" dirty="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1119772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22C3-A8C0-4CE4-AFAA-25D23CB3242F}" type="datetime1">
              <a:rPr lang="en-US" smtClean="0"/>
              <a:t>10/18/2025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98832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6EAC-4E38-4BC4-964B-55A6571A4EBF}" type="datetime1">
              <a:rPr lang="en-US" smtClean="0"/>
              <a:t>10/18/2025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34514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DDD8-66B1-484C-ABC1-3F6C2E131531}" type="datetime1">
              <a:rPr lang="en-US" smtClean="0"/>
              <a:t>10/18/2025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195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411480"/>
            <a:ext cx="5397718" cy="373989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66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4873752"/>
            <a:ext cx="4517136" cy="1380744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A0D73698-4765-4C7F-8C74-6EF048F95E94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8F28510C-0939-D915-FCC8-7D8AD447578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20113" y="342900"/>
            <a:ext cx="5131133" cy="6172200"/>
          </a:xfrm>
          <a:custGeom>
            <a:avLst/>
            <a:gdLst>
              <a:gd name="connsiteX0" fmla="*/ 305905 w 5334000"/>
              <a:gd name="connsiteY0" fmla="*/ 0 h 6172200"/>
              <a:gd name="connsiteX1" fmla="*/ 5028095 w 5334000"/>
              <a:gd name="connsiteY1" fmla="*/ 0 h 6172200"/>
              <a:gd name="connsiteX2" fmla="*/ 5334000 w 5334000"/>
              <a:gd name="connsiteY2" fmla="*/ 305905 h 6172200"/>
              <a:gd name="connsiteX3" fmla="*/ 5334000 w 5334000"/>
              <a:gd name="connsiteY3" fmla="*/ 5866295 h 6172200"/>
              <a:gd name="connsiteX4" fmla="*/ 5028095 w 5334000"/>
              <a:gd name="connsiteY4" fmla="*/ 6172200 h 6172200"/>
              <a:gd name="connsiteX5" fmla="*/ 305905 w 5334000"/>
              <a:gd name="connsiteY5" fmla="*/ 6172200 h 6172200"/>
              <a:gd name="connsiteX6" fmla="*/ 0 w 5334000"/>
              <a:gd name="connsiteY6" fmla="*/ 5866295 h 6172200"/>
              <a:gd name="connsiteX7" fmla="*/ 0 w 5334000"/>
              <a:gd name="connsiteY7" fmla="*/ 305905 h 6172200"/>
              <a:gd name="connsiteX8" fmla="*/ 305905 w 5334000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4000" h="6172200">
                <a:moveTo>
                  <a:pt x="305905" y="0"/>
                </a:moveTo>
                <a:lnTo>
                  <a:pt x="5028095" y="0"/>
                </a:lnTo>
                <a:cubicBezTo>
                  <a:pt x="5197042" y="0"/>
                  <a:pt x="5334000" y="136958"/>
                  <a:pt x="5334000" y="305905"/>
                </a:cubicBezTo>
                <a:lnTo>
                  <a:pt x="5334000" y="5866295"/>
                </a:lnTo>
                <a:cubicBezTo>
                  <a:pt x="5334000" y="6035242"/>
                  <a:pt x="5197042" y="6172200"/>
                  <a:pt x="5028095" y="6172200"/>
                </a:cubicBezTo>
                <a:lnTo>
                  <a:pt x="305905" y="6172200"/>
                </a:lnTo>
                <a:cubicBezTo>
                  <a:pt x="136958" y="6172200"/>
                  <a:pt x="0" y="6035242"/>
                  <a:pt x="0" y="5866295"/>
                </a:cubicBezTo>
                <a:lnTo>
                  <a:pt x="0" y="305905"/>
                </a:lnTo>
                <a:cubicBezTo>
                  <a:pt x="0" y="136958"/>
                  <a:pt x="136958" y="0"/>
                  <a:pt x="305905" y="0"/>
                </a:cubicBez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2143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542D-3EA5-35E3-406E-8496EA7D4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6776" y="5276088"/>
            <a:ext cx="9061704" cy="466344"/>
          </a:xfrm>
        </p:spPr>
        <p:txBody>
          <a:bodyPr anchor="t">
            <a:normAutofit/>
          </a:bodyPr>
          <a:lstStyle>
            <a:lvl1pPr>
              <a:lnSpc>
                <a:spcPct val="120000"/>
              </a:lnSpc>
              <a:defRPr sz="2200" b="1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BD3F2A-2B85-D7B7-24A2-D01A281CD7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99616" y="1828800"/>
            <a:ext cx="9198864" cy="2871216"/>
          </a:xfrm>
        </p:spPr>
        <p:txBody>
          <a:bodyPr anchor="ctr">
            <a:normAutofit/>
          </a:bodyPr>
          <a:lstStyle>
            <a:lvl1pPr marL="137160" indent="-13716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/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CA6F2-8C52-8488-999E-FEF7877B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BEC5-37D0-4E5C-8671-D7D2A06BE21B}" type="datetime1">
              <a:rPr lang="en-US" smtClean="0"/>
              <a:t>10/18/2025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FB98B-06E5-997A-53DA-CC0E6A61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9DD64-9865-92B3-BED2-F770E976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693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51F96B-ED98-BF55-D2B0-047000EF48E1}"/>
              </a:ext>
            </a:extLst>
          </p:cNvPr>
          <p:cNvSpPr/>
          <p:nvPr/>
        </p:nvSpPr>
        <p:spPr>
          <a:xfrm>
            <a:off x="806386" y="760151"/>
            <a:ext cx="10579222" cy="5337698"/>
          </a:xfrm>
          <a:prstGeom prst="roundRect">
            <a:avLst>
              <a:gd name="adj" fmla="val 6093"/>
            </a:avLst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EDE6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1542D-3EA5-35E3-406E-8496EA7D4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1368" y="5120640"/>
            <a:ext cx="8549640" cy="621792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BD3F2A-2B85-D7B7-24A2-D01A281CD7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655064" y="2093976"/>
            <a:ext cx="8695944" cy="2130552"/>
          </a:xfrm>
        </p:spPr>
        <p:txBody>
          <a:bodyPr anchor="ctr">
            <a:normAutofit/>
          </a:bodyPr>
          <a:lstStyle>
            <a:lvl1pPr marL="137160" indent="-13716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/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CA6F2-8C52-8488-999E-FEF7877B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FC37-12B5-4EB9-BB05-B5E210E93FF0}" type="datetime1">
              <a:rPr lang="en-US" smtClean="0"/>
              <a:t>10/18/2025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FB98B-06E5-997A-53DA-CC0E6A61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9DD64-9865-92B3-BED2-F770E976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696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542D-3EA5-35E3-406E-8496EA7D4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556" y="4965192"/>
            <a:ext cx="9450699" cy="1289304"/>
          </a:xfrm>
        </p:spPr>
        <p:txBody>
          <a:bodyPr anchor="b">
            <a:normAutofit/>
          </a:bodyPr>
          <a:lstStyle>
            <a:lvl1pPr>
              <a:lnSpc>
                <a:spcPct val="12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BD3F2A-2B85-D7B7-24A2-D01A281CD7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9768" y="438912"/>
            <a:ext cx="9619488" cy="4526280"/>
          </a:xfrm>
        </p:spPr>
        <p:txBody>
          <a:bodyPr anchor="ctr">
            <a:normAutofit/>
          </a:bodyPr>
          <a:lstStyle>
            <a:lvl1pPr marL="164592" indent="-164592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/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CA6F2-8C52-8488-999E-FEF7877B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F6F3-6829-4CDD-B3A1-8F321E27194A}" type="datetime1">
              <a:rPr lang="en-US" smtClean="0"/>
              <a:t>10/18/2025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FB98B-06E5-997A-53DA-CC0E6A61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9DD64-9865-92B3-BED2-F770E976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3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542D-3EA5-35E3-406E-8496EA7D4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556" y="4965192"/>
            <a:ext cx="9148947" cy="1289304"/>
          </a:xfrm>
        </p:spPr>
        <p:txBody>
          <a:bodyPr anchor="b">
            <a:normAutofit/>
          </a:bodyPr>
          <a:lstStyle>
            <a:lvl1pPr>
              <a:lnSpc>
                <a:spcPct val="12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BD3F2A-2B85-D7B7-24A2-D01A281CD7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9768" y="1179576"/>
            <a:ext cx="9317736" cy="3785616"/>
          </a:xfrm>
        </p:spPr>
        <p:txBody>
          <a:bodyPr anchor="b">
            <a:normAutofit/>
          </a:bodyPr>
          <a:lstStyle>
            <a:lvl1pPr marL="164592" indent="-164592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/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CA6F2-8C52-8488-999E-FEF7877B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52C-AA1E-4738-883B-0336FAAA5DB1}" type="datetime1">
              <a:rPr lang="en-US" smtClean="0"/>
              <a:t>10/18/2025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FB98B-06E5-997A-53DA-CC0E6A61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9DD64-9865-92B3-BED2-F770E976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2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294248"/>
            <a:ext cx="11164825" cy="958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7BFCD9-16A4-5745-7BB3-7836095FF1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2020825"/>
            <a:ext cx="5211762" cy="4343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30EDC57-7D17-D4C8-5C60-A44A480EA9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1750" y="2020824"/>
            <a:ext cx="5213350" cy="4343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F56A5-925A-45AB-8491-C696F304662B}" type="datetime1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2669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276166"/>
            <a:ext cx="11164824" cy="9765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767" y="1380744"/>
            <a:ext cx="5212080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B5BB1DC-4DAA-D220-25A9-5752C158FD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2020888"/>
            <a:ext cx="5211762" cy="4343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2512" y="1380744"/>
            <a:ext cx="5212080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AB67A04-5E8D-18C5-D47A-A5B5CFE568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1750" y="2020888"/>
            <a:ext cx="5213350" cy="4343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2B41-9B9A-4653-8E8E-9D57A4983847}" type="datetime1">
              <a:rPr lang="en-US" smtClean="0"/>
              <a:t>10/18/2025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435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0A14-C874-4C11-943E-4B7AAF73B997}" type="datetime1">
              <a:rPr lang="en-US" smtClean="0"/>
              <a:t>10/18/2025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067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0914-BFFA-4E5B-B382-06A92C8508A8}" type="datetime1">
              <a:rPr lang="en-US" smtClean="0"/>
              <a:t>10/18/2025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954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53615"/>
            <a:ext cx="3595634" cy="221284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9769" y="2823029"/>
            <a:ext cx="3309608" cy="3481355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6995" y="553616"/>
            <a:ext cx="6466741" cy="575256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E75D-2E4A-469A-9092-8B43711F5315}" type="datetime1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980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57784"/>
            <a:ext cx="3593592" cy="2212313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9767" y="2826137"/>
            <a:ext cx="3310128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DACA751-BBB2-3E33-EA6C-54B4A7F6842B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502843" y="342901"/>
            <a:ext cx="7346258" cy="6172198"/>
          </a:xfrm>
          <a:custGeom>
            <a:avLst/>
            <a:gdLst>
              <a:gd name="connsiteX0" fmla="*/ 264355 w 6785782"/>
              <a:gd name="connsiteY0" fmla="*/ 0 h 6172198"/>
              <a:gd name="connsiteX1" fmla="*/ 6521427 w 6785782"/>
              <a:gd name="connsiteY1" fmla="*/ 0 h 6172198"/>
              <a:gd name="connsiteX2" fmla="*/ 6785782 w 6785782"/>
              <a:gd name="connsiteY2" fmla="*/ 264355 h 6172198"/>
              <a:gd name="connsiteX3" fmla="*/ 6785782 w 6785782"/>
              <a:gd name="connsiteY3" fmla="*/ 5907843 h 6172198"/>
              <a:gd name="connsiteX4" fmla="*/ 6521427 w 6785782"/>
              <a:gd name="connsiteY4" fmla="*/ 6172198 h 6172198"/>
              <a:gd name="connsiteX5" fmla="*/ 264355 w 6785782"/>
              <a:gd name="connsiteY5" fmla="*/ 6172198 h 6172198"/>
              <a:gd name="connsiteX6" fmla="*/ 0 w 6785782"/>
              <a:gd name="connsiteY6" fmla="*/ 5907843 h 6172198"/>
              <a:gd name="connsiteX7" fmla="*/ 0 w 6785782"/>
              <a:gd name="connsiteY7" fmla="*/ 264355 h 6172198"/>
              <a:gd name="connsiteX8" fmla="*/ 264355 w 6785782"/>
              <a:gd name="connsiteY8" fmla="*/ 0 h 61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85782" h="6172198">
                <a:moveTo>
                  <a:pt x="264355" y="0"/>
                </a:moveTo>
                <a:lnTo>
                  <a:pt x="6521427" y="0"/>
                </a:lnTo>
                <a:cubicBezTo>
                  <a:pt x="6667426" y="0"/>
                  <a:pt x="6785782" y="118356"/>
                  <a:pt x="6785782" y="264355"/>
                </a:cubicBezTo>
                <a:lnTo>
                  <a:pt x="6785782" y="5907843"/>
                </a:lnTo>
                <a:cubicBezTo>
                  <a:pt x="6785782" y="6053842"/>
                  <a:pt x="6667426" y="6172198"/>
                  <a:pt x="6521427" y="6172198"/>
                </a:cubicBezTo>
                <a:lnTo>
                  <a:pt x="264355" y="6172198"/>
                </a:lnTo>
                <a:cubicBezTo>
                  <a:pt x="118356" y="6172198"/>
                  <a:pt x="0" y="6053842"/>
                  <a:pt x="0" y="5907843"/>
                </a:cubicBezTo>
                <a:lnTo>
                  <a:pt x="0" y="264355"/>
                </a:lnTo>
                <a:cubicBezTo>
                  <a:pt x="0" y="118356"/>
                  <a:pt x="118356" y="0"/>
                  <a:pt x="264355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FD38-01FF-4539-8A35-AB19E4D5C3A7}" type="datetime1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2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9480" y="411480"/>
            <a:ext cx="4361688" cy="396849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52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9480" y="4873752"/>
            <a:ext cx="4206240" cy="1380744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55FC269D-AA10-2D35-8DD6-33E0E2CC40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7472" y="343038"/>
            <a:ext cx="6257031" cy="6172200"/>
          </a:xfrm>
          <a:custGeom>
            <a:avLst/>
            <a:gdLst>
              <a:gd name="connsiteX0" fmla="*/ 318609 w 6257031"/>
              <a:gd name="connsiteY0" fmla="*/ 0 h 6172200"/>
              <a:gd name="connsiteX1" fmla="*/ 5938422 w 6257031"/>
              <a:gd name="connsiteY1" fmla="*/ 0 h 6172200"/>
              <a:gd name="connsiteX2" fmla="*/ 6257031 w 6257031"/>
              <a:gd name="connsiteY2" fmla="*/ 318609 h 6172200"/>
              <a:gd name="connsiteX3" fmla="*/ 6257031 w 6257031"/>
              <a:gd name="connsiteY3" fmla="*/ 5853591 h 6172200"/>
              <a:gd name="connsiteX4" fmla="*/ 5938422 w 6257031"/>
              <a:gd name="connsiteY4" fmla="*/ 6172200 h 6172200"/>
              <a:gd name="connsiteX5" fmla="*/ 318609 w 6257031"/>
              <a:gd name="connsiteY5" fmla="*/ 6172200 h 6172200"/>
              <a:gd name="connsiteX6" fmla="*/ 0 w 6257031"/>
              <a:gd name="connsiteY6" fmla="*/ 5853591 h 6172200"/>
              <a:gd name="connsiteX7" fmla="*/ 0 w 6257031"/>
              <a:gd name="connsiteY7" fmla="*/ 318609 h 6172200"/>
              <a:gd name="connsiteX8" fmla="*/ 318609 w 6257031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7031" h="6172200">
                <a:moveTo>
                  <a:pt x="318609" y="0"/>
                </a:moveTo>
                <a:lnTo>
                  <a:pt x="5938422" y="0"/>
                </a:lnTo>
                <a:cubicBezTo>
                  <a:pt x="6114385" y="0"/>
                  <a:pt x="6257031" y="142646"/>
                  <a:pt x="6257031" y="318609"/>
                </a:cubicBezTo>
                <a:lnTo>
                  <a:pt x="6257031" y="5853591"/>
                </a:lnTo>
                <a:cubicBezTo>
                  <a:pt x="6257031" y="6029554"/>
                  <a:pt x="6114385" y="6172200"/>
                  <a:pt x="5938422" y="6172200"/>
                </a:cubicBezTo>
                <a:lnTo>
                  <a:pt x="318609" y="6172200"/>
                </a:lnTo>
                <a:cubicBezTo>
                  <a:pt x="142646" y="6172200"/>
                  <a:pt x="0" y="6029554"/>
                  <a:pt x="0" y="5853591"/>
                </a:cubicBezTo>
                <a:lnTo>
                  <a:pt x="0" y="318609"/>
                </a:lnTo>
                <a:cubicBezTo>
                  <a:pt x="0" y="142646"/>
                  <a:pt x="142646" y="0"/>
                  <a:pt x="318609" y="0"/>
                </a:cubicBez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19A3EA51-69C4-4090-B98A-31CA47A2E35E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29768"/>
            <a:ext cx="10890374" cy="1627632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9768" y="3264408"/>
            <a:ext cx="10890374" cy="2834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5BFC-EF85-4C2B-8809-2F9E7D76A143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59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627318"/>
            <a:ext cx="7370064" cy="184202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8" y="3622673"/>
            <a:ext cx="7370064" cy="22311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/>
            </a:lvl1pPr>
            <a:lvl2pPr marL="228600" indent="0">
              <a:buNone/>
              <a:defRPr lang="en-US" dirty="0"/>
            </a:lvl2pPr>
            <a:lvl3pPr marL="457200" indent="0">
              <a:buNone/>
              <a:defRPr lang="en-US" dirty="0"/>
            </a:lvl3pPr>
            <a:lvl4pPr marL="685800" indent="0">
              <a:buNone/>
              <a:defRPr lang="en-US" dirty="0"/>
            </a:lvl4pPr>
            <a:lvl5pPr marL="914400" indent="0">
              <a:buNone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05FF-0F6F-4DB7-B5D6-9BF14E40F716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48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438912"/>
            <a:ext cx="9317736" cy="445312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96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4965192"/>
            <a:ext cx="5431536" cy="1289304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633933-AD95-42CF-A390-A7073FD506A1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18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176" y="1536192"/>
            <a:ext cx="9171432" cy="2615184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8176" y="4427554"/>
            <a:ext cx="9171432" cy="11430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50E307-C64C-483A-9485-A61D01D72197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48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438912"/>
            <a:ext cx="11494008" cy="465429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5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5093208"/>
            <a:ext cx="5669280" cy="1161288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C36CA3-7064-4E52-B24E-E3CC37B36CB8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79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7A12A6-507C-2714-2F24-09ADE11584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2EA34-13CC-54C1-DE3D-4F1D5D55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810512"/>
            <a:ext cx="7772400" cy="4562856"/>
          </a:xfrm>
        </p:spPr>
        <p:txBody>
          <a:bodyPr anchor="b">
            <a:normAutofit/>
          </a:bodyPr>
          <a:lstStyle>
            <a:lvl1pPr>
              <a:defRPr sz="8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45713-EE4C-7615-B812-531C14CF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3F469A-9BA4-41D9-A358-7174319CB857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849E7-8E94-3B02-239C-AAB48159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44BD7-C050-D052-8408-65ADAAF6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61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283464"/>
            <a:ext cx="10652760" cy="969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768" y="1380744"/>
            <a:ext cx="10652760" cy="4901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E9D380B3-E270-4064-8D13-292A875F6C31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84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0" r:id="rId2"/>
    <p:sldLayoutId id="2147483709" r:id="rId3"/>
    <p:sldLayoutId id="2147483708" r:id="rId4"/>
    <p:sldLayoutId id="2147483707" r:id="rId5"/>
    <p:sldLayoutId id="2147483706" r:id="rId6"/>
    <p:sldLayoutId id="2147483705" r:id="rId7"/>
    <p:sldLayoutId id="2147483704" r:id="rId8"/>
    <p:sldLayoutId id="2147483703" r:id="rId9"/>
    <p:sldLayoutId id="2147483702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4" r:id="rId34"/>
    <p:sldLayoutId id="2147483685" r:id="rId35"/>
    <p:sldLayoutId id="2147483686" r:id="rId36"/>
    <p:sldLayoutId id="2147483687" r:id="rId37"/>
    <p:sldLayoutId id="2147483688" r:id="rId38"/>
    <p:sldLayoutId id="2147483689" r:id="rId39"/>
    <p:sldLayoutId id="2147483690" r:id="rId40"/>
    <p:sldLayoutId id="2147483691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699" r:id="rId49"/>
    <p:sldLayoutId id="2147483700" r:id="rId50"/>
    <p:sldLayoutId id="2147483701" r:id="rId5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8BB57D7-C1A2-4533-B37A-3EEB9EF6B5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3939245"/>
              </p:ext>
            </p:extLst>
          </p:nvPr>
        </p:nvGraphicFramePr>
        <p:xfrm>
          <a:off x="0" y="141514"/>
          <a:ext cx="12192000" cy="65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5226005"/>
      </p:ext>
    </p:extLst>
  </p:cSld>
  <p:clrMapOvr>
    <a:masterClrMapping/>
  </p:clrMapOvr>
</p:sld>
</file>

<file path=ppt/theme/theme1.xml><?xml version="1.0" encoding="utf-8"?>
<a:theme xmlns:a="http://schemas.openxmlformats.org/drawingml/2006/main" name="Dune">
  <a:themeElements>
    <a:clrScheme name="Dune">
      <a:dk1>
        <a:srgbClr val="131313"/>
      </a:dk1>
      <a:lt1>
        <a:sysClr val="window" lastClr="FFFFFF"/>
      </a:lt1>
      <a:dk2>
        <a:srgbClr val="203430"/>
      </a:dk2>
      <a:lt2>
        <a:srgbClr val="F0EDE6"/>
      </a:lt2>
      <a:accent1>
        <a:srgbClr val="A57361"/>
      </a:accent1>
      <a:accent2>
        <a:srgbClr val="CD9979"/>
      </a:accent2>
      <a:accent3>
        <a:srgbClr val="4E6C67"/>
      </a:accent3>
      <a:accent4>
        <a:srgbClr val="BA958C"/>
      </a:accent4>
      <a:accent5>
        <a:srgbClr val="A08C60"/>
      </a:accent5>
      <a:accent6>
        <a:srgbClr val="956969"/>
      </a:accent6>
      <a:hlink>
        <a:srgbClr val="B0685E"/>
      </a:hlink>
      <a:folHlink>
        <a:srgbClr val="5E827E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une" id="{826328CA-5F67-4711-B85D-145ABD90F0C2}" vid="{19057A55-7D5A-4630-9E53-CA5ED64477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BC2C4CB-8CD9-4FF5-B6BC-DB3AF2E6D140}">
  <we:reference id="WA200005566" version="3.0.0.3" store="Omex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59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Neue Haas Grotesk Text Pro</vt:lpstr>
      <vt:lpstr>Dune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Bray</dc:creator>
  <cp:lastModifiedBy>Josh Bray</cp:lastModifiedBy>
  <cp:revision>1</cp:revision>
  <dcterms:created xsi:type="dcterms:W3CDTF">2025-10-19T02:49:58Z</dcterms:created>
  <dcterms:modified xsi:type="dcterms:W3CDTF">2025-10-19T03:06:36Z</dcterms:modified>
</cp:coreProperties>
</file>