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7" r:id="rId5"/>
    <p:sldId id="278" r:id="rId6"/>
    <p:sldId id="280" r:id="rId7"/>
    <p:sldId id="279" r:id="rId8"/>
    <p:sldId id="269" r:id="rId9"/>
    <p:sldId id="271" r:id="rId10"/>
    <p:sldId id="273" r:id="rId11"/>
    <p:sldId id="274" r:id="rId12"/>
    <p:sldId id="275" r:id="rId13"/>
    <p:sldId id="276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AB"/>
    <a:srgbClr val="F7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1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421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957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740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06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42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33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5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670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71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94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6DDA-4D42-4152-AE90-ECC08E09D423}" type="datetimeFigureOut">
              <a:rPr lang="en-MY" smtClean="0"/>
              <a:t>11/2/2020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6FF5-80BD-42CD-8157-2F11D74E8E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34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MY" sz="4000" dirty="0">
                <a:latin typeface="Algerian" panose="04020705040A02060702" pitchFamily="82" charset="0"/>
              </a:rPr>
              <a:t>1 Malaysia Cuisine Ordering System</a:t>
            </a:r>
            <a:br>
              <a:rPr lang="en-MY" dirty="0"/>
            </a:br>
            <a:r>
              <a:rPr lang="en-MY" sz="4000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SteadyAlphaQ</a:t>
            </a:r>
            <a:endParaRPr lang="en-MY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12103"/>
              </p:ext>
            </p:extLst>
          </p:nvPr>
        </p:nvGraphicFramePr>
        <p:xfrm>
          <a:off x="2744470" y="3607436"/>
          <a:ext cx="6703060" cy="2563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1530">
                  <a:extLst>
                    <a:ext uri="{9D8B030D-6E8A-4147-A177-3AD203B41FA5}">
                      <a16:colId xmlns:a16="http://schemas.microsoft.com/office/drawing/2014/main" val="1665673077"/>
                    </a:ext>
                  </a:extLst>
                </a:gridCol>
                <a:gridCol w="3351530">
                  <a:extLst>
                    <a:ext uri="{9D8B030D-6E8A-4147-A177-3AD203B41FA5}">
                      <a16:colId xmlns:a16="http://schemas.microsoft.com/office/drawing/2014/main" val="2657460556"/>
                    </a:ext>
                  </a:extLst>
                </a:gridCol>
              </a:tblGrid>
              <a:tr h="35869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GROUP: T127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601424"/>
                  </a:ext>
                </a:extLst>
              </a:tr>
              <a:tr h="358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MEMBERS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STUDENT </a:t>
                      </a:r>
                      <a:r>
                        <a:rPr lang="en-MY" sz="1800">
                          <a:effectLst/>
                        </a:rPr>
                        <a:t>ID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959307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ONG CHEE THONG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</a:rPr>
                        <a:t>1191101108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264260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NICHOLAS WEE LIK KEN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</a:rPr>
                        <a:t>1191100997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38867"/>
                  </a:ext>
                </a:extLst>
              </a:tr>
              <a:tr h="5709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 dirty="0">
                          <a:effectLst/>
                        </a:rPr>
                        <a:t>RESHMAHDEVI A/P JANARTHANAN NAMBIAR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</a:rPr>
                        <a:t>1191100192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676516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NG YEE HAO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</a:rPr>
                        <a:t>1191100354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494033"/>
                  </a:ext>
                </a:extLst>
              </a:tr>
              <a:tr h="3188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400">
                          <a:effectLst/>
                        </a:rPr>
                        <a:t>NG ZHAN HENG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</a:rPr>
                        <a:t>1191101024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601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8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5EF42-D178-4836-8CE4-66DC3A478D31}"/>
              </a:ext>
            </a:extLst>
          </p:cNvPr>
          <p:cNvSpPr txBox="1"/>
          <p:nvPr/>
        </p:nvSpPr>
        <p:spPr>
          <a:xfrm>
            <a:off x="6495879" y="1282669"/>
            <a:ext cx="4172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Effective</a:t>
            </a:r>
            <a:r>
              <a:rPr lang="en-MY" sz="6000" dirty="0">
                <a:latin typeface="Forte" panose="03060902040502070203" pitchFamily="66" charset="0"/>
              </a:rPr>
              <a:t> </a:t>
            </a:r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Discussion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2BD02-F830-4606-AB93-2010D213D831}"/>
              </a:ext>
            </a:extLst>
          </p:cNvPr>
          <p:cNvSpPr txBox="1"/>
          <p:nvPr/>
        </p:nvSpPr>
        <p:spPr>
          <a:xfrm>
            <a:off x="1544134" y="4083379"/>
            <a:ext cx="3271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Job</a:t>
            </a:r>
            <a:r>
              <a:rPr lang="en-MY" sz="6000" dirty="0">
                <a:latin typeface="Forte" panose="03060902040502070203" pitchFamily="66" charset="0"/>
              </a:rPr>
              <a:t> </a:t>
            </a:r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Division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4346B-F018-4A8F-AA30-B3689F469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50" y="518160"/>
            <a:ext cx="4058373" cy="27035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84BFA1-A2B6-463F-8E84-FFA4C58D1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79" y="3636340"/>
            <a:ext cx="4273750" cy="2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03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A73C-8FEC-4A8B-91D7-B46E6A5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04" y="2712073"/>
            <a:ext cx="3708791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Future Ideas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F55C030-5477-40A9-AD27-16DC952D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04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01BD74-A098-411E-AAE0-1FABE556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999" y="682164"/>
            <a:ext cx="5092002" cy="410912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B90BD-7CC5-4802-8B54-D7FB41D15F9C}"/>
              </a:ext>
            </a:extLst>
          </p:cNvPr>
          <p:cNvSpPr txBox="1"/>
          <p:nvPr/>
        </p:nvSpPr>
        <p:spPr>
          <a:xfrm>
            <a:off x="2976880" y="5160173"/>
            <a:ext cx="6238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Internet Of  Things</a:t>
            </a:r>
          </a:p>
        </p:txBody>
      </p:sp>
    </p:spTree>
    <p:extLst>
      <p:ext uri="{BB962C8B-B14F-4D97-AF65-F5344CB8AC3E}">
        <p14:creationId xmlns:p14="http://schemas.microsoft.com/office/powerpoint/2010/main" val="18617391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72A57F-36B6-4DB0-B17C-4FC5860C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769" y="-788745"/>
            <a:ext cx="7980461" cy="75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807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36D2F-F924-4A22-94A3-6E0844461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6" r="16121"/>
          <a:stretch/>
        </p:blipFill>
        <p:spPr>
          <a:xfrm>
            <a:off x="7080309" y="1189464"/>
            <a:ext cx="3330430" cy="4479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6C2B1-F0BA-4A69-A9E2-1E6BFC9C5EA2}"/>
              </a:ext>
            </a:extLst>
          </p:cNvPr>
          <p:cNvSpPr txBox="1"/>
          <p:nvPr/>
        </p:nvSpPr>
        <p:spPr>
          <a:xfrm>
            <a:off x="2305761" y="2794478"/>
            <a:ext cx="495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03829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‘1 Malaysia Ordering System’</a:t>
            </a:r>
          </a:p>
          <a:p>
            <a:r>
              <a:rPr lang="en-US" dirty="0"/>
              <a:t>It is fully 100% Halal, no pork, no beef and no alcohol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3918"/>
            <a:ext cx="2495550" cy="1838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285" y="3393893"/>
            <a:ext cx="2247900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885" y="3584393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4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374F6A-D83C-4F6C-987D-4E14CD04ED38}"/>
              </a:ext>
            </a:extLst>
          </p:cNvPr>
          <p:cNvSpPr txBox="1"/>
          <p:nvPr/>
        </p:nvSpPr>
        <p:spPr>
          <a:xfrm>
            <a:off x="1100403" y="541199"/>
            <a:ext cx="6557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dirty="0">
                <a:latin typeface="Forte" panose="03060902040502070203" pitchFamily="66" charset="0"/>
              </a:rPr>
              <a:t>Usage of…..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143272-E20B-4B96-A97F-A8BFB66FF94C}"/>
              </a:ext>
            </a:extLst>
          </p:cNvPr>
          <p:cNvSpPr txBox="1"/>
          <p:nvPr/>
        </p:nvSpPr>
        <p:spPr>
          <a:xfrm>
            <a:off x="2731087" y="2111324"/>
            <a:ext cx="242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Sequence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02396C-8ED2-4522-A8D6-DDB2487C0C08}"/>
              </a:ext>
            </a:extLst>
          </p:cNvPr>
          <p:cNvCxnSpPr/>
          <p:nvPr/>
        </p:nvCxnSpPr>
        <p:spPr>
          <a:xfrm>
            <a:off x="2455201" y="2111325"/>
            <a:ext cx="0" cy="259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CA5928-C391-4C0F-B1E5-8BD3B25A01A8}"/>
              </a:ext>
            </a:extLst>
          </p:cNvPr>
          <p:cNvSpPr txBox="1"/>
          <p:nvPr/>
        </p:nvSpPr>
        <p:spPr>
          <a:xfrm>
            <a:off x="2731086" y="3084159"/>
            <a:ext cx="242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Loop</a:t>
            </a:r>
            <a:endParaRPr lang="en-MY" sz="44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Forte" panose="0306090204050207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AFCA-18F3-482D-BAB2-00A39CBC4875}"/>
              </a:ext>
            </a:extLst>
          </p:cNvPr>
          <p:cNvSpPr txBox="1"/>
          <p:nvPr/>
        </p:nvSpPr>
        <p:spPr>
          <a:xfrm>
            <a:off x="2731086" y="4056994"/>
            <a:ext cx="242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Selection</a:t>
            </a:r>
            <a:endParaRPr lang="en-MY" sz="4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Forte" panose="0306090204050207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B4C31-FC6E-40B0-96B9-DF1CC64C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69640" y="1426531"/>
            <a:ext cx="3891273" cy="444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19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1C7A-40F1-481D-A1FD-119610A64A11}"/>
              </a:ext>
            </a:extLst>
          </p:cNvPr>
          <p:cNvSpPr txBox="1"/>
          <p:nvPr/>
        </p:nvSpPr>
        <p:spPr>
          <a:xfrm>
            <a:off x="4527259" y="2921168"/>
            <a:ext cx="3137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latin typeface="Forte" panose="03060902040502070203" pitchFamily="66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4632788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B02C6-C1A5-46D5-9B38-56806CFD9674}"/>
              </a:ext>
            </a:extLst>
          </p:cNvPr>
          <p:cNvSpPr txBox="1"/>
          <p:nvPr/>
        </p:nvSpPr>
        <p:spPr>
          <a:xfrm>
            <a:off x="5360566" y="974922"/>
            <a:ext cx="4848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dirty="0">
                <a:latin typeface="Forte" panose="03060902040502070203" pitchFamily="66" charset="0"/>
              </a:rPr>
              <a:t>Help </a:t>
            </a:r>
            <a:r>
              <a:rPr lang="en-MY" sz="4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customers</a:t>
            </a:r>
            <a:r>
              <a:rPr lang="en-MY" sz="4400" dirty="0">
                <a:latin typeface="Forte" panose="03060902040502070203" pitchFamily="66" charset="0"/>
              </a:rPr>
              <a:t> to order </a:t>
            </a:r>
            <a:r>
              <a:rPr lang="en-MY" sz="44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food</a:t>
            </a:r>
            <a:r>
              <a:rPr lang="en-MY" sz="4400" dirty="0">
                <a:latin typeface="Forte" panose="03060902040502070203" pitchFamily="66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26A88-B7FA-43D9-8797-14F0B5078BAA}"/>
              </a:ext>
            </a:extLst>
          </p:cNvPr>
          <p:cNvSpPr txBox="1"/>
          <p:nvPr/>
        </p:nvSpPr>
        <p:spPr>
          <a:xfrm>
            <a:off x="1669410" y="4063468"/>
            <a:ext cx="5480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Forte" panose="03060902040502070203" pitchFamily="66" charset="0"/>
              </a:rPr>
              <a:t>Help </a:t>
            </a:r>
            <a:r>
              <a:rPr lang="en-MY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restaurant</a:t>
            </a:r>
            <a:r>
              <a:rPr lang="en-MY" sz="4000" dirty="0">
                <a:latin typeface="Forte" panose="03060902040502070203" pitchFamily="66" charset="0"/>
              </a:rPr>
              <a:t> </a:t>
            </a:r>
            <a:r>
              <a:rPr lang="en-MY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operators</a:t>
            </a:r>
            <a:r>
              <a:rPr lang="en-MY" sz="4000" dirty="0">
                <a:latin typeface="Forte" panose="03060902040502070203" pitchFamily="66" charset="0"/>
              </a:rPr>
              <a:t> to </a:t>
            </a:r>
            <a:r>
              <a:rPr lang="en-MY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serve</a:t>
            </a:r>
            <a:r>
              <a:rPr lang="en-MY" sz="4000" dirty="0">
                <a:latin typeface="Forte" panose="03060902040502070203" pitchFamily="66" charset="0"/>
              </a:rPr>
              <a:t> customers.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BEA2C-59CA-477C-ADBF-BBB2060C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14" y="0"/>
            <a:ext cx="2787573" cy="3760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DFCAC-0E31-4E06-AA67-640BF7263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379"/>
          <a:stretch/>
        </p:blipFill>
        <p:spPr>
          <a:xfrm>
            <a:off x="7284443" y="2602841"/>
            <a:ext cx="2991129" cy="38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63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F8C60-4992-4E62-B695-D5F6203D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1310640"/>
            <a:ext cx="34290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374F6A-D83C-4F6C-987D-4E14CD04ED38}"/>
              </a:ext>
            </a:extLst>
          </p:cNvPr>
          <p:cNvSpPr txBox="1"/>
          <p:nvPr/>
        </p:nvSpPr>
        <p:spPr>
          <a:xfrm>
            <a:off x="4684926" y="2566025"/>
            <a:ext cx="6557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400" dirty="0">
                <a:latin typeface="Forte" panose="03060902040502070203" pitchFamily="66" charset="0"/>
              </a:rPr>
              <a:t>Help restaurant workers to be more </a:t>
            </a:r>
            <a:r>
              <a:rPr lang="en-MY" sz="4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organized</a:t>
            </a:r>
            <a:r>
              <a:rPr lang="en-MY" sz="4400" dirty="0">
                <a:latin typeface="Forte" panose="03060902040502070203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2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1C7A-40F1-481D-A1FD-119610A64A11}"/>
              </a:ext>
            </a:extLst>
          </p:cNvPr>
          <p:cNvSpPr txBox="1"/>
          <p:nvPr/>
        </p:nvSpPr>
        <p:spPr>
          <a:xfrm>
            <a:off x="4156745" y="2921168"/>
            <a:ext cx="3878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latin typeface="Forte" panose="03060902040502070203" pitchFamily="66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86815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A73C-8FEC-4A8B-91D7-B46E6A59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129" y="2701974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Things that we learnt from the project</a:t>
            </a:r>
            <a:r>
              <a:rPr lang="en-US" dirty="0">
                <a:solidFill>
                  <a:srgbClr val="000000"/>
                </a:solidFill>
                <a:cs typeface="Calibri Light"/>
              </a:rPr>
              <a:t>.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3F55C030-5477-40A9-AD27-16DC952D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98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7BBC0-02BD-4D07-AF09-2C402665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03" y="500145"/>
            <a:ext cx="3881004" cy="2847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5EF42-D178-4836-8CE4-66DC3A478D31}"/>
              </a:ext>
            </a:extLst>
          </p:cNvPr>
          <p:cNvSpPr txBox="1"/>
          <p:nvPr/>
        </p:nvSpPr>
        <p:spPr>
          <a:xfrm>
            <a:off x="6973399" y="1416101"/>
            <a:ext cx="3653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Teamwork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DC22F-D3DF-45B2-8693-21C14223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94" y="3077948"/>
            <a:ext cx="4393170" cy="31078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2BD02-F830-4606-AB93-2010D213D831}"/>
              </a:ext>
            </a:extLst>
          </p:cNvPr>
          <p:cNvSpPr txBox="1"/>
          <p:nvPr/>
        </p:nvSpPr>
        <p:spPr>
          <a:xfrm>
            <a:off x="2316501" y="4124019"/>
            <a:ext cx="3271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4746558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411</TotalTime>
  <Words>108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Forte</vt:lpstr>
      <vt:lpstr>Mongolian Baiti</vt:lpstr>
      <vt:lpstr>Office Theme</vt:lpstr>
      <vt:lpstr>1 Malaysia Cuisine Ordering System SteadyAlphaQ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that we learnt from the project.</vt:lpstr>
      <vt:lpstr>PowerPoint Presentation</vt:lpstr>
      <vt:lpstr>PowerPoint Presentation</vt:lpstr>
      <vt:lpstr>Future Ideas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Malaysia Cuisine Ordering System SteadyAlphaQ</dc:title>
  <dc:creator>End User</dc:creator>
  <cp:lastModifiedBy>Hector Ong</cp:lastModifiedBy>
  <cp:revision>30</cp:revision>
  <dcterms:created xsi:type="dcterms:W3CDTF">2020-02-08T17:06:03Z</dcterms:created>
  <dcterms:modified xsi:type="dcterms:W3CDTF">2020-02-11T04:55:24Z</dcterms:modified>
</cp:coreProperties>
</file>