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4" r:id="rId5"/>
    <p:sldId id="308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Lorem ipsum dolor sit amet, consectetuer adipiscing elit. </a:t>
          </a:r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Nunc viverra imperdiet enim. Fusce est. Vivamus a tellus.</a:t>
          </a:r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777475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Pellentesque habitant morbi tristique senectus et netus.</a:t>
          </a:r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PC HACKING USING 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VETRIVELAN P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DB7A-39CD-05C4-FC89-7BAF456C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ITEMS &amp; SOFTWARE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0089-7B92-83B1-4B38-709693FB3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ROBODO ATTINY85V2 DIGISPARK ATTiny85 </a:t>
            </a:r>
            <a:r>
              <a:rPr lang="en-IN" dirty="0" err="1"/>
              <a:t>usb</a:t>
            </a:r>
            <a:r>
              <a:rPr lang="en-IN" dirty="0"/>
              <a:t> development board   -    Rs 600</a:t>
            </a:r>
          </a:p>
          <a:p>
            <a:r>
              <a:rPr lang="en-IN" dirty="0"/>
              <a:t>Kali </a:t>
            </a:r>
            <a:r>
              <a:rPr lang="en-IN" dirty="0" err="1"/>
              <a:t>linux</a:t>
            </a:r>
            <a:r>
              <a:rPr lang="en-IN" dirty="0"/>
              <a:t>                                                                                                     -     installed</a:t>
            </a:r>
          </a:p>
          <a:p>
            <a:r>
              <a:rPr lang="en-IN" dirty="0"/>
              <a:t>Arduino IDE                                                                                                 -     installed</a:t>
            </a:r>
          </a:p>
          <a:p>
            <a:r>
              <a:rPr lang="en-IN" dirty="0"/>
              <a:t>Sample target system                                                                                -      available</a:t>
            </a:r>
          </a:p>
          <a:p>
            <a:r>
              <a:rPr lang="en-IN" dirty="0"/>
              <a:t>Ducky code to Arduino code convertor                                                    -       website site available       (https://cedarctic.github.io/digiQuack/)</a:t>
            </a:r>
          </a:p>
          <a:p>
            <a:r>
              <a:rPr lang="en-IN" dirty="0" err="1"/>
              <a:t>Digispark</a:t>
            </a:r>
            <a:r>
              <a:rPr lang="en-IN" dirty="0"/>
              <a:t> driver                                                                                          -       installed</a:t>
            </a:r>
          </a:p>
          <a:p>
            <a:r>
              <a:rPr lang="en-IN" dirty="0"/>
              <a:t>Ducky script learning                                                                                  </a:t>
            </a:r>
            <a:r>
              <a:rPr lang="en-IN"/>
              <a:t>-       doubt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09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896124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{4DC62451-BC11-4DD7-AA75-000843C36B7C}tf56535239_win32</Template>
  <TotalTime>18</TotalTime>
  <Words>97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Franklin Gothic Book</vt:lpstr>
      <vt:lpstr>Franklin Gothic Demi</vt:lpstr>
      <vt:lpstr>Wingdings 2</vt:lpstr>
      <vt:lpstr>DividendVTI</vt:lpstr>
      <vt:lpstr>PC HACKING USING ARDUINO</vt:lpstr>
      <vt:lpstr>ITEMS &amp; SOFTWARE REQUIRED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HACKING USING ARDUINO</dc:title>
  <dc:creator>Vetri Velan</dc:creator>
  <cp:lastModifiedBy>Vetri Velan</cp:lastModifiedBy>
  <cp:revision>1</cp:revision>
  <dcterms:created xsi:type="dcterms:W3CDTF">2022-11-28T14:35:15Z</dcterms:created>
  <dcterms:modified xsi:type="dcterms:W3CDTF">2022-11-28T14:53:30Z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