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6B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6B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03348" y="2534411"/>
            <a:ext cx="7391400" cy="0"/>
          </a:xfrm>
          <a:custGeom>
            <a:avLst/>
            <a:gdLst/>
            <a:ahLst/>
            <a:cxnLst/>
            <a:rect l="l" t="t" r="r" b="b"/>
            <a:pathLst>
              <a:path w="7391400">
                <a:moveTo>
                  <a:pt x="0" y="0"/>
                </a:moveTo>
                <a:lnTo>
                  <a:pt x="7391400" y="0"/>
                </a:lnTo>
              </a:path>
            </a:pathLst>
          </a:custGeom>
          <a:ln w="57912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793224" y="2505455"/>
            <a:ext cx="2399030" cy="58419"/>
          </a:xfrm>
          <a:custGeom>
            <a:avLst/>
            <a:gdLst/>
            <a:ahLst/>
            <a:cxnLst/>
            <a:rect l="l" t="t" r="r" b="b"/>
            <a:pathLst>
              <a:path w="2399029" h="58419">
                <a:moveTo>
                  <a:pt x="2398776" y="0"/>
                </a:moveTo>
                <a:lnTo>
                  <a:pt x="0" y="0"/>
                </a:lnTo>
                <a:lnTo>
                  <a:pt x="0" y="57912"/>
                </a:lnTo>
                <a:lnTo>
                  <a:pt x="2398776" y="57912"/>
                </a:lnTo>
                <a:lnTo>
                  <a:pt x="2398776" y="0"/>
                </a:lnTo>
                <a:close/>
              </a:path>
            </a:pathLst>
          </a:custGeom>
          <a:solidFill>
            <a:srgbClr val="394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2548" y="1315923"/>
            <a:ext cx="10602595" cy="786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12601" y="-3125392"/>
            <a:ext cx="12192000" cy="94298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94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03348" y="2534411"/>
            <a:ext cx="7391400" cy="0"/>
          </a:xfrm>
          <a:custGeom>
            <a:avLst/>
            <a:gdLst/>
            <a:ahLst/>
            <a:cxnLst/>
            <a:rect l="l" t="t" r="r" b="b"/>
            <a:pathLst>
              <a:path w="7391400">
                <a:moveTo>
                  <a:pt x="0" y="0"/>
                </a:moveTo>
                <a:lnTo>
                  <a:pt x="7391400" y="0"/>
                </a:lnTo>
              </a:path>
            </a:pathLst>
          </a:custGeom>
          <a:ln w="57912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5860">
              <a:lnSpc>
                <a:spcPct val="100000"/>
              </a:lnSpc>
              <a:spcBef>
                <a:spcPts val="95"/>
              </a:spcBef>
            </a:pPr>
            <a:r>
              <a:rPr b="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DIGITAL</a:t>
            </a:r>
            <a:r>
              <a:rPr b="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b="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PORTFOLIO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7182" y="3645230"/>
            <a:ext cx="5832475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NAME: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b="1" spc="-20" dirty="0">
                <a:solidFill>
                  <a:srgbClr val="FFFFFF"/>
                </a:solidFill>
                <a:latin typeface="Arial"/>
                <a:cs typeface="Arial"/>
              </a:rPr>
              <a:t>Vetrivel J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REGISTER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NMID: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32324u090</a:t>
            </a:r>
            <a:r>
              <a:rPr lang="en-GB" sz="1800" b="1" dirty="0">
                <a:solidFill>
                  <a:srgbClr val="FFFFFF"/>
                </a:solidFill>
                <a:latin typeface="Arial"/>
                <a:cs typeface="Arial"/>
              </a:rPr>
              <a:t>78 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astvu32332324u090</a:t>
            </a:r>
            <a:r>
              <a:rPr lang="en-GB" sz="1800" b="1" spc="-10" dirty="0">
                <a:solidFill>
                  <a:srgbClr val="FFFFFF"/>
                </a:solidFill>
                <a:latin typeface="Arial"/>
                <a:cs typeface="Arial"/>
              </a:rPr>
              <a:t>78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DEPARTMENT: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BCA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COLLEGE: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Voorhees</a:t>
            </a:r>
            <a:r>
              <a:rPr sz="18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College/Thiruvalluvar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33378" y="332308"/>
            <a:ext cx="1905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94546"/>
                </a:solidFill>
                <a:latin typeface="Microsoft Sans Serif"/>
                <a:cs typeface="Microsoft Sans Serif"/>
              </a:rPr>
              <a:t>10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8831" y="2944367"/>
            <a:ext cx="2286000" cy="30571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07228" y="1496059"/>
            <a:ext cx="229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Results</a:t>
            </a:r>
            <a:r>
              <a:rPr sz="18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Screenshots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5962D7-19EE-9329-24CC-6CC1A1308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80" y="3118271"/>
            <a:ext cx="2964620" cy="27093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3348" y="2505455"/>
            <a:ext cx="9789160" cy="58419"/>
            <a:chOff x="2403348" y="2505455"/>
            <a:chExt cx="9789160" cy="58419"/>
          </a:xfrm>
        </p:grpSpPr>
        <p:sp>
          <p:nvSpPr>
            <p:cNvPr id="3" name="object 3"/>
            <p:cNvSpPr/>
            <p:nvPr/>
          </p:nvSpPr>
          <p:spPr>
            <a:xfrm>
              <a:off x="2403348" y="2534411"/>
              <a:ext cx="7391400" cy="0"/>
            </a:xfrm>
            <a:custGeom>
              <a:avLst/>
              <a:gdLst/>
              <a:ahLst/>
              <a:cxnLst/>
              <a:rect l="l" t="t" r="r" b="b"/>
              <a:pathLst>
                <a:path w="7391400">
                  <a:moveTo>
                    <a:pt x="0" y="0"/>
                  </a:moveTo>
                  <a:lnTo>
                    <a:pt x="7391400" y="0"/>
                  </a:lnTo>
                </a:path>
              </a:pathLst>
            </a:custGeom>
            <a:ln w="57912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93224" y="2505455"/>
              <a:ext cx="2399030" cy="58419"/>
            </a:xfrm>
            <a:custGeom>
              <a:avLst/>
              <a:gdLst/>
              <a:ahLst/>
              <a:cxnLst/>
              <a:rect l="l" t="t" r="r" b="b"/>
              <a:pathLst>
                <a:path w="2399029" h="58419">
                  <a:moveTo>
                    <a:pt x="2398776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2398776" y="57912"/>
                  </a:lnTo>
                  <a:lnTo>
                    <a:pt x="2398776" y="0"/>
                  </a:lnTo>
                  <a:close/>
                </a:path>
              </a:pathLst>
            </a:custGeom>
            <a:solidFill>
              <a:srgbClr val="39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751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27629" y="2857246"/>
            <a:ext cx="56826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Created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modern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portfolio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website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using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CSS </a:t>
            </a:r>
            <a:r>
              <a:rPr sz="1800" spc="-50" dirty="0">
                <a:latin typeface="Microsoft Sans Serif"/>
                <a:cs typeface="Microsoft Sans Serif"/>
              </a:rPr>
              <a:t>&amp; </a:t>
            </a:r>
            <a:r>
              <a:rPr sz="1800" dirty="0">
                <a:latin typeface="Microsoft Sans Serif"/>
                <a:cs typeface="Microsoft Sans Serif"/>
              </a:rPr>
              <a:t>JS.Enhanced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my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web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development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skills.Can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be </a:t>
            </a:r>
            <a:r>
              <a:rPr sz="1800" dirty="0">
                <a:latin typeface="Microsoft Sans Serif"/>
                <a:cs typeface="Microsoft Sans Serif"/>
              </a:rPr>
              <a:t>improved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by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adding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more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projects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&amp;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advanced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features </a:t>
            </a:r>
            <a:r>
              <a:rPr sz="1800" dirty="0">
                <a:latin typeface="Microsoft Sans Serif"/>
                <a:cs typeface="Microsoft Sans Serif"/>
              </a:rPr>
              <a:t>(like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animations,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blogs,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dark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mode).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19" y="332308"/>
            <a:ext cx="11442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94546"/>
                </a:solidFill>
                <a:latin typeface="Microsoft Sans Serif"/>
                <a:cs typeface="Microsoft Sans Serif"/>
              </a:rPr>
              <a:t>Presentation</a:t>
            </a:r>
            <a:r>
              <a:rPr sz="1200" spc="-5" dirty="0">
                <a:solidFill>
                  <a:srgbClr val="394546"/>
                </a:solidFill>
                <a:latin typeface="Microsoft Sans Serif"/>
                <a:cs typeface="Microsoft Sans Serif"/>
              </a:rPr>
              <a:t> </a:t>
            </a:r>
            <a:r>
              <a:rPr sz="1200" spc="-20" dirty="0">
                <a:solidFill>
                  <a:srgbClr val="394546"/>
                </a:solidFill>
                <a:latin typeface="Microsoft Sans Serif"/>
                <a:cs typeface="Microsoft Sans Serif"/>
              </a:rPr>
              <a:t>title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17579" y="332308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94546"/>
                </a:solidFill>
                <a:latin typeface="Microsoft Sans Serif"/>
                <a:cs typeface="Microsoft Sans Serif"/>
              </a:rPr>
              <a:t>2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3094" y="1848358"/>
            <a:ext cx="307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Project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Title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Digital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portfolio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3094" y="3358818"/>
            <a:ext cx="6158865" cy="76327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Student</a:t>
            </a:r>
            <a:r>
              <a:rPr sz="18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digital</a:t>
            </a:r>
            <a:r>
              <a:rPr sz="1800" b="1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portfolio</a:t>
            </a:r>
            <a:endParaRPr sz="1800">
              <a:latin typeface="Arial"/>
              <a:cs typeface="Arial"/>
            </a:endParaRPr>
          </a:p>
          <a:p>
            <a:pPr marL="123952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Microsoft Sans Serif"/>
                <a:cs typeface="Microsoft Sans Serif"/>
              </a:rPr>
              <a:t>Portfolio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Website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using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HTML,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CSS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&amp;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JavaScrip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0CD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25423"/>
            <a:ext cx="12192000" cy="5410200"/>
            <a:chOff x="0" y="725423"/>
            <a:chExt cx="12192000" cy="5410200"/>
          </a:xfrm>
        </p:grpSpPr>
        <p:sp>
          <p:nvSpPr>
            <p:cNvPr id="4" name="object 4"/>
            <p:cNvSpPr/>
            <p:nvPr/>
          </p:nvSpPr>
          <p:spPr>
            <a:xfrm>
              <a:off x="0" y="725423"/>
              <a:ext cx="12192000" cy="5410200"/>
            </a:xfrm>
            <a:custGeom>
              <a:avLst/>
              <a:gdLst/>
              <a:ahLst/>
              <a:cxnLst/>
              <a:rect l="l" t="t" r="r" b="b"/>
              <a:pathLst>
                <a:path w="12192000" h="5410200">
                  <a:moveTo>
                    <a:pt x="12192000" y="0"/>
                  </a:moveTo>
                  <a:lnTo>
                    <a:pt x="0" y="0"/>
                  </a:lnTo>
                  <a:lnTo>
                    <a:pt x="0" y="5410200"/>
                  </a:lnTo>
                  <a:lnTo>
                    <a:pt x="12192000" y="54102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67600" y="2496312"/>
              <a:ext cx="4724400" cy="58419"/>
            </a:xfrm>
            <a:custGeom>
              <a:avLst/>
              <a:gdLst/>
              <a:ahLst/>
              <a:cxnLst/>
              <a:rect l="l" t="t" r="r" b="b"/>
              <a:pathLst>
                <a:path w="4724400" h="58419">
                  <a:moveTo>
                    <a:pt x="4724019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4724019" y="57912"/>
                  </a:lnTo>
                  <a:lnTo>
                    <a:pt x="4724019" y="0"/>
                  </a:lnTo>
                  <a:close/>
                </a:path>
              </a:pathLst>
            </a:custGeom>
            <a:solidFill>
              <a:srgbClr val="D0CD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6948" y="2525268"/>
              <a:ext cx="6742430" cy="0"/>
            </a:xfrm>
            <a:custGeom>
              <a:avLst/>
              <a:gdLst/>
              <a:ahLst/>
              <a:cxnLst/>
              <a:rect l="l" t="t" r="r" b="b"/>
              <a:pathLst>
                <a:path w="6742430">
                  <a:moveTo>
                    <a:pt x="6741922" y="0"/>
                  </a:moveTo>
                  <a:lnTo>
                    <a:pt x="0" y="0"/>
                  </a:lnTo>
                </a:path>
              </a:pathLst>
            </a:custGeom>
            <a:ln w="57912">
              <a:solidFill>
                <a:srgbClr val="BC92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0219" y="332308"/>
            <a:ext cx="11442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94546"/>
                </a:solidFill>
                <a:latin typeface="Microsoft Sans Serif"/>
                <a:cs typeface="Microsoft Sans Serif"/>
              </a:rPr>
              <a:t>Presentation</a:t>
            </a:r>
            <a:r>
              <a:rPr sz="1200" spc="-5" dirty="0">
                <a:solidFill>
                  <a:srgbClr val="394546"/>
                </a:solidFill>
                <a:latin typeface="Microsoft Sans Serif"/>
                <a:cs typeface="Microsoft Sans Serif"/>
              </a:rPr>
              <a:t> </a:t>
            </a:r>
            <a:r>
              <a:rPr sz="1200" spc="-20" dirty="0">
                <a:solidFill>
                  <a:srgbClr val="394546"/>
                </a:solidFill>
                <a:latin typeface="Microsoft Sans Serif"/>
                <a:cs typeface="Microsoft Sans Serif"/>
              </a:rPr>
              <a:t>title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17579" y="332308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94546"/>
                </a:solidFill>
                <a:latin typeface="Microsoft Sans Serif"/>
                <a:cs typeface="Microsoft Sans Serif"/>
              </a:rPr>
              <a:t>3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2548" y="2004821"/>
            <a:ext cx="1083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AGENDA: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500" y="2968244"/>
            <a:ext cx="3353435" cy="248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indent="-193675">
              <a:lnSpc>
                <a:spcPct val="100000"/>
              </a:lnSpc>
              <a:spcBef>
                <a:spcPts val="100"/>
              </a:spcBef>
              <a:buSzPct val="94444"/>
              <a:buAutoNum type="arabicPeriod"/>
              <a:tabLst>
                <a:tab pos="203835" algn="l"/>
              </a:tabLst>
            </a:pPr>
            <a:r>
              <a:rPr sz="1800" b="1" dirty="0">
                <a:latin typeface="Arial"/>
                <a:cs typeface="Arial"/>
              </a:rPr>
              <a:t>Problem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  <a:p>
            <a:pPr marL="203835" indent="-193675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b="1" dirty="0">
                <a:latin typeface="Arial"/>
                <a:cs typeface="Arial"/>
              </a:rPr>
              <a:t>Project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Overview</a:t>
            </a:r>
            <a:endParaRPr sz="1800">
              <a:latin typeface="Arial"/>
              <a:cs typeface="Arial"/>
            </a:endParaRPr>
          </a:p>
          <a:p>
            <a:pPr marL="203835" indent="-193675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b="1" dirty="0">
                <a:latin typeface="Arial"/>
                <a:cs typeface="Arial"/>
              </a:rPr>
              <a:t>End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  <a:p>
            <a:pPr marL="203835" indent="-193675">
              <a:lnSpc>
                <a:spcPts val="2125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b="1" dirty="0">
                <a:latin typeface="Arial"/>
                <a:cs typeface="Arial"/>
              </a:rPr>
              <a:t>Tools</a:t>
            </a:r>
            <a:r>
              <a:rPr sz="1800" b="1" spc="-1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Technologies</a:t>
            </a:r>
            <a:endParaRPr sz="1800">
              <a:latin typeface="Arial"/>
              <a:cs typeface="Arial"/>
            </a:endParaRPr>
          </a:p>
          <a:p>
            <a:pPr marL="203835" indent="-193675">
              <a:lnSpc>
                <a:spcPts val="21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b="1" spc="-10" dirty="0">
                <a:latin typeface="Arial"/>
                <a:cs typeface="Arial"/>
              </a:rPr>
              <a:t>Portfolio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design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Layout6</a:t>
            </a:r>
            <a:endParaRPr sz="1800">
              <a:latin typeface="Arial"/>
              <a:cs typeface="Arial"/>
            </a:endParaRPr>
          </a:p>
          <a:p>
            <a:pPr marL="203835" indent="-193675">
              <a:lnSpc>
                <a:spcPts val="2135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b="1" dirty="0">
                <a:latin typeface="Arial"/>
                <a:cs typeface="Arial"/>
              </a:rPr>
              <a:t>Features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Functionality</a:t>
            </a:r>
            <a:endParaRPr sz="1800">
              <a:latin typeface="Arial"/>
              <a:cs typeface="Arial"/>
            </a:endParaRPr>
          </a:p>
          <a:p>
            <a:pPr marL="203835" indent="-193675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b="1" dirty="0">
                <a:latin typeface="Arial"/>
                <a:cs typeface="Arial"/>
              </a:rPr>
              <a:t>Results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10" dirty="0">
                <a:latin typeface="Arial"/>
                <a:cs typeface="Arial"/>
              </a:rPr>
              <a:t>Screenshots</a:t>
            </a:r>
            <a:endParaRPr sz="1800">
              <a:latin typeface="Arial"/>
              <a:cs typeface="Arial"/>
            </a:endParaRPr>
          </a:p>
          <a:p>
            <a:pPr marL="203835" indent="-193675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b="1" spc="-10" dirty="0">
                <a:latin typeface="Arial"/>
                <a:cs typeface="Arial"/>
              </a:rPr>
              <a:t>Conclusion</a:t>
            </a:r>
            <a:endParaRPr sz="1800">
              <a:latin typeface="Arial"/>
              <a:cs typeface="Arial"/>
            </a:endParaRPr>
          </a:p>
          <a:p>
            <a:pPr marL="203835" indent="-193675">
              <a:lnSpc>
                <a:spcPct val="100000"/>
              </a:lnSpc>
              <a:buSzPct val="94444"/>
              <a:buAutoNum type="arabicPeriod"/>
              <a:tabLst>
                <a:tab pos="203835" algn="l"/>
              </a:tabLst>
            </a:pPr>
            <a:r>
              <a:rPr sz="1800" b="1" dirty="0">
                <a:latin typeface="Arial"/>
                <a:cs typeface="Arial"/>
              </a:rPr>
              <a:t>Github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Link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19" y="332308"/>
            <a:ext cx="11442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94546"/>
                </a:solidFill>
                <a:latin typeface="Microsoft Sans Serif"/>
                <a:cs typeface="Microsoft Sans Serif"/>
              </a:rPr>
              <a:t>Presentation</a:t>
            </a:r>
            <a:r>
              <a:rPr sz="1200" spc="-5" dirty="0">
                <a:solidFill>
                  <a:srgbClr val="394546"/>
                </a:solidFill>
                <a:latin typeface="Microsoft Sans Serif"/>
                <a:cs typeface="Microsoft Sans Serif"/>
              </a:rPr>
              <a:t> </a:t>
            </a:r>
            <a:r>
              <a:rPr sz="1200" spc="-20" dirty="0">
                <a:solidFill>
                  <a:srgbClr val="394546"/>
                </a:solidFill>
                <a:latin typeface="Microsoft Sans Serif"/>
                <a:cs typeface="Microsoft Sans Serif"/>
              </a:rPr>
              <a:t>title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17579" y="332308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94546"/>
                </a:solidFill>
                <a:latin typeface="Microsoft Sans Serif"/>
                <a:cs typeface="Microsoft Sans Serif"/>
              </a:rPr>
              <a:t>4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036" y="2035505"/>
            <a:ext cx="6407785" cy="290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PROBLEM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800">
              <a:latin typeface="Arial"/>
              <a:cs typeface="Arial"/>
            </a:endParaRPr>
          </a:p>
          <a:p>
            <a:pPr marL="558165" marR="508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Traditional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resumes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lack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interactivity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design.Students </a:t>
            </a:r>
            <a:r>
              <a:rPr sz="1800" dirty="0">
                <a:latin typeface="Microsoft Sans Serif"/>
                <a:cs typeface="Microsoft Sans Serif"/>
              </a:rPr>
              <a:t>need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 digital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platform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showcase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skills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projects.A </a:t>
            </a:r>
            <a:r>
              <a:rPr sz="1800" dirty="0">
                <a:latin typeface="Microsoft Sans Serif"/>
                <a:cs typeface="Microsoft Sans Serif"/>
              </a:rPr>
              <a:t>portfolio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website acts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as a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personal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brand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identity.Slide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3 </a:t>
            </a:r>
            <a:r>
              <a:rPr sz="1800" spc="470" dirty="0">
                <a:latin typeface="Microsoft Sans Serif"/>
                <a:cs typeface="Microsoft Sans Serif"/>
              </a:rPr>
              <a:t>–</a:t>
            </a:r>
            <a:r>
              <a:rPr sz="1800" dirty="0">
                <a:latin typeface="Microsoft Sans Serif"/>
                <a:cs typeface="Microsoft Sans Serif"/>
              </a:rPr>
              <a:t> Project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OverviewA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personal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portfolio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website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built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using </a:t>
            </a:r>
            <a:r>
              <a:rPr sz="1800" dirty="0">
                <a:latin typeface="Microsoft Sans Serif"/>
                <a:cs typeface="Microsoft Sans Serif"/>
              </a:rPr>
              <a:t>HTML,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CSS,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JavaScript.Displays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information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about </a:t>
            </a:r>
            <a:r>
              <a:rPr sz="1800" dirty="0">
                <a:latin typeface="Microsoft Sans Serif"/>
                <a:cs typeface="Microsoft Sans Serif"/>
              </a:rPr>
              <a:t>me, my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skills,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projects,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contact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details.Fully </a:t>
            </a:r>
            <a:r>
              <a:rPr sz="1800" dirty="0">
                <a:latin typeface="Microsoft Sans Serif"/>
                <a:cs typeface="Microsoft Sans Serif"/>
              </a:rPr>
              <a:t>responsive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design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work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desktop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mobile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19" y="332308"/>
            <a:ext cx="11442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94546"/>
                </a:solidFill>
                <a:latin typeface="Microsoft Sans Serif"/>
                <a:cs typeface="Microsoft Sans Serif"/>
              </a:rPr>
              <a:t>Presentation</a:t>
            </a:r>
            <a:r>
              <a:rPr sz="1200" spc="-5" dirty="0">
                <a:solidFill>
                  <a:srgbClr val="394546"/>
                </a:solidFill>
                <a:latin typeface="Microsoft Sans Serif"/>
                <a:cs typeface="Microsoft Sans Serif"/>
              </a:rPr>
              <a:t> </a:t>
            </a:r>
            <a:r>
              <a:rPr sz="1200" spc="-20" dirty="0">
                <a:solidFill>
                  <a:srgbClr val="394546"/>
                </a:solidFill>
                <a:latin typeface="Microsoft Sans Serif"/>
                <a:cs typeface="Microsoft Sans Serif"/>
              </a:rPr>
              <a:t>title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17579" y="332308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94546"/>
                </a:solidFill>
                <a:latin typeface="Microsoft Sans Serif"/>
                <a:cs typeface="Microsoft Sans Serif"/>
              </a:rPr>
              <a:t>5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3151" y="2035505"/>
            <a:ext cx="6226175" cy="194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PROJECT</a:t>
            </a:r>
            <a:r>
              <a:rPr sz="180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OVERVIEW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800">
              <a:latin typeface="Arial"/>
              <a:cs typeface="Arial"/>
            </a:endParaRPr>
          </a:p>
          <a:p>
            <a:pPr marL="527050" marR="508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A personal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portfolio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website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built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using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HTML,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CSS, </a:t>
            </a:r>
            <a:r>
              <a:rPr sz="1800" spc="-25" dirty="0">
                <a:latin typeface="Microsoft Sans Serif"/>
                <a:cs typeface="Microsoft Sans Serif"/>
              </a:rPr>
              <a:t>and </a:t>
            </a:r>
            <a:r>
              <a:rPr sz="1800" dirty="0">
                <a:latin typeface="Microsoft Sans Serif"/>
                <a:cs typeface="Microsoft Sans Serif"/>
              </a:rPr>
              <a:t>JavaScript.Displays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information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about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me,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my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skills, </a:t>
            </a:r>
            <a:r>
              <a:rPr sz="1800" dirty="0">
                <a:latin typeface="Microsoft Sans Serif"/>
                <a:cs typeface="Microsoft Sans Serif"/>
              </a:rPr>
              <a:t>projects,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contact details.Fully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responsive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design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to </a:t>
            </a:r>
            <a:r>
              <a:rPr sz="1800" dirty="0">
                <a:latin typeface="Microsoft Sans Serif"/>
                <a:cs typeface="Microsoft Sans Serif"/>
              </a:rPr>
              <a:t>work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desktop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mobile.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0219" y="332308"/>
            <a:ext cx="11442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94546"/>
                </a:solidFill>
                <a:latin typeface="Microsoft Sans Serif"/>
                <a:cs typeface="Microsoft Sans Serif"/>
              </a:rPr>
              <a:t>Presentation</a:t>
            </a:r>
            <a:r>
              <a:rPr sz="1200" spc="-5" dirty="0">
                <a:solidFill>
                  <a:srgbClr val="394546"/>
                </a:solidFill>
                <a:latin typeface="Microsoft Sans Serif"/>
                <a:cs typeface="Microsoft Sans Serif"/>
              </a:rPr>
              <a:t> </a:t>
            </a:r>
            <a:r>
              <a:rPr sz="1200" spc="-20" dirty="0">
                <a:solidFill>
                  <a:srgbClr val="394546"/>
                </a:solidFill>
                <a:latin typeface="Microsoft Sans Serif"/>
                <a:cs typeface="Microsoft Sans Serif"/>
              </a:rPr>
              <a:t>title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17579" y="332308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94546"/>
                </a:solidFill>
                <a:latin typeface="Microsoft Sans Serif"/>
                <a:cs typeface="Microsoft Sans Serif"/>
              </a:rPr>
              <a:t>6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5895" y="1976120"/>
            <a:ext cx="6324600" cy="2276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End</a:t>
            </a:r>
            <a:r>
              <a:rPr sz="18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800">
              <a:latin typeface="Arial"/>
              <a:cs typeface="Arial"/>
            </a:endParaRPr>
          </a:p>
          <a:p>
            <a:pPr marL="42418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Microsoft Sans Serif"/>
                <a:cs typeface="Microsoft Sans Serif"/>
              </a:rPr>
              <a:t>Students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who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want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showcase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their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projects.Recruiters </a:t>
            </a:r>
            <a:r>
              <a:rPr sz="1800" dirty="0">
                <a:latin typeface="Microsoft Sans Serif"/>
                <a:cs typeface="Microsoft Sans Serif"/>
              </a:rPr>
              <a:t>and hiring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managers.Teachers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evaluators.General </a:t>
            </a:r>
            <a:r>
              <a:rPr sz="1800" dirty="0">
                <a:latin typeface="Microsoft Sans Serif"/>
                <a:cs typeface="Microsoft Sans Serif"/>
              </a:rPr>
              <a:t>audience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interested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my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work.Slide 5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70" dirty="0">
                <a:latin typeface="Microsoft Sans Serif"/>
                <a:cs typeface="Microsoft Sans Serif"/>
              </a:rPr>
              <a:t>–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Tools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&amp; </a:t>
            </a:r>
            <a:r>
              <a:rPr sz="1800" dirty="0">
                <a:latin typeface="Microsoft Sans Serif"/>
                <a:cs typeface="Microsoft Sans Serif"/>
              </a:rPr>
              <a:t>TechnologiesHTML5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→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StructureCSS3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→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Styling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&amp; </a:t>
            </a:r>
            <a:r>
              <a:rPr sz="1800" dirty="0">
                <a:latin typeface="Microsoft Sans Serif"/>
                <a:cs typeface="Microsoft Sans Serif"/>
              </a:rPr>
              <a:t>LayoutJavaScript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→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InteractivityVS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Code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→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Development </a:t>
            </a:r>
            <a:r>
              <a:rPr sz="1800" dirty="0">
                <a:latin typeface="Microsoft Sans Serif"/>
                <a:cs typeface="Microsoft Sans Serif"/>
              </a:rPr>
              <a:t>ToolGitHub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→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Hosting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&amp;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Version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Control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BE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3962400" y="0"/>
              <a:ext cx="8229600" cy="6858000"/>
            </a:xfrm>
            <a:custGeom>
              <a:avLst/>
              <a:gdLst/>
              <a:ahLst/>
              <a:cxnLst/>
              <a:rect l="l" t="t" r="r" b="b"/>
              <a:pathLst>
                <a:path w="8229600" h="6858000">
                  <a:moveTo>
                    <a:pt x="8229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229600" y="685800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39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487167"/>
              <a:ext cx="3962400" cy="55244"/>
            </a:xfrm>
            <a:custGeom>
              <a:avLst/>
              <a:gdLst/>
              <a:ahLst/>
              <a:cxnLst/>
              <a:rect l="l" t="t" r="r" b="b"/>
              <a:pathLst>
                <a:path w="3962400" h="55244">
                  <a:moveTo>
                    <a:pt x="3962273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3962273" y="54863"/>
                  </a:lnTo>
                  <a:lnTo>
                    <a:pt x="3962273" y="0"/>
                  </a:lnTo>
                  <a:close/>
                </a:path>
              </a:pathLst>
            </a:custGeom>
            <a:solidFill>
              <a:srgbClr val="BC92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63923" y="2516123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>
                  <a:moveTo>
                    <a:pt x="0" y="0"/>
                  </a:moveTo>
                  <a:lnTo>
                    <a:pt x="1676400" y="0"/>
                  </a:lnTo>
                </a:path>
              </a:pathLst>
            </a:custGeom>
            <a:ln w="57912">
              <a:solidFill>
                <a:srgbClr val="EBE9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0219" y="332308"/>
            <a:ext cx="11442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94546"/>
                </a:solidFill>
                <a:latin typeface="Microsoft Sans Serif"/>
                <a:cs typeface="Microsoft Sans Serif"/>
              </a:rPr>
              <a:t>Presentation</a:t>
            </a:r>
            <a:r>
              <a:rPr sz="1200" spc="-5" dirty="0">
                <a:solidFill>
                  <a:srgbClr val="394546"/>
                </a:solidFill>
                <a:latin typeface="Microsoft Sans Serif"/>
                <a:cs typeface="Microsoft Sans Serif"/>
              </a:rPr>
              <a:t> </a:t>
            </a:r>
            <a:r>
              <a:rPr sz="1200" spc="-20" dirty="0">
                <a:solidFill>
                  <a:srgbClr val="394546"/>
                </a:solidFill>
                <a:latin typeface="Microsoft Sans Serif"/>
                <a:cs typeface="Microsoft Sans Serif"/>
              </a:rPr>
              <a:t>title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17579" y="332308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219" y="2004821"/>
            <a:ext cx="2614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Tools</a:t>
            </a:r>
            <a:r>
              <a:rPr sz="1800" b="1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sz="18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Technologies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4428" y="2995371"/>
            <a:ext cx="47790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HTML5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→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StructureCSS3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→ Styling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&amp; </a:t>
            </a:r>
            <a:r>
              <a:rPr sz="1800" dirty="0">
                <a:latin typeface="Microsoft Sans Serif"/>
                <a:cs typeface="Microsoft Sans Serif"/>
              </a:rPr>
              <a:t>LayoutJavaScript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→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InteractivityVS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Code </a:t>
            </a:r>
            <a:r>
              <a:rPr sz="1800" spc="-50" dirty="0">
                <a:latin typeface="Microsoft Sans Serif"/>
                <a:cs typeface="Microsoft Sans Serif"/>
              </a:rPr>
              <a:t>→ </a:t>
            </a:r>
            <a:r>
              <a:rPr sz="1800" dirty="0">
                <a:latin typeface="Microsoft Sans Serif"/>
                <a:cs typeface="Microsoft Sans Serif"/>
              </a:rPr>
              <a:t>Development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ToolGitHub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→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Hosting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&amp;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Version Control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755" y="2496311"/>
            <a:ext cx="10765790" cy="58419"/>
            <a:chOff x="714755" y="2496311"/>
            <a:chExt cx="10765790" cy="58419"/>
          </a:xfrm>
        </p:grpSpPr>
        <p:sp>
          <p:nvSpPr>
            <p:cNvPr id="3" name="object 3"/>
            <p:cNvSpPr/>
            <p:nvPr/>
          </p:nvSpPr>
          <p:spPr>
            <a:xfrm>
              <a:off x="714755" y="2525267"/>
              <a:ext cx="6385560" cy="0"/>
            </a:xfrm>
            <a:custGeom>
              <a:avLst/>
              <a:gdLst/>
              <a:ahLst/>
              <a:cxnLst/>
              <a:rect l="l" t="t" r="r" b="b"/>
              <a:pathLst>
                <a:path w="6385559">
                  <a:moveTo>
                    <a:pt x="0" y="0"/>
                  </a:moveTo>
                  <a:lnTo>
                    <a:pt x="6385179" y="0"/>
                  </a:lnTo>
                </a:path>
              </a:pathLst>
            </a:custGeom>
            <a:ln w="57912">
              <a:solidFill>
                <a:srgbClr val="EBE9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06411" y="2525267"/>
              <a:ext cx="4373880" cy="0"/>
            </a:xfrm>
            <a:custGeom>
              <a:avLst/>
              <a:gdLst/>
              <a:ahLst/>
              <a:cxnLst/>
              <a:rect l="l" t="t" r="r" b="b"/>
              <a:pathLst>
                <a:path w="4373880">
                  <a:moveTo>
                    <a:pt x="0" y="0"/>
                  </a:moveTo>
                  <a:lnTo>
                    <a:pt x="4373880" y="0"/>
                  </a:lnTo>
                </a:path>
              </a:pathLst>
            </a:custGeom>
            <a:ln w="57912">
              <a:solidFill>
                <a:srgbClr val="394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90219" y="332308"/>
            <a:ext cx="11442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94546"/>
                </a:solidFill>
                <a:latin typeface="Microsoft Sans Serif"/>
                <a:cs typeface="Microsoft Sans Serif"/>
              </a:rPr>
              <a:t>Presentation</a:t>
            </a:r>
            <a:r>
              <a:rPr sz="1200" spc="-5" dirty="0">
                <a:solidFill>
                  <a:srgbClr val="394546"/>
                </a:solidFill>
                <a:latin typeface="Microsoft Sans Serif"/>
                <a:cs typeface="Microsoft Sans Serif"/>
              </a:rPr>
              <a:t> </a:t>
            </a:r>
            <a:r>
              <a:rPr sz="1200" spc="-20" dirty="0">
                <a:solidFill>
                  <a:srgbClr val="394546"/>
                </a:solidFill>
                <a:latin typeface="Microsoft Sans Serif"/>
                <a:cs typeface="Microsoft Sans Serif"/>
              </a:rPr>
              <a:t>title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17579" y="332308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94546"/>
                </a:solidFill>
                <a:latin typeface="Microsoft Sans Serif"/>
                <a:cs typeface="Microsoft Sans Serif"/>
              </a:rPr>
              <a:t>8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PORTFOLIO</a:t>
            </a:r>
            <a:r>
              <a:rPr spc="-280" dirty="0"/>
              <a:t> </a:t>
            </a:r>
            <a:r>
              <a:rPr spc="-30" dirty="0"/>
              <a:t>DESIGN</a:t>
            </a:r>
            <a:r>
              <a:rPr spc="-320" dirty="0"/>
              <a:t> </a:t>
            </a:r>
            <a:r>
              <a:rPr dirty="0"/>
              <a:t>AND</a:t>
            </a:r>
            <a:r>
              <a:rPr spc="-160" dirty="0"/>
              <a:t> </a:t>
            </a:r>
            <a:r>
              <a:rPr spc="-10" dirty="0"/>
              <a:t>LAYOUT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21179" y="3060319"/>
            <a:ext cx="5287010" cy="11322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b="1" dirty="0">
                <a:latin typeface="Arial"/>
                <a:cs typeface="Arial"/>
              </a:rPr>
              <a:t>Navbar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Home,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About,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Projects,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ContactHero </a:t>
            </a:r>
            <a:r>
              <a:rPr sz="1800" b="1" dirty="0">
                <a:latin typeface="Arial"/>
                <a:cs typeface="Arial"/>
              </a:rPr>
              <a:t>Section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introductionAbout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section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with </a:t>
            </a:r>
            <a:r>
              <a:rPr sz="1800" b="1" dirty="0">
                <a:latin typeface="Arial"/>
                <a:cs typeface="Arial"/>
              </a:rPr>
              <a:t>profile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photo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&amp;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bioProjects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Grid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showcase workContact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Section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email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&amp;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phone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BE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25423"/>
            <a:ext cx="12222480" cy="5410200"/>
            <a:chOff x="0" y="725423"/>
            <a:chExt cx="12222480" cy="5410200"/>
          </a:xfrm>
        </p:grpSpPr>
        <p:sp>
          <p:nvSpPr>
            <p:cNvPr id="4" name="object 4"/>
            <p:cNvSpPr/>
            <p:nvPr/>
          </p:nvSpPr>
          <p:spPr>
            <a:xfrm>
              <a:off x="0" y="725423"/>
              <a:ext cx="12192000" cy="5410200"/>
            </a:xfrm>
            <a:custGeom>
              <a:avLst/>
              <a:gdLst/>
              <a:ahLst/>
              <a:cxnLst/>
              <a:rect l="l" t="t" r="r" b="b"/>
              <a:pathLst>
                <a:path w="12192000" h="5410200">
                  <a:moveTo>
                    <a:pt x="12192000" y="0"/>
                  </a:moveTo>
                  <a:lnTo>
                    <a:pt x="0" y="0"/>
                  </a:lnTo>
                  <a:lnTo>
                    <a:pt x="0" y="5410200"/>
                  </a:lnTo>
                  <a:lnTo>
                    <a:pt x="12192000" y="54102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94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68723" y="2525268"/>
              <a:ext cx="7924800" cy="2540"/>
            </a:xfrm>
            <a:custGeom>
              <a:avLst/>
              <a:gdLst/>
              <a:ahLst/>
              <a:cxnLst/>
              <a:rect l="l" t="t" r="r" b="b"/>
              <a:pathLst>
                <a:path w="7924800" h="2539">
                  <a:moveTo>
                    <a:pt x="0" y="0"/>
                  </a:moveTo>
                  <a:lnTo>
                    <a:pt x="7924800" y="2159"/>
                  </a:lnTo>
                </a:path>
              </a:pathLst>
            </a:custGeom>
            <a:ln w="57912">
              <a:solidFill>
                <a:srgbClr val="BC92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6948" y="2525268"/>
              <a:ext cx="3542029" cy="0"/>
            </a:xfrm>
            <a:custGeom>
              <a:avLst/>
              <a:gdLst/>
              <a:ahLst/>
              <a:cxnLst/>
              <a:rect l="l" t="t" r="r" b="b"/>
              <a:pathLst>
                <a:path w="3542029">
                  <a:moveTo>
                    <a:pt x="0" y="0"/>
                  </a:moveTo>
                  <a:lnTo>
                    <a:pt x="3541649" y="0"/>
                  </a:lnTo>
                </a:path>
              </a:pathLst>
            </a:custGeom>
            <a:ln w="57912">
              <a:solidFill>
                <a:srgbClr val="EBE9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0219" y="332308"/>
            <a:ext cx="11442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94546"/>
                </a:solidFill>
                <a:latin typeface="Microsoft Sans Serif"/>
                <a:cs typeface="Microsoft Sans Serif"/>
              </a:rPr>
              <a:t>Presentation</a:t>
            </a:r>
            <a:r>
              <a:rPr sz="1200" spc="-5" dirty="0">
                <a:solidFill>
                  <a:srgbClr val="394546"/>
                </a:solidFill>
                <a:latin typeface="Microsoft Sans Serif"/>
                <a:cs typeface="Microsoft Sans Serif"/>
              </a:rPr>
              <a:t> </a:t>
            </a:r>
            <a:r>
              <a:rPr sz="1200" spc="-20" dirty="0">
                <a:solidFill>
                  <a:srgbClr val="394546"/>
                </a:solidFill>
                <a:latin typeface="Microsoft Sans Serif"/>
                <a:cs typeface="Microsoft Sans Serif"/>
              </a:rPr>
              <a:t>title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17579" y="332308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94546"/>
                </a:solidFill>
                <a:latin typeface="Microsoft Sans Serif"/>
                <a:cs typeface="Microsoft Sans Serif"/>
              </a:rPr>
              <a:t>9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>
                <a:solidFill>
                  <a:srgbClr val="E7E6E6"/>
                </a:solidFill>
              </a:rPr>
              <a:t>FEATURES</a:t>
            </a:r>
            <a:r>
              <a:rPr spc="-395" dirty="0">
                <a:solidFill>
                  <a:srgbClr val="E7E6E6"/>
                </a:solidFill>
              </a:rPr>
              <a:t> </a:t>
            </a:r>
            <a:r>
              <a:rPr dirty="0">
                <a:solidFill>
                  <a:srgbClr val="E7E6E6"/>
                </a:solidFill>
              </a:rPr>
              <a:t>AND</a:t>
            </a:r>
            <a:r>
              <a:rPr spc="-125" dirty="0">
                <a:solidFill>
                  <a:srgbClr val="E7E6E6"/>
                </a:solidFill>
              </a:rPr>
              <a:t> </a:t>
            </a:r>
            <a:r>
              <a:rPr spc="-10" dirty="0">
                <a:solidFill>
                  <a:srgbClr val="E7E6E6"/>
                </a:solidFill>
              </a:rPr>
              <a:t>FUNCTIONALITY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27629" y="2857246"/>
            <a:ext cx="58851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Responsive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design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(mobile-</a:t>
            </a:r>
            <a:r>
              <a:rPr sz="1800" spc="-10" dirty="0">
                <a:latin typeface="Microsoft Sans Serif"/>
                <a:cs typeface="Microsoft Sans Serif"/>
              </a:rPr>
              <a:t>friendly)Hamburger </a:t>
            </a:r>
            <a:r>
              <a:rPr sz="1800" spc="-20" dirty="0">
                <a:latin typeface="Microsoft Sans Serif"/>
                <a:cs typeface="Microsoft Sans Serif"/>
              </a:rPr>
              <a:t>menu </a:t>
            </a:r>
            <a:r>
              <a:rPr sz="1800" dirty="0">
                <a:latin typeface="Microsoft Sans Serif"/>
                <a:cs typeface="Microsoft Sans Serif"/>
              </a:rPr>
              <a:t>toggle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 small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screensSmooth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navigation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using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anchor </a:t>
            </a:r>
            <a:r>
              <a:rPr sz="1800" dirty="0">
                <a:latin typeface="Microsoft Sans Serif"/>
                <a:cs typeface="Microsoft Sans Serif"/>
              </a:rPr>
              <a:t>linksProject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showcase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cards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with hover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effectsSimple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and </a:t>
            </a:r>
            <a:r>
              <a:rPr sz="1800" dirty="0">
                <a:latin typeface="Microsoft Sans Serif"/>
                <a:cs typeface="Microsoft Sans Serif"/>
              </a:rPr>
              <a:t>attractive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UI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PORTFOLIO DESIGN AND LAYOUT</vt:lpstr>
      <vt:lpstr>FEATURES AND FUNCTIONALITY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cp:lastModifiedBy>Vetri J</cp:lastModifiedBy>
  <cp:revision>1</cp:revision>
  <dcterms:created xsi:type="dcterms:W3CDTF">2025-09-20T10:18:39Z</dcterms:created>
  <dcterms:modified xsi:type="dcterms:W3CDTF">2025-09-20T10:23:20Z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2025-09-20T00:00:00Z</vt:filetime>
  </property>
  <property fmtid="{D5CDD505-2E9C-101B-9397-08002B2CF9AE}" pid="5" name="Producer">
    <vt:lpwstr>www.ilovepdf.com</vt:lpwstr>
  </property>
</Properties>
</file>