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aee67f708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aee67f708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aee67f708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aee67f708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aee67f708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aee67f708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aee67f708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aee67f708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ee67f708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ee67f708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aee67f708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aee67f708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Дизайн патерни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Ветряченко Т.С. ПП-31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Завдання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Розробити завдання лабораторної №5 з використанням дизайн патернів та </a:t>
            </a:r>
            <a:r>
              <a:rPr lang="ru" sz="2400"/>
              <a:t>продемонструвати</a:t>
            </a:r>
            <a:r>
              <a:rPr lang="ru" sz="2400"/>
              <a:t> роботу </a:t>
            </a:r>
            <a:r>
              <a:rPr lang="ru" sz="2400"/>
              <a:t>розробленої</a:t>
            </a:r>
            <a:r>
              <a:rPr lang="ru" sz="2400"/>
              <a:t> програми.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615375"/>
            <a:ext cx="6944400" cy="6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/>
              <a:t>Патерни, призначені для представлення даних у </a:t>
            </a:r>
            <a:r>
              <a:rPr lang="ru"/>
              <a:t>Web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34075"/>
            <a:ext cx="8028000" cy="8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Economica"/>
                <a:ea typeface="Economica"/>
                <a:cs typeface="Economica"/>
                <a:sym typeface="Economica"/>
              </a:rPr>
              <a:t>Представлення за шаблоном (Template View)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latin typeface="Economica"/>
                <a:ea typeface="Economica"/>
                <a:cs typeface="Economica"/>
                <a:sym typeface="Economica"/>
              </a:rPr>
              <a:t>Заповнює HTML-шаблон інформацією за допомогою маркерів, вказаних в шаблоні.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701" y="2125300"/>
            <a:ext cx="4967749" cy="2815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025" y="2856475"/>
            <a:ext cx="3727674" cy="124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265500" y="724200"/>
            <a:ext cx="4045200" cy="12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Структурні патерни</a:t>
            </a:r>
            <a:endParaRPr/>
          </a:p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265500" y="2201100"/>
            <a:ext cx="4045200" cy="17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Decorator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Wrapper - GoF</a:t>
            </a:r>
            <a:endParaRPr sz="3000"/>
          </a:p>
        </p:txBody>
      </p:sp>
      <p:sp>
        <p:nvSpPr>
          <p:cNvPr id="83" name="Google Shape;83;p16"/>
          <p:cNvSpPr txBox="1"/>
          <p:nvPr>
            <p:ph idx="2" type="body"/>
          </p:nvPr>
        </p:nvSpPr>
        <p:spPr>
          <a:xfrm>
            <a:off x="4731300" y="81250"/>
            <a:ext cx="3837000" cy="165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ru" sz="7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Призначений для динамічного підключення додаткових можливостей до об'єкта. </a:t>
            </a:r>
            <a:r>
              <a:rPr lang="ru" sz="7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Decorator</a:t>
            </a:r>
            <a:r>
              <a:rPr lang="ru" sz="7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передбачає розширення функціональності об'єкта без визначення підкласів.</a:t>
            </a:r>
            <a:endParaRPr sz="72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300" y="1736038"/>
            <a:ext cx="4045200" cy="1320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088" y="3148649"/>
            <a:ext cx="3653626" cy="18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784050"/>
            <a:ext cx="2808000" cy="123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600"/>
              <a:t>Low Coupling &amp; High Cohesion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553250"/>
            <a:ext cx="28080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Economica"/>
                <a:ea typeface="Economica"/>
                <a:cs typeface="Economica"/>
                <a:sym typeface="Economica"/>
              </a:rPr>
              <a:t>Використовується задля того, щоб </a:t>
            </a:r>
            <a:r>
              <a:rPr lang="ru" sz="1800">
                <a:latin typeface="Economica"/>
                <a:ea typeface="Economica"/>
                <a:cs typeface="Economica"/>
                <a:sym typeface="Economica"/>
              </a:rPr>
              <a:t>розподілити відповідальність між класами так, щоб забезпечити мінімальну зв'язаність.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5050" y="260875"/>
            <a:ext cx="4452326" cy="29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0188" y="3381824"/>
            <a:ext cx="4348175" cy="154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925" y="152400"/>
            <a:ext cx="448151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Дяка :з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