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50443" y="501819"/>
            <a:ext cx="9220200" cy="9039225"/>
          </a:xfrm>
          <a:custGeom>
            <a:avLst/>
            <a:gdLst/>
            <a:ahLst/>
            <a:cxnLst/>
            <a:rect l="l" t="t" r="r" b="b"/>
            <a:pathLst>
              <a:path w="9220200" h="9039225">
                <a:moveTo>
                  <a:pt x="0" y="0"/>
                </a:moveTo>
                <a:lnTo>
                  <a:pt x="9220199" y="0"/>
                </a:lnTo>
                <a:lnTo>
                  <a:pt x="9220199" y="9039225"/>
                </a:lnTo>
                <a:lnTo>
                  <a:pt x="0" y="90392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0690" y="2131701"/>
            <a:ext cx="14939318" cy="487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55930" y="4736310"/>
            <a:ext cx="9788838" cy="2612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150" y="3085813"/>
            <a:ext cx="8308975" cy="371602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 indent="-635">
              <a:lnSpc>
                <a:spcPct val="100200"/>
              </a:lnSpc>
              <a:spcBef>
                <a:spcPts val="120"/>
              </a:spcBef>
            </a:pPr>
            <a:r>
              <a:rPr dirty="0" sz="8050" spc="-220">
                <a:latin typeface="Tahoma"/>
                <a:cs typeface="Tahoma"/>
              </a:rPr>
              <a:t>Earthquake </a:t>
            </a:r>
            <a:r>
              <a:rPr dirty="0" sz="8050" spc="-215">
                <a:latin typeface="Tahoma"/>
                <a:cs typeface="Tahoma"/>
              </a:rPr>
              <a:t> </a:t>
            </a:r>
            <a:r>
              <a:rPr dirty="0" sz="8050" spc="-125">
                <a:latin typeface="Tahoma"/>
                <a:cs typeface="Tahoma"/>
              </a:rPr>
              <a:t>p</a:t>
            </a:r>
            <a:r>
              <a:rPr dirty="0" sz="8050" spc="315">
                <a:latin typeface="Tahoma"/>
                <a:cs typeface="Tahoma"/>
              </a:rPr>
              <a:t>r</a:t>
            </a:r>
            <a:r>
              <a:rPr dirty="0" sz="8050" spc="-720">
                <a:latin typeface="Tahoma"/>
                <a:cs typeface="Tahoma"/>
              </a:rPr>
              <a:t>e</a:t>
            </a:r>
            <a:r>
              <a:rPr dirty="0" sz="8050" spc="-150">
                <a:latin typeface="Tahoma"/>
                <a:cs typeface="Tahoma"/>
              </a:rPr>
              <a:t>d</a:t>
            </a:r>
            <a:r>
              <a:rPr dirty="0" sz="8050" spc="235">
                <a:latin typeface="Tahoma"/>
                <a:cs typeface="Tahoma"/>
              </a:rPr>
              <a:t>i</a:t>
            </a:r>
            <a:r>
              <a:rPr dirty="0" sz="8050" spc="-185">
                <a:latin typeface="Tahoma"/>
                <a:cs typeface="Tahoma"/>
              </a:rPr>
              <a:t>c</a:t>
            </a:r>
            <a:r>
              <a:rPr dirty="0" sz="8050" spc="-520">
                <a:latin typeface="Tahoma"/>
                <a:cs typeface="Tahoma"/>
              </a:rPr>
              <a:t>t</a:t>
            </a:r>
            <a:r>
              <a:rPr dirty="0" sz="8050" spc="235">
                <a:latin typeface="Tahoma"/>
                <a:cs typeface="Tahoma"/>
              </a:rPr>
              <a:t>i</a:t>
            </a:r>
            <a:r>
              <a:rPr dirty="0" sz="8050" spc="-315">
                <a:latin typeface="Tahoma"/>
                <a:cs typeface="Tahoma"/>
              </a:rPr>
              <a:t>o</a:t>
            </a:r>
            <a:r>
              <a:rPr dirty="0" sz="8050" spc="-100">
                <a:latin typeface="Tahoma"/>
                <a:cs typeface="Tahoma"/>
              </a:rPr>
              <a:t>n</a:t>
            </a:r>
            <a:r>
              <a:rPr dirty="0" sz="8050" spc="-555">
                <a:latin typeface="Tahoma"/>
                <a:cs typeface="Tahoma"/>
              </a:rPr>
              <a:t> </a:t>
            </a:r>
            <a:r>
              <a:rPr dirty="0" sz="8050" spc="-275">
                <a:latin typeface="Tahoma"/>
                <a:cs typeface="Tahoma"/>
              </a:rPr>
              <a:t>m</a:t>
            </a:r>
            <a:r>
              <a:rPr dirty="0" sz="8050" spc="-315">
                <a:latin typeface="Tahoma"/>
                <a:cs typeface="Tahoma"/>
              </a:rPr>
              <a:t>o</a:t>
            </a:r>
            <a:r>
              <a:rPr dirty="0" sz="8050" spc="-150">
                <a:latin typeface="Tahoma"/>
                <a:cs typeface="Tahoma"/>
              </a:rPr>
              <a:t>d</a:t>
            </a:r>
            <a:r>
              <a:rPr dirty="0" sz="8050" spc="-720">
                <a:latin typeface="Tahoma"/>
                <a:cs typeface="Tahoma"/>
              </a:rPr>
              <a:t>e</a:t>
            </a:r>
            <a:r>
              <a:rPr dirty="0" sz="8050" spc="215">
                <a:latin typeface="Tahoma"/>
                <a:cs typeface="Tahoma"/>
              </a:rPr>
              <a:t>l  </a:t>
            </a:r>
            <a:r>
              <a:rPr dirty="0" sz="8050" spc="-130">
                <a:latin typeface="Tahoma"/>
                <a:cs typeface="Tahoma"/>
              </a:rPr>
              <a:t>u</a:t>
            </a:r>
            <a:r>
              <a:rPr dirty="0" sz="8050" spc="-330">
                <a:latin typeface="Tahoma"/>
                <a:cs typeface="Tahoma"/>
              </a:rPr>
              <a:t>s</a:t>
            </a:r>
            <a:r>
              <a:rPr dirty="0" sz="8050" spc="235">
                <a:latin typeface="Tahoma"/>
                <a:cs typeface="Tahoma"/>
              </a:rPr>
              <a:t>i</a:t>
            </a:r>
            <a:r>
              <a:rPr dirty="0" sz="8050" spc="-145">
                <a:latin typeface="Tahoma"/>
                <a:cs typeface="Tahoma"/>
              </a:rPr>
              <a:t>n</a:t>
            </a:r>
            <a:r>
              <a:rPr dirty="0" sz="8050" spc="-459">
                <a:latin typeface="Tahoma"/>
                <a:cs typeface="Tahoma"/>
              </a:rPr>
              <a:t>g</a:t>
            </a:r>
            <a:r>
              <a:rPr dirty="0" sz="8050" spc="-555">
                <a:latin typeface="Tahoma"/>
                <a:cs typeface="Tahoma"/>
              </a:rPr>
              <a:t> </a:t>
            </a:r>
            <a:r>
              <a:rPr dirty="0" sz="8050" spc="-260">
                <a:latin typeface="Tahoma"/>
                <a:cs typeface="Tahoma"/>
              </a:rPr>
              <a:t>p</a:t>
            </a:r>
            <a:r>
              <a:rPr dirty="0" sz="8050" spc="-365">
                <a:latin typeface="Tahoma"/>
                <a:cs typeface="Tahoma"/>
              </a:rPr>
              <a:t>y</a:t>
            </a:r>
            <a:r>
              <a:rPr dirty="0" sz="8050" spc="-520">
                <a:latin typeface="Tahoma"/>
                <a:cs typeface="Tahoma"/>
              </a:rPr>
              <a:t>t</a:t>
            </a:r>
            <a:r>
              <a:rPr dirty="0" sz="8050" spc="-130">
                <a:latin typeface="Tahoma"/>
                <a:cs typeface="Tahoma"/>
              </a:rPr>
              <a:t>h</a:t>
            </a:r>
            <a:r>
              <a:rPr dirty="0" sz="8050" spc="-315">
                <a:latin typeface="Tahoma"/>
                <a:cs typeface="Tahoma"/>
              </a:rPr>
              <a:t>o</a:t>
            </a:r>
            <a:r>
              <a:rPr dirty="0" sz="8050" spc="-100">
                <a:latin typeface="Tahoma"/>
                <a:cs typeface="Tahoma"/>
              </a:rPr>
              <a:t>n</a:t>
            </a:r>
            <a:endParaRPr sz="80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059" y="1117101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3591560" cy="734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235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dirty="0" sz="4650" spc="95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dirty="0" sz="4650" spc="-75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dirty="0" sz="4650" spc="4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dirty="0" sz="4650" spc="3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dirty="0" sz="4650" spc="55">
                <a:solidFill>
                  <a:srgbClr val="000000"/>
                </a:solidFill>
                <a:latin typeface="Cambria"/>
                <a:cs typeface="Cambria"/>
              </a:rPr>
              <a:t>d</a:t>
            </a:r>
            <a:r>
              <a:rPr dirty="0" sz="4650" spc="114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dirty="0" sz="4650" spc="155">
                <a:solidFill>
                  <a:srgbClr val="000000"/>
                </a:solidFill>
                <a:latin typeface="Cambria"/>
                <a:cs typeface="Cambria"/>
              </a:rPr>
              <a:t>c</a:t>
            </a:r>
            <a:r>
              <a:rPr dirty="0" sz="4650" spc="-75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dirty="0" sz="4650" spc="7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dirty="0" sz="4650" spc="3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dirty="0" sz="4650" spc="95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45798"/>
            <a:ext cx="6364605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43635">
              <a:lnSpc>
                <a:spcPct val="116700"/>
              </a:lnSpc>
              <a:spcBef>
                <a:spcPts val="100"/>
              </a:spcBef>
            </a:pPr>
            <a:r>
              <a:rPr dirty="0" sz="2250" spc="65" b="1">
                <a:latin typeface="Tahoma"/>
                <a:cs typeface="Tahoma"/>
              </a:rPr>
              <a:t>Harnessing</a:t>
            </a:r>
            <a:r>
              <a:rPr dirty="0" sz="2250" spc="-30" b="1">
                <a:latin typeface="Tahoma"/>
                <a:cs typeface="Tahoma"/>
              </a:rPr>
              <a:t> </a:t>
            </a:r>
            <a:r>
              <a:rPr dirty="0" sz="2250" spc="100" b="1">
                <a:latin typeface="Tahoma"/>
                <a:cs typeface="Tahoma"/>
              </a:rPr>
              <a:t>Python</a:t>
            </a:r>
            <a:r>
              <a:rPr dirty="0" sz="2250" spc="-25" b="1">
                <a:latin typeface="Tahoma"/>
                <a:cs typeface="Tahoma"/>
              </a:rPr>
              <a:t> </a:t>
            </a:r>
            <a:r>
              <a:rPr dirty="0" sz="2250" spc="20" b="1">
                <a:latin typeface="Tahoma"/>
                <a:cs typeface="Tahoma"/>
              </a:rPr>
              <a:t>for</a:t>
            </a:r>
            <a:r>
              <a:rPr dirty="0" sz="2250" spc="-30" b="1">
                <a:latin typeface="Tahoma"/>
                <a:cs typeface="Tahoma"/>
              </a:rPr>
              <a:t> </a:t>
            </a:r>
            <a:r>
              <a:rPr dirty="0" sz="2250" spc="75" b="1">
                <a:latin typeface="Tahoma"/>
                <a:cs typeface="Tahoma"/>
              </a:rPr>
              <a:t>Earthquake </a:t>
            </a:r>
            <a:r>
              <a:rPr dirty="0" sz="2250" spc="-640" b="1">
                <a:latin typeface="Tahoma"/>
                <a:cs typeface="Tahoma"/>
              </a:rPr>
              <a:t> </a:t>
            </a:r>
            <a:r>
              <a:rPr dirty="0" sz="2250" spc="70" b="1">
                <a:latin typeface="Tahoma"/>
                <a:cs typeface="Tahoma"/>
              </a:rPr>
              <a:t>Prediction</a:t>
            </a:r>
            <a:endParaRPr sz="2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250" spc="75" i="1">
                <a:latin typeface="Verdana"/>
                <a:cs typeface="Verdana"/>
              </a:rPr>
              <a:t>A</a:t>
            </a:r>
            <a:r>
              <a:rPr dirty="0" sz="2250" spc="95" i="1">
                <a:latin typeface="Verdana"/>
                <a:cs typeface="Verdana"/>
              </a:rPr>
              <a:t>n</a:t>
            </a:r>
            <a:r>
              <a:rPr dirty="0" sz="2250" spc="-204" i="1">
                <a:latin typeface="Verdana"/>
                <a:cs typeface="Verdana"/>
              </a:rPr>
              <a:t> </a:t>
            </a:r>
            <a:r>
              <a:rPr dirty="0" sz="2250" spc="60" i="1">
                <a:latin typeface="Verdana"/>
                <a:cs typeface="Verdana"/>
              </a:rPr>
              <a:t>A</a:t>
            </a:r>
            <a:r>
              <a:rPr dirty="0" sz="2250" spc="120" i="1">
                <a:latin typeface="Verdana"/>
                <a:cs typeface="Verdana"/>
              </a:rPr>
              <a:t>d</a:t>
            </a:r>
            <a:r>
              <a:rPr dirty="0" sz="2250" spc="-145" i="1">
                <a:latin typeface="Verdana"/>
                <a:cs typeface="Verdana"/>
              </a:rPr>
              <a:t>v</a:t>
            </a:r>
            <a:r>
              <a:rPr dirty="0" sz="2250" spc="170" i="1">
                <a:latin typeface="Verdana"/>
                <a:cs typeface="Verdana"/>
              </a:rPr>
              <a:t>a</a:t>
            </a:r>
            <a:r>
              <a:rPr dirty="0" sz="2250" spc="95" i="1">
                <a:latin typeface="Verdana"/>
                <a:cs typeface="Verdana"/>
              </a:rPr>
              <a:t>n</a:t>
            </a:r>
            <a:r>
              <a:rPr dirty="0" sz="2250" spc="65" i="1">
                <a:latin typeface="Verdana"/>
                <a:cs typeface="Verdana"/>
              </a:rPr>
              <a:t>c</a:t>
            </a:r>
            <a:r>
              <a:rPr dirty="0" sz="2250" spc="15" i="1">
                <a:latin typeface="Verdana"/>
                <a:cs typeface="Verdana"/>
              </a:rPr>
              <a:t>e</a:t>
            </a:r>
            <a:r>
              <a:rPr dirty="0" sz="2250" spc="120" i="1">
                <a:latin typeface="Verdana"/>
                <a:cs typeface="Verdana"/>
              </a:rPr>
              <a:t>d</a:t>
            </a:r>
            <a:r>
              <a:rPr dirty="0" sz="2250" spc="-204" i="1">
                <a:latin typeface="Verdana"/>
                <a:cs typeface="Verdana"/>
              </a:rPr>
              <a:t> </a:t>
            </a:r>
            <a:r>
              <a:rPr dirty="0" sz="2250" spc="250" i="1">
                <a:latin typeface="Verdana"/>
                <a:cs typeface="Verdana"/>
              </a:rPr>
              <a:t>M</a:t>
            </a:r>
            <a:r>
              <a:rPr dirty="0" sz="2250" spc="45" i="1">
                <a:latin typeface="Verdana"/>
                <a:cs typeface="Verdana"/>
              </a:rPr>
              <a:t>o</a:t>
            </a:r>
            <a:r>
              <a:rPr dirty="0" sz="2250" spc="120" i="1">
                <a:latin typeface="Verdana"/>
                <a:cs typeface="Verdana"/>
              </a:rPr>
              <a:t>d</a:t>
            </a:r>
            <a:r>
              <a:rPr dirty="0" sz="2250" spc="15" i="1">
                <a:latin typeface="Verdana"/>
                <a:cs typeface="Verdana"/>
              </a:rPr>
              <a:t>e</a:t>
            </a:r>
            <a:r>
              <a:rPr dirty="0" sz="2250" spc="-15" i="1">
                <a:latin typeface="Verdana"/>
                <a:cs typeface="Verdana"/>
              </a:rPr>
              <a:t>li</a:t>
            </a:r>
            <a:r>
              <a:rPr dirty="0" sz="2250" spc="95" i="1">
                <a:latin typeface="Verdana"/>
                <a:cs typeface="Verdana"/>
              </a:rPr>
              <a:t>n</a:t>
            </a:r>
            <a:r>
              <a:rPr dirty="0" sz="2250" spc="140" i="1">
                <a:latin typeface="Verdana"/>
                <a:cs typeface="Verdana"/>
              </a:rPr>
              <a:t>g</a:t>
            </a:r>
            <a:r>
              <a:rPr dirty="0" sz="2250" spc="-204" i="1">
                <a:latin typeface="Verdana"/>
                <a:cs typeface="Verdana"/>
              </a:rPr>
              <a:t> </a:t>
            </a:r>
            <a:r>
              <a:rPr dirty="0" sz="2250" spc="75" i="1">
                <a:latin typeface="Verdana"/>
                <a:cs typeface="Verdana"/>
              </a:rPr>
              <a:t>A</a:t>
            </a:r>
            <a:r>
              <a:rPr dirty="0" sz="2250" spc="120" i="1">
                <a:latin typeface="Verdana"/>
                <a:cs typeface="Verdana"/>
              </a:rPr>
              <a:t>pp</a:t>
            </a:r>
            <a:r>
              <a:rPr dirty="0" sz="2250" spc="-90" i="1">
                <a:latin typeface="Verdana"/>
                <a:cs typeface="Verdana"/>
              </a:rPr>
              <a:t>r</a:t>
            </a:r>
            <a:r>
              <a:rPr dirty="0" sz="2250" spc="45" i="1">
                <a:latin typeface="Verdana"/>
                <a:cs typeface="Verdana"/>
              </a:rPr>
              <a:t>o</a:t>
            </a:r>
            <a:r>
              <a:rPr dirty="0" sz="2250" spc="170" i="1">
                <a:latin typeface="Verdana"/>
                <a:cs typeface="Verdana"/>
              </a:rPr>
              <a:t>a</a:t>
            </a:r>
            <a:r>
              <a:rPr dirty="0" sz="2250" spc="70" i="1">
                <a:latin typeface="Verdana"/>
                <a:cs typeface="Verdana"/>
              </a:rPr>
              <a:t>c</a:t>
            </a:r>
            <a:r>
              <a:rPr dirty="0" sz="2250" spc="95" i="1">
                <a:latin typeface="Verdana"/>
                <a:cs typeface="Verdana"/>
              </a:rPr>
              <a:t>h</a:t>
            </a:r>
            <a:endParaRPr sz="225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</a:pPr>
            <a:r>
              <a:rPr dirty="0" sz="2250" spc="-20">
                <a:latin typeface="Verdana"/>
                <a:cs typeface="Verdana"/>
              </a:rPr>
              <a:t>This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20">
                <a:latin typeface="Verdana"/>
                <a:cs typeface="Verdana"/>
              </a:rPr>
              <a:t>presentation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explores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45">
                <a:latin typeface="Verdana"/>
                <a:cs typeface="Verdana"/>
              </a:rPr>
              <a:t>the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35">
                <a:latin typeface="Verdana"/>
                <a:cs typeface="Verdana"/>
              </a:rPr>
              <a:t>application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5">
                <a:latin typeface="Verdana"/>
                <a:cs typeface="Verdana"/>
              </a:rPr>
              <a:t>of </a:t>
            </a:r>
            <a:r>
              <a:rPr dirty="0" sz="2250" spc="-775">
                <a:latin typeface="Verdana"/>
                <a:cs typeface="Verdana"/>
              </a:rPr>
              <a:t> </a:t>
            </a:r>
            <a:r>
              <a:rPr dirty="0" sz="2250" spc="235">
                <a:latin typeface="Verdana"/>
                <a:cs typeface="Verdana"/>
              </a:rPr>
              <a:t>P</a:t>
            </a:r>
            <a:r>
              <a:rPr dirty="0" sz="2250" spc="-85">
                <a:latin typeface="Verdana"/>
                <a:cs typeface="Verdana"/>
              </a:rPr>
              <a:t>y</a:t>
            </a:r>
            <a:r>
              <a:rPr dirty="0" sz="2250" spc="25">
                <a:latin typeface="Verdana"/>
                <a:cs typeface="Verdana"/>
              </a:rPr>
              <a:t>t</a:t>
            </a:r>
            <a:r>
              <a:rPr dirty="0" sz="2250" spc="95">
                <a:latin typeface="Verdana"/>
                <a:cs typeface="Verdana"/>
              </a:rPr>
              <a:t>h</a:t>
            </a:r>
            <a:r>
              <a:rPr dirty="0" sz="2250" spc="45">
                <a:latin typeface="Verdana"/>
                <a:cs typeface="Verdana"/>
              </a:rPr>
              <a:t>o</a:t>
            </a:r>
            <a:r>
              <a:rPr dirty="0" sz="2250" spc="95">
                <a:latin typeface="Verdana"/>
                <a:cs typeface="Verdana"/>
              </a:rPr>
              <a:t>n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 spc="95">
                <a:latin typeface="Verdana"/>
                <a:cs typeface="Verdana"/>
              </a:rPr>
              <a:t>n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e</a:t>
            </a:r>
            <a:r>
              <a:rPr dirty="0" sz="2250" spc="-25">
                <a:latin typeface="Verdana"/>
                <a:cs typeface="Verdana"/>
              </a:rPr>
              <a:t>a</a:t>
            </a:r>
            <a:r>
              <a:rPr dirty="0" sz="2250" spc="-30">
                <a:latin typeface="Verdana"/>
                <a:cs typeface="Verdana"/>
              </a:rPr>
              <a:t>r</a:t>
            </a:r>
            <a:r>
              <a:rPr dirty="0" sz="2250" spc="25">
                <a:latin typeface="Verdana"/>
                <a:cs typeface="Verdana"/>
              </a:rPr>
              <a:t>t</a:t>
            </a:r>
            <a:r>
              <a:rPr dirty="0" sz="2250" spc="95">
                <a:latin typeface="Verdana"/>
                <a:cs typeface="Verdana"/>
              </a:rPr>
              <a:t>h</a:t>
            </a:r>
            <a:r>
              <a:rPr dirty="0" sz="2250" spc="120">
                <a:latin typeface="Verdana"/>
                <a:cs typeface="Verdana"/>
              </a:rPr>
              <a:t>q</a:t>
            </a:r>
            <a:r>
              <a:rPr dirty="0" sz="2250" spc="90">
                <a:latin typeface="Verdana"/>
                <a:cs typeface="Verdana"/>
              </a:rPr>
              <a:t>u</a:t>
            </a:r>
            <a:r>
              <a:rPr dirty="0" sz="2250" spc="-25">
                <a:latin typeface="Verdana"/>
                <a:cs typeface="Verdana"/>
              </a:rPr>
              <a:t>a</a:t>
            </a:r>
            <a:r>
              <a:rPr dirty="0" sz="2250" spc="-30">
                <a:latin typeface="Verdana"/>
                <a:cs typeface="Verdana"/>
              </a:rPr>
              <a:t>k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120">
                <a:latin typeface="Verdana"/>
                <a:cs typeface="Verdana"/>
              </a:rPr>
              <a:t>p</a:t>
            </a:r>
            <a:r>
              <a:rPr dirty="0" sz="2250" spc="-90">
                <a:latin typeface="Verdana"/>
                <a:cs typeface="Verdana"/>
              </a:rPr>
              <a:t>r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120">
                <a:latin typeface="Verdana"/>
                <a:cs typeface="Verdana"/>
              </a:rPr>
              <a:t>d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 spc="100">
                <a:latin typeface="Verdana"/>
                <a:cs typeface="Verdana"/>
              </a:rPr>
              <a:t>c</a:t>
            </a:r>
            <a:r>
              <a:rPr dirty="0" sz="2250" spc="25">
                <a:latin typeface="Verdana"/>
                <a:cs typeface="Verdana"/>
              </a:rPr>
              <a:t>t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 spc="45">
                <a:latin typeface="Verdana"/>
                <a:cs typeface="Verdana"/>
              </a:rPr>
              <a:t>o</a:t>
            </a:r>
            <a:r>
              <a:rPr dirty="0" sz="2250" spc="95">
                <a:latin typeface="Verdana"/>
                <a:cs typeface="Verdana"/>
              </a:rPr>
              <a:t>n</a:t>
            </a:r>
            <a:r>
              <a:rPr dirty="0" sz="2250" spc="-345">
                <a:latin typeface="Verdana"/>
                <a:cs typeface="Verdana"/>
              </a:rPr>
              <a:t>.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150">
                <a:latin typeface="Verdana"/>
                <a:cs typeface="Verdana"/>
              </a:rPr>
              <a:t>W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135">
                <a:latin typeface="Verdana"/>
                <a:cs typeface="Verdana"/>
              </a:rPr>
              <a:t>w</a:t>
            </a:r>
            <a:r>
              <a:rPr dirty="0" sz="2250" spc="-15">
                <a:latin typeface="Verdana"/>
                <a:cs typeface="Verdana"/>
              </a:rPr>
              <a:t>ill  </a:t>
            </a:r>
            <a:r>
              <a:rPr dirty="0" sz="2250" spc="120">
                <a:latin typeface="Verdana"/>
                <a:cs typeface="Verdana"/>
              </a:rPr>
              <a:t>d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 spc="-75">
                <a:latin typeface="Verdana"/>
                <a:cs typeface="Verdana"/>
              </a:rPr>
              <a:t>s</a:t>
            </a:r>
            <a:r>
              <a:rPr dirty="0" sz="2250" spc="90">
                <a:latin typeface="Verdana"/>
                <a:cs typeface="Verdana"/>
              </a:rPr>
              <a:t>c</a:t>
            </a:r>
            <a:r>
              <a:rPr dirty="0" sz="2250" spc="90">
                <a:latin typeface="Verdana"/>
                <a:cs typeface="Verdana"/>
              </a:rPr>
              <a:t>u</a:t>
            </a:r>
            <a:r>
              <a:rPr dirty="0" sz="2250" spc="-75">
                <a:latin typeface="Verdana"/>
                <a:cs typeface="Verdana"/>
              </a:rPr>
              <a:t>ss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a</a:t>
            </a:r>
            <a:r>
              <a:rPr dirty="0" sz="2250" spc="120">
                <a:latin typeface="Verdana"/>
                <a:cs typeface="Verdana"/>
              </a:rPr>
              <a:t>d</a:t>
            </a:r>
            <a:r>
              <a:rPr dirty="0" sz="2250" spc="-155">
                <a:latin typeface="Verdana"/>
                <a:cs typeface="Verdana"/>
              </a:rPr>
              <a:t>v</a:t>
            </a:r>
            <a:r>
              <a:rPr dirty="0" sz="2250" spc="-25">
                <a:latin typeface="Verdana"/>
                <a:cs typeface="Verdana"/>
              </a:rPr>
              <a:t>a</a:t>
            </a:r>
            <a:r>
              <a:rPr dirty="0" sz="2250" spc="95">
                <a:latin typeface="Verdana"/>
                <a:cs typeface="Verdana"/>
              </a:rPr>
              <a:t>n</a:t>
            </a:r>
            <a:r>
              <a:rPr dirty="0" sz="2250" spc="65">
                <a:latin typeface="Verdana"/>
                <a:cs typeface="Verdana"/>
              </a:rPr>
              <a:t>c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120">
                <a:latin typeface="Verdana"/>
                <a:cs typeface="Verdana"/>
              </a:rPr>
              <a:t>d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195">
                <a:latin typeface="Verdana"/>
                <a:cs typeface="Verdana"/>
              </a:rPr>
              <a:t>m</a:t>
            </a:r>
            <a:r>
              <a:rPr dirty="0" sz="2250" spc="45">
                <a:latin typeface="Verdana"/>
                <a:cs typeface="Verdana"/>
              </a:rPr>
              <a:t>o</a:t>
            </a:r>
            <a:r>
              <a:rPr dirty="0" sz="2250" spc="120">
                <a:latin typeface="Verdana"/>
                <a:cs typeface="Verdana"/>
              </a:rPr>
              <a:t>d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-15">
                <a:latin typeface="Verdana"/>
                <a:cs typeface="Verdana"/>
              </a:rPr>
              <a:t>li</a:t>
            </a:r>
            <a:r>
              <a:rPr dirty="0" sz="2250" spc="95">
                <a:latin typeface="Verdana"/>
                <a:cs typeface="Verdana"/>
              </a:rPr>
              <a:t>n</a:t>
            </a:r>
            <a:r>
              <a:rPr dirty="0" sz="2250" spc="140">
                <a:latin typeface="Verdana"/>
                <a:cs typeface="Verdana"/>
              </a:rPr>
              <a:t>g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t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70">
                <a:latin typeface="Verdana"/>
                <a:cs typeface="Verdana"/>
              </a:rPr>
              <a:t>c</a:t>
            </a:r>
            <a:r>
              <a:rPr dirty="0" sz="2250" spc="95">
                <a:latin typeface="Verdana"/>
                <a:cs typeface="Verdana"/>
              </a:rPr>
              <a:t>hn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 spc="120">
                <a:latin typeface="Verdana"/>
                <a:cs typeface="Verdana"/>
              </a:rPr>
              <a:t>q</a:t>
            </a:r>
            <a:r>
              <a:rPr dirty="0" sz="2250" spc="90">
                <a:latin typeface="Verdana"/>
                <a:cs typeface="Verdana"/>
              </a:rPr>
              <a:t>u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-75">
                <a:latin typeface="Verdana"/>
                <a:cs typeface="Verdana"/>
              </a:rPr>
              <a:t>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25">
                <a:latin typeface="Verdana"/>
                <a:cs typeface="Verdana"/>
              </a:rPr>
              <a:t>t</a:t>
            </a:r>
            <a:r>
              <a:rPr dirty="0" sz="2250" spc="95">
                <a:latin typeface="Verdana"/>
                <a:cs typeface="Verdana"/>
              </a:rPr>
              <a:t>h</a:t>
            </a:r>
            <a:r>
              <a:rPr dirty="0" sz="2250" spc="-25">
                <a:latin typeface="Verdana"/>
                <a:cs typeface="Verdana"/>
              </a:rPr>
              <a:t>a</a:t>
            </a:r>
            <a:r>
              <a:rPr dirty="0" sz="2250" spc="25">
                <a:latin typeface="Verdana"/>
                <a:cs typeface="Verdana"/>
              </a:rPr>
              <a:t>t  </a:t>
            </a:r>
            <a:r>
              <a:rPr dirty="0" sz="2250" spc="-15">
                <a:latin typeface="Verdana"/>
                <a:cs typeface="Verdana"/>
              </a:rPr>
              <a:t>leverage </a:t>
            </a:r>
            <a:r>
              <a:rPr dirty="0" sz="2250" spc="25">
                <a:latin typeface="Verdana"/>
                <a:cs typeface="Verdana"/>
              </a:rPr>
              <a:t>Python's </a:t>
            </a:r>
            <a:r>
              <a:rPr dirty="0" sz="2250" spc="-15">
                <a:latin typeface="Verdana"/>
                <a:cs typeface="Verdana"/>
              </a:rPr>
              <a:t>capabilities. </a:t>
            </a:r>
            <a:r>
              <a:rPr dirty="0" sz="2250" spc="20">
                <a:latin typeface="Verdana"/>
                <a:cs typeface="Verdana"/>
              </a:rPr>
              <a:t>By </a:t>
            </a:r>
            <a:r>
              <a:rPr dirty="0" sz="2250" spc="30">
                <a:latin typeface="Verdana"/>
                <a:cs typeface="Verdana"/>
              </a:rPr>
              <a:t>utilizing </a:t>
            </a:r>
            <a:r>
              <a:rPr dirty="0" sz="2250" spc="35">
                <a:latin typeface="Verdana"/>
                <a:cs typeface="Verdana"/>
              </a:rPr>
              <a:t> </a:t>
            </a:r>
            <a:r>
              <a:rPr dirty="0" sz="2250" spc="10">
                <a:latin typeface="Verdana"/>
                <a:cs typeface="Verdana"/>
              </a:rPr>
              <a:t>Python,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60">
                <a:latin typeface="Verdana"/>
                <a:cs typeface="Verdana"/>
              </a:rPr>
              <a:t>we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55">
                <a:latin typeface="Verdana"/>
                <a:cs typeface="Verdana"/>
              </a:rPr>
              <a:t>can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50">
                <a:latin typeface="Verdana"/>
                <a:cs typeface="Verdana"/>
              </a:rPr>
              <a:t>enhance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25">
                <a:latin typeface="Verdana"/>
                <a:cs typeface="Verdana"/>
              </a:rPr>
              <a:t>our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45">
                <a:latin typeface="Verdana"/>
                <a:cs typeface="Verdana"/>
              </a:rPr>
              <a:t>understanding </a:t>
            </a:r>
            <a:r>
              <a:rPr dirty="0" sz="2250" spc="-780">
                <a:latin typeface="Verdana"/>
                <a:cs typeface="Verdana"/>
              </a:rPr>
              <a:t> </a:t>
            </a:r>
            <a:r>
              <a:rPr dirty="0" sz="2250" spc="45">
                <a:latin typeface="Verdana"/>
                <a:cs typeface="Verdana"/>
              </a:rPr>
              <a:t>o</a:t>
            </a:r>
            <a:r>
              <a:rPr dirty="0" sz="2250" spc="-30">
                <a:latin typeface="Verdana"/>
                <a:cs typeface="Verdana"/>
              </a:rPr>
              <a:t>f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75">
                <a:latin typeface="Verdana"/>
                <a:cs typeface="Verdana"/>
              </a:rPr>
              <a:t>s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 spc="-75">
                <a:latin typeface="Verdana"/>
                <a:cs typeface="Verdana"/>
              </a:rPr>
              <a:t>s</a:t>
            </a:r>
            <a:r>
              <a:rPr dirty="0" sz="2250" spc="195">
                <a:latin typeface="Verdana"/>
                <a:cs typeface="Verdana"/>
              </a:rPr>
              <a:t>m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 spc="90">
                <a:latin typeface="Verdana"/>
                <a:cs typeface="Verdana"/>
              </a:rPr>
              <a:t>c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a</a:t>
            </a:r>
            <a:r>
              <a:rPr dirty="0" sz="2250" spc="100">
                <a:latin typeface="Verdana"/>
                <a:cs typeface="Verdana"/>
              </a:rPr>
              <a:t>c</a:t>
            </a:r>
            <a:r>
              <a:rPr dirty="0" sz="2250" spc="25">
                <a:latin typeface="Verdana"/>
                <a:cs typeface="Verdana"/>
              </a:rPr>
              <a:t>t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 spc="-114">
                <a:latin typeface="Verdana"/>
                <a:cs typeface="Verdana"/>
              </a:rPr>
              <a:t>v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>
                <a:latin typeface="Verdana"/>
                <a:cs typeface="Verdana"/>
              </a:rPr>
              <a:t>t</a:t>
            </a:r>
            <a:r>
              <a:rPr dirty="0" sz="2250" spc="-114">
                <a:latin typeface="Verdana"/>
                <a:cs typeface="Verdana"/>
              </a:rPr>
              <a:t>y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a</a:t>
            </a:r>
            <a:r>
              <a:rPr dirty="0" sz="2250" spc="95">
                <a:latin typeface="Verdana"/>
                <a:cs typeface="Verdana"/>
              </a:rPr>
              <a:t>n</a:t>
            </a:r>
            <a:r>
              <a:rPr dirty="0" sz="2250" spc="120">
                <a:latin typeface="Verdana"/>
                <a:cs typeface="Verdana"/>
              </a:rPr>
              <a:t>d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 spc="195">
                <a:latin typeface="Verdana"/>
                <a:cs typeface="Verdana"/>
              </a:rPr>
              <a:t>m</a:t>
            </a:r>
            <a:r>
              <a:rPr dirty="0" sz="2250" spc="120">
                <a:latin typeface="Verdana"/>
                <a:cs typeface="Verdana"/>
              </a:rPr>
              <a:t>p</a:t>
            </a:r>
            <a:r>
              <a:rPr dirty="0" sz="2250" spc="-90">
                <a:latin typeface="Verdana"/>
                <a:cs typeface="Verdana"/>
              </a:rPr>
              <a:t>r</a:t>
            </a:r>
            <a:r>
              <a:rPr dirty="0" sz="2250" spc="10">
                <a:latin typeface="Verdana"/>
                <a:cs typeface="Verdana"/>
              </a:rPr>
              <a:t>o</a:t>
            </a:r>
            <a:r>
              <a:rPr dirty="0" sz="2250" spc="-150">
                <a:latin typeface="Verdana"/>
                <a:cs typeface="Verdana"/>
              </a:rPr>
              <a:t>v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120">
                <a:latin typeface="Verdana"/>
                <a:cs typeface="Verdana"/>
              </a:rPr>
              <a:t>p</a:t>
            </a:r>
            <a:r>
              <a:rPr dirty="0" sz="2250" spc="-90">
                <a:latin typeface="Verdana"/>
                <a:cs typeface="Verdana"/>
              </a:rPr>
              <a:t>r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120">
                <a:latin typeface="Verdana"/>
                <a:cs typeface="Verdana"/>
              </a:rPr>
              <a:t>d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 spc="100">
                <a:latin typeface="Verdana"/>
                <a:cs typeface="Verdana"/>
              </a:rPr>
              <a:t>c</a:t>
            </a:r>
            <a:r>
              <a:rPr dirty="0" sz="2250" spc="25">
                <a:latin typeface="Verdana"/>
                <a:cs typeface="Verdana"/>
              </a:rPr>
              <a:t>t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 spc="45">
                <a:latin typeface="Verdana"/>
                <a:cs typeface="Verdana"/>
              </a:rPr>
              <a:t>o</a:t>
            </a:r>
            <a:r>
              <a:rPr dirty="0" sz="2250" spc="70">
                <a:latin typeface="Verdana"/>
                <a:cs typeface="Verdana"/>
              </a:rPr>
              <a:t>n  </a:t>
            </a:r>
            <a:r>
              <a:rPr dirty="0" sz="2250" spc="-25">
                <a:latin typeface="Verdana"/>
                <a:cs typeface="Verdana"/>
              </a:rPr>
              <a:t>a</a:t>
            </a:r>
            <a:r>
              <a:rPr dirty="0" sz="2250" spc="65">
                <a:latin typeface="Verdana"/>
                <a:cs typeface="Verdana"/>
              </a:rPr>
              <a:t>c</a:t>
            </a:r>
            <a:r>
              <a:rPr dirty="0" sz="2250" spc="90">
                <a:latin typeface="Verdana"/>
                <a:cs typeface="Verdana"/>
              </a:rPr>
              <a:t>c</a:t>
            </a:r>
            <a:r>
              <a:rPr dirty="0" sz="2250" spc="90">
                <a:latin typeface="Verdana"/>
                <a:cs typeface="Verdana"/>
              </a:rPr>
              <a:t>u</a:t>
            </a:r>
            <a:r>
              <a:rPr dirty="0" sz="2250" spc="-85">
                <a:latin typeface="Verdana"/>
                <a:cs typeface="Verdana"/>
              </a:rPr>
              <a:t>r</a:t>
            </a:r>
            <a:r>
              <a:rPr dirty="0" sz="2250" spc="-25">
                <a:latin typeface="Verdana"/>
                <a:cs typeface="Verdana"/>
              </a:rPr>
              <a:t>a</a:t>
            </a:r>
            <a:r>
              <a:rPr dirty="0" sz="2250" spc="70">
                <a:latin typeface="Verdana"/>
                <a:cs typeface="Verdana"/>
              </a:rPr>
              <a:t>c</a:t>
            </a:r>
            <a:r>
              <a:rPr dirty="0" sz="2250" spc="-195">
                <a:latin typeface="Verdana"/>
                <a:cs typeface="Verdana"/>
              </a:rPr>
              <a:t>y</a:t>
            </a:r>
            <a:r>
              <a:rPr dirty="0" sz="2250" spc="-345">
                <a:latin typeface="Verdana"/>
                <a:cs typeface="Verdana"/>
              </a:rPr>
              <a:t>.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100">
                <a:latin typeface="Verdana"/>
                <a:cs typeface="Verdana"/>
              </a:rPr>
              <a:t>J</a:t>
            </a:r>
            <a:r>
              <a:rPr dirty="0" sz="2250" spc="45">
                <a:latin typeface="Verdana"/>
                <a:cs typeface="Verdana"/>
              </a:rPr>
              <a:t>o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 spc="95">
                <a:latin typeface="Verdana"/>
                <a:cs typeface="Verdana"/>
              </a:rPr>
              <a:t>n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90">
                <a:latin typeface="Verdana"/>
                <a:cs typeface="Verdana"/>
              </a:rPr>
              <a:t>u</a:t>
            </a:r>
            <a:r>
              <a:rPr dirty="0" sz="2250" spc="-75">
                <a:latin typeface="Verdana"/>
                <a:cs typeface="Verdana"/>
              </a:rPr>
              <a:t>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a</a:t>
            </a:r>
            <a:r>
              <a:rPr dirty="0" sz="2250" spc="-75">
                <a:latin typeface="Verdana"/>
                <a:cs typeface="Verdana"/>
              </a:rPr>
              <a:t>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100">
                <a:latin typeface="Verdana"/>
                <a:cs typeface="Verdana"/>
              </a:rPr>
              <a:t>w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120">
                <a:latin typeface="Verdana"/>
                <a:cs typeface="Verdana"/>
              </a:rPr>
              <a:t>d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-15">
                <a:latin typeface="Verdana"/>
                <a:cs typeface="Verdana"/>
              </a:rPr>
              <a:t>l</a:t>
            </a:r>
            <a:r>
              <a:rPr dirty="0" sz="2250" spc="-150">
                <a:latin typeface="Verdana"/>
                <a:cs typeface="Verdana"/>
              </a:rPr>
              <a:t>v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5">
                <a:latin typeface="Verdana"/>
                <a:cs typeface="Verdana"/>
              </a:rPr>
              <a:t>i</a:t>
            </a:r>
            <a:r>
              <a:rPr dirty="0" sz="2250" spc="95">
                <a:latin typeface="Verdana"/>
                <a:cs typeface="Verdana"/>
              </a:rPr>
              <a:t>n</a:t>
            </a:r>
            <a:r>
              <a:rPr dirty="0" sz="2250" spc="-20">
                <a:latin typeface="Verdana"/>
                <a:cs typeface="Verdana"/>
              </a:rPr>
              <a:t>t</a:t>
            </a:r>
            <a:r>
              <a:rPr dirty="0" sz="2250" spc="45">
                <a:latin typeface="Verdana"/>
                <a:cs typeface="Verdana"/>
              </a:rPr>
              <a:t>o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25">
                <a:latin typeface="Verdana"/>
                <a:cs typeface="Verdana"/>
              </a:rPr>
              <a:t>t</a:t>
            </a:r>
            <a:r>
              <a:rPr dirty="0" sz="2250" spc="95">
                <a:latin typeface="Verdana"/>
                <a:cs typeface="Verdana"/>
              </a:rPr>
              <a:t>h</a:t>
            </a:r>
            <a:r>
              <a:rPr dirty="0" sz="2250" spc="15">
                <a:latin typeface="Verdana"/>
                <a:cs typeface="Verdana"/>
              </a:rPr>
              <a:t>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100">
                <a:latin typeface="Verdana"/>
                <a:cs typeface="Verdana"/>
              </a:rPr>
              <a:t>w</a:t>
            </a:r>
            <a:r>
              <a:rPr dirty="0" sz="2250" spc="45">
                <a:latin typeface="Verdana"/>
                <a:cs typeface="Verdana"/>
              </a:rPr>
              <a:t>o</a:t>
            </a:r>
            <a:r>
              <a:rPr dirty="0" sz="2250" spc="-80">
                <a:latin typeface="Verdana"/>
                <a:cs typeface="Verdana"/>
              </a:rPr>
              <a:t>r</a:t>
            </a:r>
            <a:r>
              <a:rPr dirty="0" sz="2250" spc="-15">
                <a:latin typeface="Verdana"/>
                <a:cs typeface="Verdana"/>
              </a:rPr>
              <a:t>l</a:t>
            </a:r>
            <a:r>
              <a:rPr dirty="0" sz="2250" spc="85">
                <a:latin typeface="Verdana"/>
                <a:cs typeface="Verdana"/>
              </a:rPr>
              <a:t>d  </a:t>
            </a:r>
            <a:r>
              <a:rPr dirty="0" sz="2250" spc="5">
                <a:latin typeface="Verdana"/>
                <a:cs typeface="Verdana"/>
              </a:rPr>
              <a:t>of </a:t>
            </a:r>
            <a:r>
              <a:rPr dirty="0" sz="2250" spc="20">
                <a:latin typeface="Verdana"/>
                <a:cs typeface="Verdana"/>
              </a:rPr>
              <a:t>earthquake </a:t>
            </a:r>
            <a:r>
              <a:rPr dirty="0" sz="2250" spc="40">
                <a:latin typeface="Verdana"/>
                <a:cs typeface="Verdana"/>
              </a:rPr>
              <a:t>prediction </a:t>
            </a:r>
            <a:r>
              <a:rPr dirty="0" sz="2250" spc="65">
                <a:latin typeface="Verdana"/>
                <a:cs typeface="Verdana"/>
              </a:rPr>
              <a:t>and </a:t>
            </a:r>
            <a:r>
              <a:rPr dirty="0" sz="2250" spc="45">
                <a:latin typeface="Verdana"/>
                <a:cs typeface="Verdana"/>
              </a:rPr>
              <a:t>the </a:t>
            </a:r>
            <a:r>
              <a:rPr dirty="0" sz="2250" spc="35">
                <a:latin typeface="Verdana"/>
                <a:cs typeface="Verdana"/>
              </a:rPr>
              <a:t>power </a:t>
            </a:r>
            <a:r>
              <a:rPr dirty="0" sz="2250" spc="5">
                <a:latin typeface="Verdana"/>
                <a:cs typeface="Verdana"/>
              </a:rPr>
              <a:t>of </a:t>
            </a:r>
            <a:r>
              <a:rPr dirty="0" sz="2250" spc="-780">
                <a:latin typeface="Verdana"/>
                <a:cs typeface="Verdana"/>
              </a:rPr>
              <a:t> </a:t>
            </a:r>
            <a:r>
              <a:rPr dirty="0" sz="2250" spc="10">
                <a:latin typeface="Verdana"/>
                <a:cs typeface="Verdana"/>
              </a:rPr>
              <a:t>Python.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9394190">
              <a:lnSpc>
                <a:spcPct val="100000"/>
              </a:lnSpc>
              <a:spcBef>
                <a:spcPts val="125"/>
              </a:spcBef>
            </a:pPr>
            <a:r>
              <a:rPr dirty="0" spc="-5"/>
              <a:t>U</a:t>
            </a:r>
            <a:r>
              <a:rPr dirty="0" spc="80"/>
              <a:t>n</a:t>
            </a:r>
            <a:r>
              <a:rPr dirty="0" spc="60"/>
              <a:t>d</a:t>
            </a:r>
            <a:r>
              <a:rPr dirty="0" spc="-220"/>
              <a:t>e</a:t>
            </a:r>
            <a:r>
              <a:rPr dirty="0" spc="125"/>
              <a:t>r</a:t>
            </a:r>
            <a:r>
              <a:rPr dirty="0" spc="100"/>
              <a:t>s</a:t>
            </a:r>
            <a:r>
              <a:rPr dirty="0" spc="-130"/>
              <a:t>t</a:t>
            </a:r>
            <a:r>
              <a:rPr dirty="0" spc="-40"/>
              <a:t>a</a:t>
            </a:r>
            <a:r>
              <a:rPr dirty="0" spc="80"/>
              <a:t>n</a:t>
            </a:r>
            <a:r>
              <a:rPr dirty="0" spc="60"/>
              <a:t>d</a:t>
            </a:r>
            <a:r>
              <a:rPr dirty="0" spc="50"/>
              <a:t>i</a:t>
            </a:r>
            <a:r>
              <a:rPr dirty="0" spc="60"/>
              <a:t>n</a:t>
            </a:r>
            <a:r>
              <a:rPr dirty="0" spc="165"/>
              <a:t>g</a:t>
            </a:r>
            <a:r>
              <a:rPr dirty="0" spc="-200"/>
              <a:t> </a:t>
            </a:r>
            <a:r>
              <a:rPr dirty="0" spc="225"/>
              <a:t>S</a:t>
            </a:r>
            <a:r>
              <a:rPr dirty="0" spc="-204"/>
              <a:t>e</a:t>
            </a:r>
            <a:r>
              <a:rPr dirty="0" spc="50"/>
              <a:t>i</a:t>
            </a:r>
            <a:r>
              <a:rPr dirty="0" spc="100"/>
              <a:t>s</a:t>
            </a:r>
            <a:r>
              <a:rPr dirty="0" spc="155"/>
              <a:t>m</a:t>
            </a:r>
            <a:r>
              <a:rPr dirty="0" spc="50"/>
              <a:t>i</a:t>
            </a:r>
            <a:r>
              <a:rPr dirty="0" spc="-35"/>
              <a:t>c</a:t>
            </a:r>
            <a:r>
              <a:rPr dirty="0" spc="-320"/>
              <a:t> </a:t>
            </a:r>
            <a:r>
              <a:rPr dirty="0" spc="110"/>
              <a:t>A</a:t>
            </a:r>
            <a:r>
              <a:rPr dirty="0" spc="-40"/>
              <a:t>c</a:t>
            </a:r>
            <a:r>
              <a:rPr dirty="0" spc="-130"/>
              <a:t>t</a:t>
            </a:r>
            <a:r>
              <a:rPr dirty="0" spc="40"/>
              <a:t>i</a:t>
            </a:r>
            <a:r>
              <a:rPr dirty="0" spc="-50"/>
              <a:t>v</a:t>
            </a:r>
            <a:r>
              <a:rPr dirty="0" spc="50"/>
              <a:t>i</a:t>
            </a:r>
            <a:r>
              <a:rPr dirty="0" spc="-130"/>
              <a:t>t</a:t>
            </a:r>
            <a:r>
              <a:rPr dirty="0" spc="-35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62202" y="3201902"/>
            <a:ext cx="5647055" cy="4323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90" b="1">
                <a:solidFill>
                  <a:srgbClr val="FFFFFF"/>
                </a:solidFill>
                <a:latin typeface="Tahoma"/>
                <a:cs typeface="Tahoma"/>
              </a:rPr>
              <a:t>Analyzing</a:t>
            </a:r>
            <a:r>
              <a:rPr dirty="0" sz="23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85" b="1">
                <a:solidFill>
                  <a:srgbClr val="FFFFFF"/>
                </a:solidFill>
                <a:latin typeface="Tahoma"/>
                <a:cs typeface="Tahoma"/>
              </a:rPr>
              <a:t>Seismic</a:t>
            </a:r>
            <a:r>
              <a:rPr dirty="0" sz="23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85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300">
              <a:latin typeface="Tahoma"/>
              <a:cs typeface="Tahoma"/>
            </a:endParaRPr>
          </a:p>
          <a:p>
            <a:pPr marL="12700" marR="5080">
              <a:lnSpc>
                <a:spcPct val="102099"/>
              </a:lnSpc>
              <a:spcBef>
                <a:spcPts val="30"/>
              </a:spcBef>
            </a:pPr>
            <a:r>
              <a:rPr dirty="0" sz="2300" spc="-27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2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300" spc="75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5">
                <a:solidFill>
                  <a:srgbClr val="FFFFFF"/>
                </a:solidFill>
                <a:latin typeface="Verdana"/>
                <a:cs typeface="Verdana"/>
              </a:rPr>
              <a:t>ﬁrst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Verdana"/>
                <a:cs typeface="Verdana"/>
              </a:rPr>
              <a:t>understand</a:t>
            </a:r>
            <a:r>
              <a:rPr dirty="0" sz="23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seismic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55">
                <a:solidFill>
                  <a:srgbClr val="FFFFFF"/>
                </a:solidFill>
                <a:latin typeface="Verdana"/>
                <a:cs typeface="Verdana"/>
              </a:rPr>
              <a:t>activity. </a:t>
            </a:r>
            <a:r>
              <a:rPr dirty="0" sz="2300" spc="-7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10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2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45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analyzing</a:t>
            </a:r>
            <a:r>
              <a:rPr dirty="0" sz="23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seismic</a:t>
            </a:r>
            <a:r>
              <a:rPr dirty="0" sz="23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data,</a:t>
            </a:r>
            <a:r>
              <a:rPr dirty="0" sz="23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dirty="0" sz="23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dirty="0" sz="23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300" spc="-7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-10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7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300" spc="1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2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10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4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2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55">
                <a:solidFill>
                  <a:srgbClr val="FFFFFF"/>
                </a:solidFill>
                <a:latin typeface="Verdana"/>
                <a:cs typeface="Verdana"/>
              </a:rPr>
              <a:t>ss  </a:t>
            </a:r>
            <a:r>
              <a:rPr dirty="0" sz="2300" spc="8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3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5">
                <a:solidFill>
                  <a:srgbClr val="FFFFFF"/>
                </a:solidFill>
                <a:latin typeface="Verdana"/>
                <a:cs typeface="Verdana"/>
              </a:rPr>
              <a:t>visualize</a:t>
            </a:r>
            <a:r>
              <a:rPr dirty="0" sz="23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seismic</a:t>
            </a:r>
            <a:r>
              <a:rPr dirty="0" sz="23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4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3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efﬁciently.</a:t>
            </a:r>
            <a:endParaRPr sz="2300">
              <a:latin typeface="Verdana"/>
              <a:cs typeface="Verdana"/>
            </a:endParaRPr>
          </a:p>
          <a:p>
            <a:pPr marL="12700" marR="817880">
              <a:lnSpc>
                <a:spcPct val="101899"/>
              </a:lnSpc>
              <a:spcBef>
                <a:spcPts val="40"/>
              </a:spcBef>
            </a:pP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2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3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124" y="1610369"/>
            <a:ext cx="615188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0">
                <a:solidFill>
                  <a:srgbClr val="000000"/>
                </a:solidFill>
                <a:latin typeface="Cambria"/>
                <a:cs typeface="Cambria"/>
              </a:rPr>
              <a:t>Advanced</a:t>
            </a:r>
            <a:r>
              <a:rPr dirty="0" sz="3300" spc="1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3300" spc="25">
                <a:solidFill>
                  <a:srgbClr val="000000"/>
                </a:solidFill>
                <a:latin typeface="Cambria"/>
                <a:cs typeface="Cambria"/>
              </a:rPr>
              <a:t>Modeling</a:t>
            </a:r>
            <a:r>
              <a:rPr dirty="0" sz="3300" spc="-6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3300" spc="-5">
                <a:solidFill>
                  <a:srgbClr val="000000"/>
                </a:solidFill>
                <a:latin typeface="Cambria"/>
                <a:cs typeface="Cambria"/>
              </a:rPr>
              <a:t>Techniques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6849" y="2873098"/>
            <a:ext cx="6261735" cy="55784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L="51435" marR="5080" indent="1448435">
              <a:lnSpc>
                <a:spcPct val="116799"/>
              </a:lnSpc>
              <a:spcBef>
                <a:spcPts val="110"/>
              </a:spcBef>
            </a:pPr>
            <a:r>
              <a:rPr dirty="0" sz="2400" spc="70" b="1">
                <a:latin typeface="Tahoma"/>
                <a:cs typeface="Tahoma"/>
              </a:rPr>
              <a:t>Leveraging</a:t>
            </a:r>
            <a:r>
              <a:rPr dirty="0" sz="2400" spc="-50" b="1">
                <a:latin typeface="Tahoma"/>
                <a:cs typeface="Tahoma"/>
              </a:rPr>
              <a:t> </a:t>
            </a:r>
            <a:r>
              <a:rPr dirty="0" sz="2400" spc="95" b="1">
                <a:latin typeface="Tahoma"/>
                <a:cs typeface="Tahoma"/>
              </a:rPr>
              <a:t>Machine</a:t>
            </a:r>
            <a:r>
              <a:rPr dirty="0" sz="2400" spc="-50" b="1">
                <a:latin typeface="Tahoma"/>
                <a:cs typeface="Tahoma"/>
              </a:rPr>
              <a:t> </a:t>
            </a:r>
            <a:r>
              <a:rPr dirty="0" sz="2400" spc="70" b="1">
                <a:latin typeface="Tahoma"/>
                <a:cs typeface="Tahoma"/>
              </a:rPr>
              <a:t>Learning </a:t>
            </a:r>
            <a:r>
              <a:rPr dirty="0" sz="2400" spc="-690" b="1">
                <a:latin typeface="Tahoma"/>
                <a:cs typeface="Tahoma"/>
              </a:rPr>
              <a:t> </a:t>
            </a:r>
            <a:r>
              <a:rPr dirty="0" sz="2400" spc="254">
                <a:latin typeface="Verdana"/>
                <a:cs typeface="Verdana"/>
              </a:rPr>
              <a:t>P</a:t>
            </a:r>
            <a:r>
              <a:rPr dirty="0" sz="2400" spc="-85">
                <a:latin typeface="Verdana"/>
                <a:cs typeface="Verdana"/>
              </a:rPr>
              <a:t>y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160">
                <a:latin typeface="Verdana"/>
                <a:cs typeface="Verdana"/>
              </a:rPr>
              <a:t>'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140">
                <a:latin typeface="Verdana"/>
                <a:cs typeface="Verdana"/>
              </a:rPr>
              <a:t>x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160">
                <a:latin typeface="Verdana"/>
                <a:cs typeface="Verdana"/>
              </a:rPr>
              <a:t>v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05">
                <a:latin typeface="Verdana"/>
                <a:cs typeface="Verdana"/>
              </a:rPr>
              <a:t>g  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105">
                <a:latin typeface="Verdana"/>
                <a:cs typeface="Verdana"/>
              </a:rPr>
              <a:t>s</a:t>
            </a:r>
            <a:r>
              <a:rPr dirty="0" sz="2400" spc="-135">
                <a:latin typeface="Verdana"/>
                <a:cs typeface="Verdana"/>
              </a:rPr>
              <a:t>y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35">
                <a:latin typeface="Verdana"/>
                <a:cs typeface="Verdana"/>
              </a:rPr>
              <a:t>f</a:t>
            </a:r>
            <a:r>
              <a:rPr dirty="0" sz="2400" spc="-60">
                <a:latin typeface="Verdana"/>
                <a:cs typeface="Verdana"/>
              </a:rPr>
              <a:t>f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75">
                <a:latin typeface="Verdana"/>
                <a:cs typeface="Verdana"/>
              </a:rPr>
              <a:t>r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35">
                <a:latin typeface="Verdana"/>
                <a:cs typeface="Verdana"/>
              </a:rPr>
              <a:t>f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105">
                <a:latin typeface="Verdana"/>
                <a:cs typeface="Verdana"/>
              </a:rPr>
              <a:t>hn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30">
                <a:latin typeface="Verdana"/>
                <a:cs typeface="Verdana"/>
              </a:rPr>
              <a:t>q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65">
                <a:latin typeface="Verdana"/>
                <a:cs typeface="Verdana"/>
              </a:rPr>
              <a:t>s  </a:t>
            </a:r>
            <a:r>
              <a:rPr dirty="0" sz="2400" spc="-60">
                <a:latin typeface="Verdana"/>
                <a:cs typeface="Verdana"/>
              </a:rPr>
              <a:t>f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30">
                <a:latin typeface="Verdana"/>
                <a:cs typeface="Verdana"/>
              </a:rPr>
              <a:t>r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130">
                <a:latin typeface="Verdana"/>
                <a:cs typeface="Verdana"/>
              </a:rPr>
              <a:t>q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35">
                <a:latin typeface="Verdana"/>
                <a:cs typeface="Verdana"/>
              </a:rPr>
              <a:t>k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10">
                <a:latin typeface="Verdana"/>
                <a:cs typeface="Verdana"/>
              </a:rPr>
              <a:t>c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365">
                <a:latin typeface="Verdana"/>
                <a:cs typeface="Verdana"/>
              </a:rPr>
              <a:t>.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5">
                <a:latin typeface="Verdana"/>
                <a:cs typeface="Verdana"/>
              </a:rPr>
              <a:t>W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5">
                <a:latin typeface="Verdana"/>
                <a:cs typeface="Verdana"/>
              </a:rPr>
              <a:t>ili</a:t>
            </a:r>
            <a:r>
              <a:rPr dirty="0" sz="2400" spc="-60">
                <a:latin typeface="Verdana"/>
                <a:cs typeface="Verdana"/>
              </a:rPr>
              <a:t>z</a:t>
            </a:r>
            <a:r>
              <a:rPr dirty="0" sz="2400" spc="10">
                <a:latin typeface="Verdana"/>
                <a:cs typeface="Verdana"/>
              </a:rPr>
              <a:t>e 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li</a:t>
            </a:r>
            <a:r>
              <a:rPr dirty="0" sz="2400" spc="-35">
                <a:latin typeface="Verdana"/>
                <a:cs typeface="Verdana"/>
              </a:rPr>
              <a:t>k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R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F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90">
                <a:latin typeface="Verdana"/>
                <a:cs typeface="Verdana"/>
              </a:rPr>
              <a:t>d  </a:t>
            </a:r>
            <a:r>
              <a:rPr dirty="0" sz="2400" spc="-165">
                <a:latin typeface="Verdana"/>
                <a:cs typeface="Verdana"/>
              </a:rPr>
              <a:t>S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130">
                <a:latin typeface="Verdana"/>
                <a:cs typeface="Verdana"/>
              </a:rPr>
              <a:t>pp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30">
                <a:latin typeface="Verdana"/>
                <a:cs typeface="Verdana"/>
              </a:rPr>
              <a:t>r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V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10">
                <a:latin typeface="Verdana"/>
                <a:cs typeface="Verdana"/>
              </a:rPr>
              <a:t>c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65">
                <a:latin typeface="Verdana"/>
                <a:cs typeface="Verdana"/>
              </a:rPr>
              <a:t>M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15">
                <a:latin typeface="Verdana"/>
                <a:cs typeface="Verdana"/>
              </a:rPr>
              <a:t>il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30">
                <a:latin typeface="Verdana"/>
                <a:cs typeface="Verdana"/>
              </a:rPr>
              <a:t>b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25">
                <a:latin typeface="Verdana"/>
                <a:cs typeface="Verdana"/>
              </a:rPr>
              <a:t>t  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.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54">
                <a:latin typeface="Verdana"/>
                <a:cs typeface="Verdana"/>
              </a:rPr>
              <a:t>P</a:t>
            </a:r>
            <a:r>
              <a:rPr dirty="0" sz="2400" spc="-85">
                <a:latin typeface="Verdana"/>
                <a:cs typeface="Verdana"/>
              </a:rPr>
              <a:t>y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li</a:t>
            </a:r>
            <a:r>
              <a:rPr dirty="0" sz="2400" spc="130">
                <a:latin typeface="Verdana"/>
                <a:cs typeface="Verdana"/>
              </a:rPr>
              <a:t>b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80">
                <a:latin typeface="Verdana"/>
                <a:cs typeface="Verdana"/>
              </a:rPr>
              <a:t>c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>
                <a:latin typeface="Verdana"/>
                <a:cs typeface="Verdana"/>
              </a:rPr>
              <a:t>k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>
                <a:latin typeface="Verdana"/>
                <a:cs typeface="Verdana"/>
              </a:rPr>
              <a:t>t</a:t>
            </a:r>
            <a:r>
              <a:rPr dirty="0" sz="2400" spc="-175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  <a:p>
            <a:pPr algn="r" marL="12700" marR="5080" indent="2406015">
              <a:lnSpc>
                <a:spcPct val="116500"/>
              </a:lnSpc>
              <a:spcBef>
                <a:spcPts val="20"/>
              </a:spcBef>
            </a:pP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5">
                <a:latin typeface="Verdana"/>
                <a:cs typeface="Verdana"/>
              </a:rPr>
              <a:t>o</a:t>
            </a:r>
            <a:r>
              <a:rPr dirty="0" sz="2400" spc="-120">
                <a:latin typeface="Verdana"/>
                <a:cs typeface="Verdana"/>
              </a:rPr>
              <a:t>v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05">
                <a:latin typeface="Verdana"/>
                <a:cs typeface="Verdana"/>
              </a:rPr>
              <a:t>s</a:t>
            </a:r>
            <a:r>
              <a:rPr dirty="0" sz="2400" spc="-150">
                <a:latin typeface="Verdana"/>
                <a:cs typeface="Verdana"/>
              </a:rPr>
              <a:t>y</a:t>
            </a:r>
            <a:r>
              <a:rPr dirty="0" sz="2400" spc="-155">
                <a:latin typeface="Verdana"/>
                <a:cs typeface="Verdana"/>
              </a:rPr>
              <a:t>-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65">
                <a:latin typeface="Verdana"/>
                <a:cs typeface="Verdana"/>
              </a:rPr>
              <a:t>o</a:t>
            </a:r>
            <a:r>
              <a:rPr dirty="0" sz="2400" spc="-175">
                <a:latin typeface="Verdana"/>
                <a:cs typeface="Verdana"/>
              </a:rPr>
              <a:t>-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10">
                <a:latin typeface="Verdana"/>
                <a:cs typeface="Verdana"/>
              </a:rPr>
              <a:t>e 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35">
                <a:latin typeface="Verdana"/>
                <a:cs typeface="Verdana"/>
              </a:rPr>
              <a:t>f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.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60">
                <a:latin typeface="Verdana"/>
                <a:cs typeface="Verdana"/>
              </a:rPr>
              <a:t>B</a:t>
            </a:r>
            <a:r>
              <a:rPr dirty="0" sz="2400" spc="-90">
                <a:latin typeface="Verdana"/>
                <a:cs typeface="Verdana"/>
              </a:rPr>
              <a:t>y  </a:t>
            </a:r>
            <a:r>
              <a:rPr dirty="0" sz="2400" spc="85">
                <a:latin typeface="Verdana"/>
                <a:cs typeface="Verdana"/>
              </a:rPr>
              <a:t>combining </a:t>
            </a:r>
            <a:r>
              <a:rPr dirty="0" sz="2400" spc="20">
                <a:latin typeface="Verdana"/>
                <a:cs typeface="Verdana"/>
              </a:rPr>
              <a:t>seismic </a:t>
            </a:r>
            <a:r>
              <a:rPr dirty="0" sz="2400" spc="25">
                <a:latin typeface="Verdana"/>
                <a:cs typeface="Verdana"/>
              </a:rPr>
              <a:t>data </a:t>
            </a:r>
            <a:r>
              <a:rPr dirty="0" sz="2400" spc="65">
                <a:latin typeface="Verdana"/>
                <a:cs typeface="Verdana"/>
              </a:rPr>
              <a:t>with machine 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50">
                <a:latin typeface="Verdana"/>
                <a:cs typeface="Verdana"/>
              </a:rPr>
              <a:t>g</a:t>
            </a:r>
            <a:r>
              <a:rPr dirty="0" sz="2400" spc="-365">
                <a:latin typeface="Verdana"/>
                <a:cs typeface="Verdana"/>
              </a:rPr>
              <a:t>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5">
                <a:latin typeface="Verdana"/>
                <a:cs typeface="Verdana"/>
              </a:rPr>
              <a:t>w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nh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p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10">
                <a:latin typeface="Verdana"/>
                <a:cs typeface="Verdana"/>
              </a:rPr>
              <a:t>c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-160">
                <a:latin typeface="Verdana"/>
                <a:cs typeface="Verdana"/>
              </a:rPr>
              <a:t>v</a:t>
            </a:r>
            <a:r>
              <a:rPr dirty="0" sz="2400" spc="10">
                <a:latin typeface="Verdana"/>
                <a:cs typeface="Verdana"/>
              </a:rPr>
              <a:t>e  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20">
                <a:latin typeface="Verdana"/>
                <a:cs typeface="Verdana"/>
              </a:rPr>
              <a:t>p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30">
                <a:latin typeface="Verdana"/>
                <a:cs typeface="Verdana"/>
              </a:rPr>
              <a:t>b</a:t>
            </a:r>
            <a:r>
              <a:rPr dirty="0" sz="2400" spc="-15">
                <a:latin typeface="Verdana"/>
                <a:cs typeface="Verdana"/>
              </a:rPr>
              <a:t>ili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35">
                <a:latin typeface="Verdana"/>
                <a:cs typeface="Verdana"/>
              </a:rPr>
              <a:t>k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10">
                <a:latin typeface="Verdana"/>
                <a:cs typeface="Verdana"/>
              </a:rPr>
              <a:t>m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90">
                <a:latin typeface="Verdana"/>
                <a:cs typeface="Verdana"/>
              </a:rPr>
              <a:t>r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495"/>
              </a:spcBef>
            </a:pPr>
            <a:r>
              <a:rPr dirty="0" sz="2400" spc="-25">
                <a:latin typeface="Verdana"/>
                <a:cs typeface="Verdana"/>
              </a:rPr>
              <a:t>e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30">
                <a:latin typeface="Verdana"/>
                <a:cs typeface="Verdana"/>
              </a:rPr>
              <a:t>r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105">
                <a:latin typeface="Verdana"/>
                <a:cs typeface="Verdana"/>
              </a:rPr>
              <a:t>h</a:t>
            </a:r>
            <a:r>
              <a:rPr dirty="0" sz="2400" spc="130">
                <a:latin typeface="Verdana"/>
                <a:cs typeface="Verdana"/>
              </a:rPr>
              <a:t>q</a:t>
            </a:r>
            <a:r>
              <a:rPr dirty="0" sz="2400" spc="95">
                <a:latin typeface="Verdana"/>
                <a:cs typeface="Verdana"/>
              </a:rPr>
              <a:t>u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35">
                <a:latin typeface="Verdana"/>
                <a:cs typeface="Verdana"/>
              </a:rPr>
              <a:t>k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f</a:t>
            </a:r>
            <a:r>
              <a:rPr dirty="0" sz="2400" spc="45">
                <a:latin typeface="Verdana"/>
                <a:cs typeface="Verdana"/>
              </a:rPr>
              <a:t>o</a:t>
            </a:r>
            <a:r>
              <a:rPr dirty="0" sz="2400" spc="-100">
                <a:latin typeface="Verdana"/>
                <a:cs typeface="Verdana"/>
              </a:rPr>
              <a:t>r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0">
                <a:latin typeface="Verdana"/>
                <a:cs typeface="Verdana"/>
              </a:rPr>
              <a:t>c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25">
                <a:latin typeface="Verdana"/>
                <a:cs typeface="Verdana"/>
              </a:rPr>
              <a:t>t</a:t>
            </a:r>
            <a:r>
              <a:rPr dirty="0" sz="2400" spc="-80">
                <a:latin typeface="Verdana"/>
                <a:cs typeface="Verdana"/>
              </a:rPr>
              <a:t>s</a:t>
            </a:r>
            <a:r>
              <a:rPr dirty="0" sz="2400" spc="-365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527" y="2654250"/>
            <a:ext cx="5955665" cy="13500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650" spc="45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dirty="0" sz="8650" spc="-34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dirty="0" sz="8650" spc="-114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8650" spc="-20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dirty="0" sz="8650" spc="229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dirty="0" sz="8650" spc="-140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dirty="0" sz="8650" spc="-36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dirty="0" sz="8650" spc="25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8650" spc="-34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dirty="0" sz="8650" spc="-11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endParaRPr sz="86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Harnessing</a:t>
            </a:r>
            <a:r>
              <a:rPr dirty="0" spc="-35"/>
              <a:t> </a:t>
            </a:r>
            <a:r>
              <a:rPr dirty="0" spc="60"/>
              <a:t>Python's</a:t>
            </a:r>
            <a:r>
              <a:rPr dirty="0" spc="-30"/>
              <a:t> </a:t>
            </a:r>
            <a:r>
              <a:rPr dirty="0" spc="60"/>
              <a:t>Power</a:t>
            </a:r>
          </a:p>
          <a:p>
            <a:pPr algn="ctr" marR="5080" indent="-635">
              <a:lnSpc>
                <a:spcPct val="101200"/>
              </a:lnSpc>
            </a:pPr>
            <a:r>
              <a:rPr dirty="0" spc="-80" b="0">
                <a:latin typeface="Verdana"/>
                <a:cs typeface="Verdana"/>
              </a:rPr>
              <a:t>In </a:t>
            </a:r>
            <a:r>
              <a:rPr dirty="0" spc="5" b="0">
                <a:latin typeface="Verdana"/>
                <a:cs typeface="Verdana"/>
              </a:rPr>
              <a:t>this </a:t>
            </a:r>
            <a:r>
              <a:rPr dirty="0" spc="-10" b="0">
                <a:latin typeface="Verdana"/>
                <a:cs typeface="Verdana"/>
              </a:rPr>
              <a:t>presentation, </a:t>
            </a:r>
            <a:r>
              <a:rPr dirty="0" spc="50" b="0">
                <a:latin typeface="Verdana"/>
                <a:cs typeface="Verdana"/>
              </a:rPr>
              <a:t>we </a:t>
            </a:r>
            <a:r>
              <a:rPr dirty="0" spc="5" b="0">
                <a:latin typeface="Verdana"/>
                <a:cs typeface="Verdana"/>
              </a:rPr>
              <a:t>explored </a:t>
            </a:r>
            <a:r>
              <a:rPr dirty="0" spc="75" b="0">
                <a:latin typeface="Verdana"/>
                <a:cs typeface="Verdana"/>
              </a:rPr>
              <a:t>how </a:t>
            </a:r>
            <a:r>
              <a:rPr dirty="0" spc="65" b="0">
                <a:latin typeface="Verdana"/>
                <a:cs typeface="Verdana"/>
              </a:rPr>
              <a:t>Python </a:t>
            </a:r>
            <a:r>
              <a:rPr dirty="0" spc="50" b="0">
                <a:latin typeface="Verdana"/>
                <a:cs typeface="Verdana"/>
              </a:rPr>
              <a:t>can </a:t>
            </a:r>
            <a:r>
              <a:rPr dirty="0" spc="65" b="0">
                <a:latin typeface="Verdana"/>
                <a:cs typeface="Verdana"/>
              </a:rPr>
              <a:t>be </a:t>
            </a:r>
            <a:r>
              <a:rPr dirty="0" spc="10" b="0">
                <a:latin typeface="Verdana"/>
                <a:cs typeface="Verdana"/>
              </a:rPr>
              <a:t>harnessed </a:t>
            </a:r>
            <a:r>
              <a:rPr dirty="0" spc="-20" b="0">
                <a:latin typeface="Verdana"/>
                <a:cs typeface="Verdana"/>
              </a:rPr>
              <a:t>for </a:t>
            </a:r>
            <a:r>
              <a:rPr dirty="0" spc="-15" b="0">
                <a:latin typeface="Verdana"/>
                <a:cs typeface="Verdana"/>
              </a:rPr>
              <a:t> </a:t>
            </a:r>
            <a:r>
              <a:rPr dirty="0" spc="20" b="0">
                <a:latin typeface="Verdana"/>
                <a:cs typeface="Verdana"/>
              </a:rPr>
              <a:t>earthquake </a:t>
            </a:r>
            <a:r>
              <a:rPr dirty="0" spc="5" b="0">
                <a:latin typeface="Verdana"/>
                <a:cs typeface="Verdana"/>
              </a:rPr>
              <a:t>prediction. </a:t>
            </a:r>
            <a:r>
              <a:rPr dirty="0" spc="15" b="0">
                <a:latin typeface="Verdana"/>
                <a:cs typeface="Verdana"/>
              </a:rPr>
              <a:t>By </a:t>
            </a:r>
            <a:r>
              <a:rPr dirty="0" spc="10" b="0">
                <a:latin typeface="Verdana"/>
                <a:cs typeface="Verdana"/>
              </a:rPr>
              <a:t>leveraging </a:t>
            </a:r>
            <a:r>
              <a:rPr dirty="0" spc="20" b="0">
                <a:latin typeface="Verdana"/>
                <a:cs typeface="Verdana"/>
              </a:rPr>
              <a:t>Python's </a:t>
            </a:r>
            <a:r>
              <a:rPr dirty="0" spc="-10" b="0">
                <a:latin typeface="Verdana"/>
                <a:cs typeface="Verdana"/>
              </a:rPr>
              <a:t>capabilities, </a:t>
            </a:r>
            <a:r>
              <a:rPr dirty="0" spc="50" b="0">
                <a:latin typeface="Verdana"/>
                <a:cs typeface="Verdana"/>
              </a:rPr>
              <a:t>we can </a:t>
            </a:r>
            <a:r>
              <a:rPr dirty="0" spc="55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analyze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15" b="0">
                <a:latin typeface="Verdana"/>
                <a:cs typeface="Verdana"/>
              </a:rPr>
              <a:t>seismic</a:t>
            </a:r>
            <a:r>
              <a:rPr dirty="0" spc="-185" b="0">
                <a:latin typeface="Verdana"/>
                <a:cs typeface="Verdana"/>
              </a:rPr>
              <a:t> </a:t>
            </a:r>
            <a:r>
              <a:rPr dirty="0" spc="-45" b="0">
                <a:latin typeface="Verdana"/>
                <a:cs typeface="Verdana"/>
              </a:rPr>
              <a:t>data,</a:t>
            </a:r>
            <a:r>
              <a:rPr dirty="0" spc="-185" b="0">
                <a:latin typeface="Verdana"/>
                <a:cs typeface="Verdana"/>
              </a:rPr>
              <a:t> </a:t>
            </a:r>
            <a:r>
              <a:rPr dirty="0" spc="15" b="0">
                <a:latin typeface="Verdana"/>
                <a:cs typeface="Verdana"/>
              </a:rPr>
              <a:t>apply</a:t>
            </a:r>
            <a:r>
              <a:rPr dirty="0" spc="-185" b="0">
                <a:latin typeface="Verdana"/>
                <a:cs typeface="Verdana"/>
              </a:rPr>
              <a:t> </a:t>
            </a:r>
            <a:r>
              <a:rPr dirty="0" spc="25" b="0">
                <a:latin typeface="Verdana"/>
                <a:cs typeface="Verdana"/>
              </a:rPr>
              <a:t>advanced</a:t>
            </a:r>
            <a:r>
              <a:rPr dirty="0" spc="-185" b="0">
                <a:latin typeface="Verdana"/>
                <a:cs typeface="Verdana"/>
              </a:rPr>
              <a:t> </a:t>
            </a:r>
            <a:r>
              <a:rPr dirty="0" spc="70" b="0">
                <a:latin typeface="Verdana"/>
                <a:cs typeface="Verdana"/>
              </a:rPr>
              <a:t>modeling</a:t>
            </a:r>
            <a:r>
              <a:rPr dirty="0" spc="-185" b="0">
                <a:latin typeface="Verdana"/>
                <a:cs typeface="Verdana"/>
              </a:rPr>
              <a:t> </a:t>
            </a:r>
            <a:r>
              <a:rPr dirty="0" spc="5" b="0">
                <a:latin typeface="Verdana"/>
                <a:cs typeface="Verdana"/>
              </a:rPr>
              <a:t>techniques,</a:t>
            </a:r>
            <a:r>
              <a:rPr dirty="0" spc="-185" b="0">
                <a:latin typeface="Verdana"/>
                <a:cs typeface="Verdana"/>
              </a:rPr>
              <a:t> </a:t>
            </a:r>
            <a:r>
              <a:rPr dirty="0" spc="60" b="0">
                <a:latin typeface="Verdana"/>
                <a:cs typeface="Verdana"/>
              </a:rPr>
              <a:t>and</a:t>
            </a:r>
            <a:r>
              <a:rPr dirty="0" spc="-185" b="0">
                <a:latin typeface="Verdana"/>
                <a:cs typeface="Verdana"/>
              </a:rPr>
              <a:t> </a:t>
            </a:r>
            <a:r>
              <a:rPr dirty="0" spc="10" b="0">
                <a:latin typeface="Verdana"/>
                <a:cs typeface="Verdana"/>
              </a:rPr>
              <a:t>improve </a:t>
            </a:r>
            <a:r>
              <a:rPr dirty="0" spc="-720" b="0">
                <a:latin typeface="Verdana"/>
                <a:cs typeface="Verdana"/>
              </a:rPr>
              <a:t> </a:t>
            </a:r>
            <a:r>
              <a:rPr dirty="0" spc="40" b="0">
                <a:latin typeface="Verdana"/>
                <a:cs typeface="Verdana"/>
              </a:rPr>
              <a:t>prediction </a:t>
            </a:r>
            <a:r>
              <a:rPr dirty="0" spc="-35" b="0">
                <a:latin typeface="Verdana"/>
                <a:cs typeface="Verdana"/>
              </a:rPr>
              <a:t>accuracy. </a:t>
            </a:r>
            <a:r>
              <a:rPr dirty="0" spc="20" b="0">
                <a:latin typeface="Verdana"/>
                <a:cs typeface="Verdana"/>
              </a:rPr>
              <a:t>Python's </a:t>
            </a:r>
            <a:r>
              <a:rPr dirty="0" spc="-30" b="0">
                <a:latin typeface="Verdana"/>
                <a:cs typeface="Verdana"/>
              </a:rPr>
              <a:t>extensive </a:t>
            </a:r>
            <a:r>
              <a:rPr dirty="0" b="0">
                <a:latin typeface="Verdana"/>
                <a:cs typeface="Verdana"/>
              </a:rPr>
              <a:t>ecosystem </a:t>
            </a:r>
            <a:r>
              <a:rPr dirty="0" spc="5" b="0">
                <a:latin typeface="Verdana"/>
                <a:cs typeface="Verdana"/>
              </a:rPr>
              <a:t>of </a:t>
            </a:r>
            <a:r>
              <a:rPr dirty="0" spc="-20" b="0">
                <a:latin typeface="Verdana"/>
                <a:cs typeface="Verdana"/>
              </a:rPr>
              <a:t>libraries </a:t>
            </a:r>
            <a:r>
              <a:rPr dirty="0" spc="60" b="0">
                <a:latin typeface="Verdana"/>
                <a:cs typeface="Verdana"/>
              </a:rPr>
              <a:t>and </a:t>
            </a:r>
            <a:r>
              <a:rPr dirty="0" spc="-5" b="0">
                <a:latin typeface="Verdana"/>
                <a:cs typeface="Verdana"/>
              </a:rPr>
              <a:t>tools </a:t>
            </a:r>
            <a:r>
              <a:rPr dirty="0" spc="-725" b="0">
                <a:latin typeface="Verdana"/>
                <a:cs typeface="Verdana"/>
              </a:rPr>
              <a:t> </a:t>
            </a:r>
            <a:r>
              <a:rPr dirty="0" spc="35" b="0">
                <a:latin typeface="Verdana"/>
                <a:cs typeface="Verdana"/>
              </a:rPr>
              <a:t>empowers </a:t>
            </a:r>
            <a:r>
              <a:rPr dirty="0" spc="-20" b="0">
                <a:latin typeface="Verdana"/>
                <a:cs typeface="Verdana"/>
              </a:rPr>
              <a:t>researchers </a:t>
            </a:r>
            <a:r>
              <a:rPr dirty="0" spc="60" b="0">
                <a:latin typeface="Verdana"/>
                <a:cs typeface="Verdana"/>
              </a:rPr>
              <a:t>and </a:t>
            </a:r>
            <a:r>
              <a:rPr dirty="0" b="0">
                <a:latin typeface="Verdana"/>
                <a:cs typeface="Verdana"/>
              </a:rPr>
              <a:t>scientists </a:t>
            </a:r>
            <a:r>
              <a:rPr dirty="0" spc="40" b="0">
                <a:latin typeface="Verdana"/>
                <a:cs typeface="Verdana"/>
              </a:rPr>
              <a:t>in </a:t>
            </a:r>
            <a:r>
              <a:rPr dirty="0" spc="45" b="0">
                <a:latin typeface="Verdana"/>
                <a:cs typeface="Verdana"/>
              </a:rPr>
              <a:t>the </a:t>
            </a:r>
            <a:r>
              <a:rPr dirty="0" spc="60" b="0">
                <a:latin typeface="Verdana"/>
                <a:cs typeface="Verdana"/>
              </a:rPr>
              <a:t>ﬁeld </a:t>
            </a:r>
            <a:r>
              <a:rPr dirty="0" spc="5" b="0">
                <a:latin typeface="Verdana"/>
                <a:cs typeface="Verdana"/>
              </a:rPr>
              <a:t>of </a:t>
            </a:r>
            <a:r>
              <a:rPr dirty="0" spc="-25" b="0">
                <a:latin typeface="Verdana"/>
                <a:cs typeface="Verdana"/>
              </a:rPr>
              <a:t>seismology. Let's </a:t>
            </a:r>
            <a:r>
              <a:rPr dirty="0" spc="-20" b="0">
                <a:latin typeface="Verdana"/>
                <a:cs typeface="Verdana"/>
              </a:rPr>
              <a:t> </a:t>
            </a:r>
            <a:r>
              <a:rPr dirty="0" spc="65" b="0">
                <a:latin typeface="Verdana"/>
                <a:cs typeface="Verdana"/>
              </a:rPr>
              <a:t>c</a:t>
            </a:r>
            <a:r>
              <a:rPr dirty="0" spc="40" b="0">
                <a:latin typeface="Verdana"/>
                <a:cs typeface="Verdana"/>
              </a:rPr>
              <a:t>o</a:t>
            </a:r>
            <a:r>
              <a:rPr dirty="0" spc="90" b="0">
                <a:latin typeface="Verdana"/>
                <a:cs typeface="Verdana"/>
              </a:rPr>
              <a:t>n</a:t>
            </a:r>
            <a:r>
              <a:rPr dirty="0" spc="25" b="0">
                <a:latin typeface="Verdana"/>
                <a:cs typeface="Verdana"/>
              </a:rPr>
              <a:t>t</a:t>
            </a:r>
            <a:r>
              <a:rPr dirty="0" spc="-15" b="0">
                <a:latin typeface="Verdana"/>
                <a:cs typeface="Verdana"/>
              </a:rPr>
              <a:t>i</a:t>
            </a:r>
            <a:r>
              <a:rPr dirty="0" spc="90" b="0">
                <a:latin typeface="Verdana"/>
                <a:cs typeface="Verdana"/>
              </a:rPr>
              <a:t>n</a:t>
            </a:r>
            <a:r>
              <a:rPr dirty="0" spc="80" b="0">
                <a:latin typeface="Verdana"/>
                <a:cs typeface="Verdana"/>
              </a:rPr>
              <a:t>u</a:t>
            </a:r>
            <a:r>
              <a:rPr dirty="0" spc="15" b="0">
                <a:latin typeface="Verdana"/>
                <a:cs typeface="Verdana"/>
              </a:rPr>
              <a:t>e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-15" b="0">
                <a:latin typeface="Verdana"/>
                <a:cs typeface="Verdana"/>
              </a:rPr>
              <a:t>t</a:t>
            </a:r>
            <a:r>
              <a:rPr dirty="0" spc="40" b="0">
                <a:latin typeface="Verdana"/>
                <a:cs typeface="Verdana"/>
              </a:rPr>
              <a:t>o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90" b="0">
                <a:latin typeface="Verdana"/>
                <a:cs typeface="Verdana"/>
              </a:rPr>
              <a:t>h</a:t>
            </a:r>
            <a:r>
              <a:rPr dirty="0" spc="-25" b="0">
                <a:latin typeface="Verdana"/>
                <a:cs typeface="Verdana"/>
              </a:rPr>
              <a:t>a</a:t>
            </a:r>
            <a:r>
              <a:rPr dirty="0" spc="-75" b="0">
                <a:latin typeface="Verdana"/>
                <a:cs typeface="Verdana"/>
              </a:rPr>
              <a:t>r</a:t>
            </a:r>
            <a:r>
              <a:rPr dirty="0" spc="90" b="0">
                <a:latin typeface="Verdana"/>
                <a:cs typeface="Verdana"/>
              </a:rPr>
              <a:t>n</a:t>
            </a:r>
            <a:r>
              <a:rPr dirty="0" spc="15" b="0">
                <a:latin typeface="Verdana"/>
                <a:cs typeface="Verdana"/>
              </a:rPr>
              <a:t>e</a:t>
            </a:r>
            <a:r>
              <a:rPr dirty="0" spc="-70" b="0">
                <a:latin typeface="Verdana"/>
                <a:cs typeface="Verdana"/>
              </a:rPr>
              <a:t>ss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25" b="0">
                <a:latin typeface="Verdana"/>
                <a:cs typeface="Verdana"/>
              </a:rPr>
              <a:t>t</a:t>
            </a:r>
            <a:r>
              <a:rPr dirty="0" spc="90" b="0">
                <a:latin typeface="Verdana"/>
                <a:cs typeface="Verdana"/>
              </a:rPr>
              <a:t>h</a:t>
            </a:r>
            <a:r>
              <a:rPr dirty="0" spc="15" b="0">
                <a:latin typeface="Verdana"/>
                <a:cs typeface="Verdana"/>
              </a:rPr>
              <a:t>e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114" b="0">
                <a:latin typeface="Verdana"/>
                <a:cs typeface="Verdana"/>
              </a:rPr>
              <a:t>p</a:t>
            </a:r>
            <a:r>
              <a:rPr dirty="0" spc="5" b="0">
                <a:latin typeface="Verdana"/>
                <a:cs typeface="Verdana"/>
              </a:rPr>
              <a:t>o</a:t>
            </a:r>
            <a:r>
              <a:rPr dirty="0" spc="90" b="0">
                <a:latin typeface="Verdana"/>
                <a:cs typeface="Verdana"/>
              </a:rPr>
              <a:t>w</a:t>
            </a:r>
            <a:r>
              <a:rPr dirty="0" spc="15" b="0">
                <a:latin typeface="Verdana"/>
                <a:cs typeface="Verdana"/>
              </a:rPr>
              <a:t>e</a:t>
            </a:r>
            <a:r>
              <a:rPr dirty="0" spc="-55" b="0">
                <a:latin typeface="Verdana"/>
                <a:cs typeface="Verdana"/>
              </a:rPr>
              <a:t>r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40" b="0">
                <a:latin typeface="Verdana"/>
                <a:cs typeface="Verdana"/>
              </a:rPr>
              <a:t>o</a:t>
            </a:r>
            <a:r>
              <a:rPr dirty="0" spc="-30" b="0">
                <a:latin typeface="Verdana"/>
                <a:cs typeface="Verdana"/>
              </a:rPr>
              <a:t>f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220" b="0">
                <a:latin typeface="Verdana"/>
                <a:cs typeface="Verdana"/>
              </a:rPr>
              <a:t>P</a:t>
            </a:r>
            <a:r>
              <a:rPr dirty="0" spc="-75" b="0">
                <a:latin typeface="Verdana"/>
                <a:cs typeface="Verdana"/>
              </a:rPr>
              <a:t>y</a:t>
            </a:r>
            <a:r>
              <a:rPr dirty="0" spc="25" b="0">
                <a:latin typeface="Verdana"/>
                <a:cs typeface="Verdana"/>
              </a:rPr>
              <a:t>t</a:t>
            </a:r>
            <a:r>
              <a:rPr dirty="0" spc="90" b="0">
                <a:latin typeface="Verdana"/>
                <a:cs typeface="Verdana"/>
              </a:rPr>
              <a:t>h</a:t>
            </a:r>
            <a:r>
              <a:rPr dirty="0" spc="40" b="0">
                <a:latin typeface="Verdana"/>
                <a:cs typeface="Verdana"/>
              </a:rPr>
              <a:t>o</a:t>
            </a:r>
            <a:r>
              <a:rPr dirty="0" spc="90" b="0">
                <a:latin typeface="Verdana"/>
                <a:cs typeface="Verdana"/>
              </a:rPr>
              <a:t>n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-15" b="0">
                <a:latin typeface="Verdana"/>
                <a:cs typeface="Verdana"/>
              </a:rPr>
              <a:t>t</a:t>
            </a:r>
            <a:r>
              <a:rPr dirty="0" spc="40" b="0">
                <a:latin typeface="Verdana"/>
                <a:cs typeface="Verdana"/>
              </a:rPr>
              <a:t>o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-30" b="0">
                <a:latin typeface="Verdana"/>
                <a:cs typeface="Verdana"/>
              </a:rPr>
              <a:t>f</a:t>
            </a:r>
            <a:r>
              <a:rPr dirty="0" spc="80" b="0">
                <a:latin typeface="Verdana"/>
                <a:cs typeface="Verdana"/>
              </a:rPr>
              <a:t>u</a:t>
            </a:r>
            <a:r>
              <a:rPr dirty="0" spc="-25" b="0">
                <a:latin typeface="Verdana"/>
                <a:cs typeface="Verdana"/>
              </a:rPr>
              <a:t>r</a:t>
            </a:r>
            <a:r>
              <a:rPr dirty="0" spc="25" b="0">
                <a:latin typeface="Verdana"/>
                <a:cs typeface="Verdana"/>
              </a:rPr>
              <a:t>t</a:t>
            </a:r>
            <a:r>
              <a:rPr dirty="0" spc="90" b="0">
                <a:latin typeface="Verdana"/>
                <a:cs typeface="Verdana"/>
              </a:rPr>
              <a:t>h</a:t>
            </a:r>
            <a:r>
              <a:rPr dirty="0" spc="15" b="0">
                <a:latin typeface="Verdana"/>
                <a:cs typeface="Verdana"/>
              </a:rPr>
              <a:t>e</a:t>
            </a:r>
            <a:r>
              <a:rPr dirty="0" spc="-55" b="0">
                <a:latin typeface="Verdana"/>
                <a:cs typeface="Verdana"/>
              </a:rPr>
              <a:t>r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40" b="0">
                <a:latin typeface="Verdana"/>
                <a:cs typeface="Verdana"/>
              </a:rPr>
              <a:t>o</a:t>
            </a:r>
            <a:r>
              <a:rPr dirty="0" spc="80" b="0">
                <a:latin typeface="Verdana"/>
                <a:cs typeface="Verdana"/>
              </a:rPr>
              <a:t>u</a:t>
            </a:r>
            <a:r>
              <a:rPr dirty="0" spc="-55" b="0">
                <a:latin typeface="Verdana"/>
                <a:cs typeface="Verdana"/>
              </a:rPr>
              <a:t>r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80" b="0">
                <a:latin typeface="Verdana"/>
                <a:cs typeface="Verdana"/>
              </a:rPr>
              <a:t>u</a:t>
            </a:r>
            <a:r>
              <a:rPr dirty="0" spc="90" b="0">
                <a:latin typeface="Verdana"/>
                <a:cs typeface="Verdana"/>
              </a:rPr>
              <a:t>n</a:t>
            </a:r>
            <a:r>
              <a:rPr dirty="0" spc="114" b="0">
                <a:latin typeface="Verdana"/>
                <a:cs typeface="Verdana"/>
              </a:rPr>
              <a:t>d</a:t>
            </a:r>
            <a:r>
              <a:rPr dirty="0" spc="15" b="0">
                <a:latin typeface="Verdana"/>
                <a:cs typeface="Verdana"/>
              </a:rPr>
              <a:t>e</a:t>
            </a:r>
            <a:r>
              <a:rPr dirty="0" spc="-65" b="0">
                <a:latin typeface="Verdana"/>
                <a:cs typeface="Verdana"/>
              </a:rPr>
              <a:t>r</a:t>
            </a:r>
            <a:r>
              <a:rPr dirty="0" spc="-70" b="0">
                <a:latin typeface="Verdana"/>
                <a:cs typeface="Verdana"/>
              </a:rPr>
              <a:t>s</a:t>
            </a:r>
            <a:r>
              <a:rPr dirty="0" spc="25" b="0">
                <a:latin typeface="Verdana"/>
                <a:cs typeface="Verdana"/>
              </a:rPr>
              <a:t>t</a:t>
            </a:r>
            <a:r>
              <a:rPr dirty="0" spc="-25" b="0">
                <a:latin typeface="Verdana"/>
                <a:cs typeface="Verdana"/>
              </a:rPr>
              <a:t>a</a:t>
            </a:r>
            <a:r>
              <a:rPr dirty="0" spc="90" b="0">
                <a:latin typeface="Verdana"/>
                <a:cs typeface="Verdana"/>
              </a:rPr>
              <a:t>n</a:t>
            </a:r>
            <a:r>
              <a:rPr dirty="0" spc="114" b="0">
                <a:latin typeface="Verdana"/>
                <a:cs typeface="Verdana"/>
              </a:rPr>
              <a:t>d</a:t>
            </a:r>
            <a:r>
              <a:rPr dirty="0" spc="-15" b="0">
                <a:latin typeface="Verdana"/>
                <a:cs typeface="Verdana"/>
              </a:rPr>
              <a:t>i</a:t>
            </a:r>
            <a:r>
              <a:rPr dirty="0" spc="90" b="0">
                <a:latin typeface="Verdana"/>
                <a:cs typeface="Verdana"/>
              </a:rPr>
              <a:t>n</a:t>
            </a:r>
            <a:r>
              <a:rPr dirty="0" spc="130" b="0">
                <a:latin typeface="Verdana"/>
                <a:cs typeface="Verdana"/>
              </a:rPr>
              <a:t>g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40" b="0">
                <a:latin typeface="Verdana"/>
                <a:cs typeface="Verdana"/>
              </a:rPr>
              <a:t>o</a:t>
            </a:r>
            <a:r>
              <a:rPr dirty="0" spc="-30" b="0">
                <a:latin typeface="Verdana"/>
                <a:cs typeface="Verdana"/>
              </a:rPr>
              <a:t>f  </a:t>
            </a:r>
            <a:r>
              <a:rPr dirty="0" spc="10" b="0">
                <a:latin typeface="Verdana"/>
                <a:cs typeface="Verdana"/>
              </a:rPr>
              <a:t>earthquakes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60" b="0">
                <a:latin typeface="Verdana"/>
                <a:cs typeface="Verdana"/>
              </a:rPr>
              <a:t>and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35" b="0">
                <a:latin typeface="Verdana"/>
                <a:cs typeface="Verdana"/>
              </a:rPr>
              <a:t>mitigate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10" b="0">
                <a:latin typeface="Verdana"/>
                <a:cs typeface="Verdana"/>
              </a:rPr>
              <a:t>their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60" b="0">
                <a:latin typeface="Verdana"/>
                <a:cs typeface="Verdana"/>
              </a:rPr>
              <a:t>impact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65" b="0">
                <a:latin typeface="Verdana"/>
                <a:cs typeface="Verdana"/>
              </a:rPr>
              <a:t>on</a:t>
            </a:r>
            <a:r>
              <a:rPr dirty="0" spc="-190" b="0">
                <a:latin typeface="Verdana"/>
                <a:cs typeface="Verdana"/>
              </a:rPr>
              <a:t> </a:t>
            </a:r>
            <a:r>
              <a:rPr dirty="0" spc="-55" b="0">
                <a:latin typeface="Verdana"/>
                <a:cs typeface="Verdana"/>
              </a:rPr>
              <a:t>society.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2023-10-05T03:45:30Z</dcterms:created>
  <dcterms:modified xsi:type="dcterms:W3CDTF">2023-10-05T03:45:30Z</dcterms:modified>
</cp:coreProperties>
</file>