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9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917" y="0"/>
                </a:lnTo>
                <a:lnTo>
                  <a:pt x="10487917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61527" y="2654250"/>
            <a:ext cx="5977645" cy="1350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71409" y="4726785"/>
            <a:ext cx="9757881" cy="2829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1246" y="1519794"/>
            <a:ext cx="9584690" cy="7316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2700" marR="5080" indent="-635">
              <a:lnSpc>
                <a:spcPct val="100099"/>
              </a:lnSpc>
              <a:spcBef>
                <a:spcPts val="125"/>
              </a:spcBef>
            </a:pPr>
            <a:r>
              <a:rPr dirty="0" sz="9550" spc="-245" b="1">
                <a:solidFill>
                  <a:srgbClr val="FFFFFF"/>
                </a:solidFill>
                <a:latin typeface="Tahoma"/>
                <a:cs typeface="Tahoma"/>
              </a:rPr>
              <a:t>Revolutionizing </a:t>
            </a:r>
            <a:r>
              <a:rPr dirty="0" sz="9550" spc="-2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50" spc="459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9550" spc="-63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9550" spc="-62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9550" spc="-63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9550" spc="-10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50" spc="-615" b="1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9550" spc="46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9550" spc="-63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9550" spc="-17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9550" spc="-555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9550" spc="254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9550" spc="27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9550" spc="-17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9550" spc="-555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9550" spc="-470" b="1">
                <a:solidFill>
                  <a:srgbClr val="FFFFFF"/>
                </a:solidFill>
                <a:latin typeface="Tahoma"/>
                <a:cs typeface="Tahoma"/>
              </a:rPr>
              <a:t>:  </a:t>
            </a:r>
            <a:r>
              <a:rPr dirty="0" sz="9550" spc="-600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9550" spc="-13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9550" spc="160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9550" spc="-85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9550" spc="-63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9550" spc="-39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9550" spc="-155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9550" spc="27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9550" spc="-17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9550" spc="-550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9550" spc="-7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50" spc="-62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9550" spc="-155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9550" spc="-565" b="1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dirty="0" sz="9550" spc="35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9550" spc="-38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9550" spc="-67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9550" spc="-95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9550" spc="-13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9550" spc="-62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9550" spc="27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9550" spc="-63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9550" spc="260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9550" spc="-6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50" spc="-38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9550" spc="-130" b="1">
                <a:solidFill>
                  <a:srgbClr val="FFFFFF"/>
                </a:solidFill>
                <a:latin typeface="Tahoma"/>
                <a:cs typeface="Tahoma"/>
              </a:rPr>
              <a:t>f  </a:t>
            </a:r>
            <a:r>
              <a:rPr dirty="0" sz="9550" spc="-54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9550" spc="-85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9550" spc="-155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9550" spc="46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9550" spc="-63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9550" spc="260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9550" spc="-6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50" spc="-54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9550" spc="-85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9550" spc="-62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9550" spc="-1030" b="1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9550" spc="-38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9550" spc="18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9550" spc="80" b="1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dirty="0" sz="9550" spc="-39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95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1126110"/>
            <a:ext cx="8648700" cy="1752600"/>
          </a:xfrm>
          <a:prstGeom prst="rect"/>
          <a:solidFill>
            <a:srgbClr val="000000"/>
          </a:solidFill>
        </p:spPr>
        <p:txBody>
          <a:bodyPr wrap="square" lIns="0" tIns="422275" rIns="0" bIns="0" rtlCol="0" vert="horz">
            <a:spAutoFit/>
          </a:bodyPr>
          <a:lstStyle/>
          <a:p>
            <a:pPr algn="ctr" marR="28575">
              <a:lnSpc>
                <a:spcPct val="100000"/>
              </a:lnSpc>
              <a:spcBef>
                <a:spcPts val="3325"/>
              </a:spcBef>
            </a:pPr>
            <a:r>
              <a:rPr dirty="0" sz="4350" spc="10">
                <a:solidFill>
                  <a:srgbClr val="FFFFFF"/>
                </a:solidFill>
                <a:latin typeface="Cambria"/>
                <a:cs typeface="Cambria"/>
              </a:rPr>
              <a:t>Introduction</a:t>
            </a:r>
            <a:endParaRPr sz="43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41146" y="3393156"/>
            <a:ext cx="7683500" cy="4425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22885" marR="215265">
              <a:lnSpc>
                <a:spcPct val="117300"/>
              </a:lnSpc>
              <a:spcBef>
                <a:spcPts val="95"/>
              </a:spcBef>
            </a:pPr>
            <a:r>
              <a:rPr dirty="0" sz="2450" spc="70" b="1">
                <a:latin typeface="Tahoma"/>
                <a:cs typeface="Tahoma"/>
              </a:rPr>
              <a:t>Revolutionizing</a:t>
            </a:r>
            <a:r>
              <a:rPr dirty="0" sz="2450" spc="-15" b="1">
                <a:latin typeface="Tahoma"/>
                <a:cs typeface="Tahoma"/>
              </a:rPr>
              <a:t> </a:t>
            </a:r>
            <a:r>
              <a:rPr dirty="0" sz="2450" spc="90" b="1">
                <a:latin typeface="Tahoma"/>
                <a:cs typeface="Tahoma"/>
              </a:rPr>
              <a:t>Data</a:t>
            </a:r>
            <a:r>
              <a:rPr dirty="0" sz="2450" spc="-15" b="1">
                <a:latin typeface="Tahoma"/>
                <a:cs typeface="Tahoma"/>
              </a:rPr>
              <a:t> </a:t>
            </a:r>
            <a:r>
              <a:rPr dirty="0" sz="2450" spc="40" b="1">
                <a:latin typeface="Tahoma"/>
                <a:cs typeface="Tahoma"/>
              </a:rPr>
              <a:t>Wrangling</a:t>
            </a:r>
            <a:r>
              <a:rPr dirty="0" sz="2450" spc="40">
                <a:latin typeface="Verdana"/>
                <a:cs typeface="Verdana"/>
              </a:rPr>
              <a:t>: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Unleashing </a:t>
            </a:r>
            <a:r>
              <a:rPr dirty="0" sz="2450" spc="-850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60">
                <a:latin typeface="Verdana"/>
                <a:cs typeface="Verdana"/>
              </a:rPr>
              <a:t>P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5">
                <a:latin typeface="Verdana"/>
                <a:cs typeface="Verdana"/>
              </a:rPr>
              <a:t>k</a:t>
            </a:r>
            <a:r>
              <a:rPr dirty="0" sz="2450" spc="-70">
                <a:latin typeface="Verdana"/>
                <a:cs typeface="Verdana"/>
              </a:rPr>
              <a:t>s</a:t>
            </a:r>
            <a:endParaRPr sz="2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dirty="0" sz="2450" spc="-80">
                <a:latin typeface="Verdana"/>
                <a:cs typeface="Verdana"/>
              </a:rPr>
              <a:t>In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today's</a:t>
            </a:r>
            <a:r>
              <a:rPr dirty="0" sz="2450" spc="-204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data-driven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world,</a:t>
            </a:r>
            <a:r>
              <a:rPr dirty="0" sz="2450" spc="-204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traditional</a:t>
            </a:r>
            <a:r>
              <a:rPr dirty="0" sz="2450" spc="-204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methods</a:t>
            </a:r>
            <a:endParaRPr sz="2450">
              <a:latin typeface="Verdana"/>
              <a:cs typeface="Verdana"/>
            </a:endParaRPr>
          </a:p>
          <a:p>
            <a:pPr algn="ctr" marL="36195" marR="28575" indent="-635">
              <a:lnSpc>
                <a:spcPct val="117800"/>
              </a:lnSpc>
              <a:spcBef>
                <a:spcPts val="60"/>
              </a:spcBef>
            </a:pP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70">
                <a:latin typeface="Verdana"/>
                <a:cs typeface="Verdana"/>
              </a:rPr>
              <a:t>glin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00">
                <a:latin typeface="Verdana"/>
                <a:cs typeface="Verdana"/>
              </a:rPr>
              <a:t>ge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170">
                <a:latin typeface="Verdana"/>
                <a:cs typeface="Verdana"/>
              </a:rPr>
              <a:t>ﬁ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55">
                <a:latin typeface="Verdana"/>
                <a:cs typeface="Verdana"/>
              </a:rPr>
              <a:t>t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35">
                <a:latin typeface="Verdana"/>
                <a:cs typeface="Verdana"/>
              </a:rPr>
              <a:t>presentation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explores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105">
                <a:latin typeface="Verdana"/>
                <a:cs typeface="Verdana"/>
              </a:rPr>
              <a:t>how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70" b="1">
                <a:latin typeface="Tahoma"/>
                <a:cs typeface="Tahoma"/>
              </a:rPr>
              <a:t>neural</a:t>
            </a:r>
            <a:r>
              <a:rPr dirty="0" sz="2450" spc="-15" b="1">
                <a:latin typeface="Tahoma"/>
                <a:cs typeface="Tahoma"/>
              </a:rPr>
              <a:t> </a:t>
            </a:r>
            <a:r>
              <a:rPr dirty="0" sz="2450" spc="80" b="1">
                <a:latin typeface="Tahoma"/>
                <a:cs typeface="Tahoma"/>
              </a:rPr>
              <a:t>networks</a:t>
            </a:r>
            <a:r>
              <a:rPr dirty="0" sz="2450" spc="-65" b="1">
                <a:latin typeface="Tahoma"/>
                <a:cs typeface="Tahoma"/>
              </a:rPr>
              <a:t> </a:t>
            </a:r>
            <a:r>
              <a:rPr dirty="0" sz="2450" spc="75">
                <a:latin typeface="Verdana"/>
                <a:cs typeface="Verdana"/>
              </a:rPr>
              <a:t>can </a:t>
            </a:r>
            <a:r>
              <a:rPr dirty="0" sz="2450" spc="-844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360">
                <a:latin typeface="Verdana"/>
                <a:cs typeface="Verdana"/>
              </a:rPr>
              <a:t>.  </a:t>
            </a:r>
            <a:r>
              <a:rPr dirty="0" sz="2450" spc="35">
                <a:latin typeface="Verdana"/>
                <a:cs typeface="Verdana"/>
              </a:rPr>
              <a:t>By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leveraging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the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power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of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artiﬁcial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intelligence </a:t>
            </a:r>
            <a:r>
              <a:rPr dirty="0" sz="2450" spc="-844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00">
                <a:latin typeface="Verdana"/>
                <a:cs typeface="Verdana"/>
              </a:rPr>
              <a:t>g,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k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105">
                <a:latin typeface="Verdana"/>
                <a:cs typeface="Verdana"/>
              </a:rPr>
              <a:t>w  </a:t>
            </a:r>
            <a:r>
              <a:rPr dirty="0" sz="2450" spc="35">
                <a:latin typeface="Verdana"/>
                <a:cs typeface="Verdana"/>
              </a:rPr>
              <a:t>insights </a:t>
            </a:r>
            <a:r>
              <a:rPr dirty="0" sz="2450" spc="85">
                <a:latin typeface="Verdana"/>
                <a:cs typeface="Verdana"/>
              </a:rPr>
              <a:t>and </a:t>
            </a:r>
            <a:r>
              <a:rPr dirty="0" sz="2450" spc="60">
                <a:latin typeface="Verdana"/>
                <a:cs typeface="Verdana"/>
              </a:rPr>
              <a:t>make </a:t>
            </a:r>
            <a:r>
              <a:rPr dirty="0" sz="2450" spc="25">
                <a:latin typeface="Verdana"/>
                <a:cs typeface="Verdana"/>
              </a:rPr>
              <a:t>better </a:t>
            </a:r>
            <a:r>
              <a:rPr dirty="0" sz="2450" spc="-5">
                <a:latin typeface="Verdana"/>
                <a:cs typeface="Verdana"/>
              </a:rPr>
              <a:t>decisions. </a:t>
            </a:r>
            <a:r>
              <a:rPr dirty="0" sz="2450" spc="75">
                <a:latin typeface="Verdana"/>
                <a:cs typeface="Verdana"/>
              </a:rPr>
              <a:t>Join </a:t>
            </a:r>
            <a:r>
              <a:rPr dirty="0" sz="2450" spc="20">
                <a:latin typeface="Verdana"/>
                <a:cs typeface="Verdana"/>
              </a:rPr>
              <a:t>us </a:t>
            </a:r>
            <a:r>
              <a:rPr dirty="0" sz="2450" spc="95">
                <a:latin typeface="Verdana"/>
                <a:cs typeface="Verdana"/>
              </a:rPr>
              <a:t>on </a:t>
            </a:r>
            <a:r>
              <a:rPr dirty="0" sz="2450" spc="100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70">
                <a:latin typeface="Verdana"/>
                <a:cs typeface="Verdana"/>
              </a:rPr>
              <a:t>j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35">
                <a:latin typeface="Verdana"/>
                <a:cs typeface="Verdana"/>
              </a:rPr>
              <a:t>u</a:t>
            </a:r>
            <a:r>
              <a:rPr dirty="0" sz="2450" spc="5">
                <a:latin typeface="Verdana"/>
                <a:cs typeface="Verdana"/>
              </a:rPr>
              <a:t>r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0">
                <a:latin typeface="Verdana"/>
                <a:cs typeface="Verdana"/>
              </a:rPr>
              <a:t>z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80">
                <a:latin typeface="Verdana"/>
                <a:cs typeface="Verdana"/>
              </a:rPr>
              <a:t>gl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00">
                <a:latin typeface="Verdana"/>
                <a:cs typeface="Verdana"/>
              </a:rPr>
              <a:t>g.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1931" y="1610369"/>
            <a:ext cx="62668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35">
                <a:latin typeface="Times New Roman"/>
                <a:cs typeface="Times New Roman"/>
              </a:rPr>
              <a:t>Challenges</a:t>
            </a:r>
            <a:r>
              <a:rPr dirty="0" sz="3600" spc="-75">
                <a:latin typeface="Times New Roman"/>
                <a:cs typeface="Times New Roman"/>
              </a:rPr>
              <a:t> </a:t>
            </a:r>
            <a:r>
              <a:rPr dirty="0" sz="3600" spc="170">
                <a:latin typeface="Times New Roman"/>
                <a:cs typeface="Times New Roman"/>
              </a:rPr>
              <a:t>in</a:t>
            </a:r>
            <a:r>
              <a:rPr dirty="0" sz="3600" spc="-70">
                <a:latin typeface="Times New Roman"/>
                <a:cs typeface="Times New Roman"/>
              </a:rPr>
              <a:t> </a:t>
            </a:r>
            <a:r>
              <a:rPr dirty="0" sz="3600" spc="90">
                <a:latin typeface="Times New Roman"/>
                <a:cs typeface="Times New Roman"/>
              </a:rPr>
              <a:t>Data</a:t>
            </a:r>
            <a:r>
              <a:rPr dirty="0" sz="3600" spc="-220">
                <a:latin typeface="Times New Roman"/>
                <a:cs typeface="Times New Roman"/>
              </a:rPr>
              <a:t> </a:t>
            </a:r>
            <a:r>
              <a:rPr dirty="0" sz="3600" spc="90">
                <a:latin typeface="Times New Roman"/>
                <a:cs typeface="Times New Roman"/>
              </a:rPr>
              <a:t>Wrangling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8280" y="2873098"/>
            <a:ext cx="6240780" cy="557847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r" marL="12700" marR="5080" indent="1418590">
              <a:lnSpc>
                <a:spcPct val="116700"/>
              </a:lnSpc>
              <a:spcBef>
                <a:spcPts val="115"/>
              </a:spcBef>
            </a:pPr>
            <a:r>
              <a:rPr dirty="0" sz="2400" spc="20" b="1">
                <a:latin typeface="Verdana"/>
                <a:cs typeface="Verdana"/>
              </a:rPr>
              <a:t>C</a:t>
            </a:r>
            <a:r>
              <a:rPr dirty="0" sz="2400" spc="-55" b="1">
                <a:latin typeface="Verdana"/>
                <a:cs typeface="Verdana"/>
              </a:rPr>
              <a:t>h</a:t>
            </a:r>
            <a:r>
              <a:rPr dirty="0" sz="2400" spc="-125" b="1">
                <a:latin typeface="Verdana"/>
                <a:cs typeface="Verdana"/>
              </a:rPr>
              <a:t>a</a:t>
            </a:r>
            <a:r>
              <a:rPr dirty="0" sz="2400" spc="-100" b="1">
                <a:latin typeface="Verdana"/>
                <a:cs typeface="Verdana"/>
              </a:rPr>
              <a:t>ll</a:t>
            </a:r>
            <a:r>
              <a:rPr dirty="0" sz="2400" spc="-80" b="1">
                <a:latin typeface="Verdana"/>
                <a:cs typeface="Verdana"/>
              </a:rPr>
              <a:t>e</a:t>
            </a:r>
            <a:r>
              <a:rPr dirty="0" sz="2400" spc="-45" b="1">
                <a:latin typeface="Verdana"/>
                <a:cs typeface="Verdana"/>
              </a:rPr>
              <a:t>n</a:t>
            </a:r>
            <a:r>
              <a:rPr dirty="0" sz="2400" b="1">
                <a:latin typeface="Verdana"/>
                <a:cs typeface="Verdana"/>
              </a:rPr>
              <a:t>g</a:t>
            </a:r>
            <a:r>
              <a:rPr dirty="0" sz="2400" spc="-80" b="1">
                <a:latin typeface="Verdana"/>
                <a:cs typeface="Verdana"/>
              </a:rPr>
              <a:t>e</a:t>
            </a:r>
            <a:r>
              <a:rPr dirty="0" sz="2400" spc="-150" b="1">
                <a:latin typeface="Verdana"/>
                <a:cs typeface="Verdana"/>
              </a:rPr>
              <a:t>s</a:t>
            </a:r>
            <a:r>
              <a:rPr dirty="0" sz="2400" spc="-145" b="1">
                <a:latin typeface="Verdana"/>
                <a:cs typeface="Verdana"/>
              </a:rPr>
              <a:t> </a:t>
            </a:r>
            <a:r>
              <a:rPr dirty="0" sz="2400" spc="-100" b="1">
                <a:latin typeface="Verdana"/>
                <a:cs typeface="Verdana"/>
              </a:rPr>
              <a:t>i</a:t>
            </a:r>
            <a:r>
              <a:rPr dirty="0" sz="2400" spc="-55" b="1">
                <a:latin typeface="Verdana"/>
                <a:cs typeface="Verdana"/>
              </a:rPr>
              <a:t>n</a:t>
            </a:r>
            <a:r>
              <a:rPr dirty="0" sz="2400" spc="-145" b="1">
                <a:latin typeface="Verdana"/>
                <a:cs typeface="Verdana"/>
              </a:rPr>
              <a:t> </a:t>
            </a:r>
            <a:r>
              <a:rPr dirty="0" sz="2400" spc="-10" b="1">
                <a:latin typeface="Verdana"/>
                <a:cs typeface="Verdana"/>
              </a:rPr>
              <a:t>D</a:t>
            </a:r>
            <a:r>
              <a:rPr dirty="0" sz="2400" spc="-125" b="1">
                <a:latin typeface="Verdana"/>
                <a:cs typeface="Verdana"/>
              </a:rPr>
              <a:t>a</a:t>
            </a:r>
            <a:r>
              <a:rPr dirty="0" sz="2400" spc="-50" b="1">
                <a:latin typeface="Verdana"/>
                <a:cs typeface="Verdana"/>
              </a:rPr>
              <a:t>t</a:t>
            </a:r>
            <a:r>
              <a:rPr dirty="0" sz="2400" spc="-125" b="1">
                <a:latin typeface="Verdana"/>
                <a:cs typeface="Verdana"/>
              </a:rPr>
              <a:t>a</a:t>
            </a:r>
            <a:r>
              <a:rPr dirty="0" sz="2400" spc="-145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W</a:t>
            </a:r>
            <a:r>
              <a:rPr dirty="0" sz="2400" spc="-180" b="1">
                <a:latin typeface="Verdana"/>
                <a:cs typeface="Verdana"/>
              </a:rPr>
              <a:t>r</a:t>
            </a:r>
            <a:r>
              <a:rPr dirty="0" sz="2400" spc="-125" b="1">
                <a:latin typeface="Verdana"/>
                <a:cs typeface="Verdana"/>
              </a:rPr>
              <a:t>a</a:t>
            </a:r>
            <a:r>
              <a:rPr dirty="0" sz="2400" spc="-45" b="1">
                <a:latin typeface="Verdana"/>
                <a:cs typeface="Verdana"/>
              </a:rPr>
              <a:t>n</a:t>
            </a:r>
            <a:r>
              <a:rPr dirty="0" sz="2400" b="1">
                <a:latin typeface="Verdana"/>
                <a:cs typeface="Verdana"/>
              </a:rPr>
              <a:t>g</a:t>
            </a:r>
            <a:r>
              <a:rPr dirty="0" sz="2400" spc="-100" b="1">
                <a:latin typeface="Verdana"/>
                <a:cs typeface="Verdana"/>
              </a:rPr>
              <a:t>li</a:t>
            </a:r>
            <a:r>
              <a:rPr dirty="0" sz="2400" spc="-45" b="1">
                <a:latin typeface="Verdana"/>
                <a:cs typeface="Verdana"/>
              </a:rPr>
              <a:t>n</a:t>
            </a:r>
            <a:r>
              <a:rPr dirty="0" sz="2400" b="1">
                <a:latin typeface="Verdana"/>
                <a:cs typeface="Verdana"/>
              </a:rPr>
              <a:t>g  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45">
                <a:latin typeface="Verdana"/>
                <a:cs typeface="Verdana"/>
              </a:rPr>
              <a:t>w</a:t>
            </a:r>
            <a:r>
              <a:rPr dirty="0" sz="2400" spc="-90">
                <a:latin typeface="Verdana"/>
                <a:cs typeface="Verdana"/>
              </a:rPr>
              <a:t>r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50">
                <a:latin typeface="Verdana"/>
                <a:cs typeface="Verdana"/>
              </a:rPr>
              <a:t>g</a:t>
            </a:r>
            <a:r>
              <a:rPr dirty="0" sz="2400" spc="-15">
                <a:latin typeface="Verdana"/>
                <a:cs typeface="Verdana"/>
              </a:rPr>
              <a:t>li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50">
                <a:latin typeface="Verdana"/>
                <a:cs typeface="Verdana"/>
              </a:rPr>
              <a:t>g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75">
                <a:latin typeface="Verdana"/>
                <a:cs typeface="Verdana"/>
              </a:rPr>
              <a:t>c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130">
                <a:latin typeface="Verdana"/>
                <a:cs typeface="Verdana"/>
              </a:rPr>
              <a:t>p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-25">
                <a:latin typeface="Verdana"/>
                <a:cs typeface="Verdana"/>
              </a:rPr>
              <a:t>e</a:t>
            </a:r>
            <a:r>
              <a:rPr dirty="0" sz="2400" spc="-140">
                <a:latin typeface="Verdana"/>
                <a:cs typeface="Verdana"/>
              </a:rPr>
              <a:t>x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p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75">
                <a:latin typeface="Verdana"/>
                <a:cs typeface="Verdana"/>
              </a:rPr>
              <a:t>c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65">
                <a:latin typeface="Verdana"/>
                <a:cs typeface="Verdana"/>
              </a:rPr>
              <a:t>ss  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105">
                <a:latin typeface="Verdana"/>
                <a:cs typeface="Verdana"/>
              </a:rPr>
              <a:t>h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80">
                <a:latin typeface="Verdana"/>
                <a:cs typeface="Verdana"/>
              </a:rPr>
              <a:t>n</a:t>
            </a:r>
            <a:r>
              <a:rPr dirty="0" sz="2400" spc="-160">
                <a:latin typeface="Verdana"/>
                <a:cs typeface="Verdana"/>
              </a:rPr>
              <a:t>v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-160">
                <a:latin typeface="Verdana"/>
                <a:cs typeface="Verdana"/>
              </a:rPr>
              <a:t>v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80">
                <a:latin typeface="Verdana"/>
                <a:cs typeface="Verdana"/>
              </a:rPr>
              <a:t>c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-25">
                <a:latin typeface="Verdana"/>
                <a:cs typeface="Verdana"/>
              </a:rPr>
              <a:t>e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50">
                <a:latin typeface="Verdana"/>
                <a:cs typeface="Verdana"/>
              </a:rPr>
              <a:t>g</a:t>
            </a:r>
            <a:r>
              <a:rPr dirty="0" sz="2400" spc="-365">
                <a:latin typeface="Verdana"/>
                <a:cs typeface="Verdana"/>
              </a:rPr>
              <a:t>,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90">
                <a:latin typeface="Verdana"/>
                <a:cs typeface="Verdana"/>
              </a:rPr>
              <a:t>r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60">
                <a:latin typeface="Verdana"/>
                <a:cs typeface="Verdana"/>
              </a:rPr>
              <a:t>f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85">
                <a:latin typeface="Verdana"/>
                <a:cs typeface="Verdana"/>
              </a:rPr>
              <a:t>r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50">
                <a:latin typeface="Verdana"/>
                <a:cs typeface="Verdana"/>
              </a:rPr>
              <a:t>g</a:t>
            </a:r>
            <a:r>
              <a:rPr dirty="0" sz="2400" spc="-365">
                <a:latin typeface="Verdana"/>
                <a:cs typeface="Verdana"/>
              </a:rPr>
              <a:t>,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00">
                <a:latin typeface="Verdana"/>
                <a:cs typeface="Verdana"/>
              </a:rPr>
              <a:t>d  p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120">
                <a:latin typeface="Verdana"/>
                <a:cs typeface="Verdana"/>
              </a:rPr>
              <a:t>p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85">
                <a:latin typeface="Verdana"/>
                <a:cs typeface="Verdana"/>
              </a:rPr>
              <a:t>r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50">
                <a:latin typeface="Verdana"/>
                <a:cs typeface="Verdana"/>
              </a:rPr>
              <a:t>g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f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65">
                <a:latin typeface="Verdana"/>
                <a:cs typeface="Verdana"/>
              </a:rPr>
              <a:t>r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-135">
                <a:latin typeface="Verdana"/>
                <a:cs typeface="Verdana"/>
              </a:rPr>
              <a:t>y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365">
                <a:latin typeface="Verdana"/>
                <a:cs typeface="Verdana"/>
              </a:rPr>
              <a:t>.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45">
                <a:latin typeface="Verdana"/>
                <a:cs typeface="Verdana"/>
              </a:rPr>
              <a:t>H</a:t>
            </a:r>
            <a:r>
              <a:rPr dirty="0" sz="2400" spc="5">
                <a:latin typeface="Verdana"/>
                <a:cs typeface="Verdana"/>
              </a:rPr>
              <a:t>o</a:t>
            </a:r>
            <a:r>
              <a:rPr dirty="0" sz="2400" spc="105">
                <a:latin typeface="Verdana"/>
                <a:cs typeface="Verdana"/>
              </a:rPr>
              <a:t>w</a:t>
            </a:r>
            <a:r>
              <a:rPr dirty="0" sz="2400" spc="-10">
                <a:latin typeface="Verdana"/>
                <a:cs typeface="Verdana"/>
              </a:rPr>
              <a:t>e</a:t>
            </a:r>
            <a:r>
              <a:rPr dirty="0" sz="2400" spc="-160">
                <a:latin typeface="Verdana"/>
                <a:cs typeface="Verdana"/>
              </a:rPr>
              <a:t>v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90">
                <a:latin typeface="Verdana"/>
                <a:cs typeface="Verdana"/>
              </a:rPr>
              <a:t>r</a:t>
            </a:r>
            <a:r>
              <a:rPr dirty="0" sz="2400" spc="-360">
                <a:latin typeface="Verdana"/>
                <a:cs typeface="Verdana"/>
              </a:rPr>
              <a:t>,  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90">
                <a:latin typeface="Verdana"/>
                <a:cs typeface="Verdana"/>
              </a:rPr>
              <a:t>r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105">
                <a:latin typeface="Verdana"/>
                <a:cs typeface="Verdana"/>
              </a:rPr>
              <a:t>h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35">
                <a:latin typeface="Verdana"/>
                <a:cs typeface="Verdana"/>
              </a:rPr>
              <a:t>f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-35">
                <a:latin typeface="Verdana"/>
                <a:cs typeface="Verdana"/>
              </a:rPr>
              <a:t>f</a:t>
            </a:r>
            <a:r>
              <a:rPr dirty="0" sz="2400" spc="-60">
                <a:latin typeface="Verdana"/>
                <a:cs typeface="Verdana"/>
              </a:rPr>
              <a:t>f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65">
                <a:latin typeface="Verdana"/>
                <a:cs typeface="Verdana"/>
              </a:rPr>
              <a:t>r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55">
                <a:latin typeface="Verdana"/>
                <a:cs typeface="Verdana"/>
              </a:rPr>
              <a:t>f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120">
                <a:latin typeface="Verdana"/>
                <a:cs typeface="Verdana"/>
              </a:rPr>
              <a:t>m  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-80">
                <a:latin typeface="Verdana"/>
                <a:cs typeface="Verdana"/>
              </a:rPr>
              <a:t>ss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80">
                <a:latin typeface="Verdana"/>
                <a:cs typeface="Verdana"/>
              </a:rPr>
              <a:t>c</a:t>
            </a:r>
            <a:r>
              <a:rPr dirty="0" sz="2400" spc="105">
                <a:latin typeface="Verdana"/>
                <a:cs typeface="Verdana"/>
              </a:rPr>
              <a:t>h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00" b="1">
                <a:latin typeface="Verdana"/>
                <a:cs typeface="Verdana"/>
              </a:rPr>
              <a:t>i</a:t>
            </a:r>
            <a:r>
              <a:rPr dirty="0" sz="2400" spc="-45" b="1">
                <a:latin typeface="Verdana"/>
                <a:cs typeface="Verdana"/>
              </a:rPr>
              <a:t>n</a:t>
            </a:r>
            <a:r>
              <a:rPr dirty="0" sz="2400" spc="-15" b="1">
                <a:latin typeface="Verdana"/>
                <a:cs typeface="Verdana"/>
              </a:rPr>
              <a:t>c</a:t>
            </a:r>
            <a:r>
              <a:rPr dirty="0" sz="2400" spc="-80" b="1">
                <a:latin typeface="Verdana"/>
                <a:cs typeface="Verdana"/>
              </a:rPr>
              <a:t>o</a:t>
            </a:r>
            <a:r>
              <a:rPr dirty="0" sz="2400" spc="-25" b="1">
                <a:latin typeface="Verdana"/>
                <a:cs typeface="Verdana"/>
              </a:rPr>
              <a:t>m</a:t>
            </a:r>
            <a:r>
              <a:rPr dirty="0" sz="2400" spc="-25" b="1">
                <a:latin typeface="Verdana"/>
                <a:cs typeface="Verdana"/>
              </a:rPr>
              <a:t>p</a:t>
            </a:r>
            <a:r>
              <a:rPr dirty="0" sz="2400" spc="-100" b="1">
                <a:latin typeface="Verdana"/>
                <a:cs typeface="Verdana"/>
              </a:rPr>
              <a:t>l</a:t>
            </a:r>
            <a:r>
              <a:rPr dirty="0" sz="2400" spc="-80" b="1">
                <a:latin typeface="Verdana"/>
                <a:cs typeface="Verdana"/>
              </a:rPr>
              <a:t>e</a:t>
            </a:r>
            <a:r>
              <a:rPr dirty="0" sz="2400" spc="-95" b="1">
                <a:latin typeface="Verdana"/>
                <a:cs typeface="Verdana"/>
              </a:rPr>
              <a:t>t</a:t>
            </a:r>
            <a:r>
              <a:rPr dirty="0" sz="2400" spc="-80" b="1">
                <a:latin typeface="Verdana"/>
                <a:cs typeface="Verdana"/>
              </a:rPr>
              <a:t>e</a:t>
            </a:r>
            <a:r>
              <a:rPr dirty="0" sz="2400" spc="-145" b="1">
                <a:latin typeface="Verdana"/>
                <a:cs typeface="Verdana"/>
              </a:rPr>
              <a:t> </a:t>
            </a:r>
            <a:r>
              <a:rPr dirty="0" sz="2400" spc="-20" b="1">
                <a:latin typeface="Verdana"/>
                <a:cs typeface="Verdana"/>
              </a:rPr>
              <a:t>d</a:t>
            </a:r>
            <a:r>
              <a:rPr dirty="0" sz="2400" spc="-125" b="1">
                <a:latin typeface="Verdana"/>
                <a:cs typeface="Verdana"/>
              </a:rPr>
              <a:t>a</a:t>
            </a:r>
            <a:r>
              <a:rPr dirty="0" sz="2400" spc="-50" b="1">
                <a:latin typeface="Verdana"/>
                <a:cs typeface="Verdana"/>
              </a:rPr>
              <a:t>t</a:t>
            </a:r>
            <a:r>
              <a:rPr dirty="0" sz="2400" spc="-125" b="1">
                <a:latin typeface="Verdana"/>
                <a:cs typeface="Verdana"/>
              </a:rPr>
              <a:t>a</a:t>
            </a:r>
            <a:r>
              <a:rPr dirty="0" sz="2400" spc="-360">
                <a:latin typeface="Verdana"/>
                <a:cs typeface="Verdana"/>
              </a:rPr>
              <a:t>,  </a:t>
            </a:r>
            <a:r>
              <a:rPr dirty="0" sz="2400" spc="-100" b="1">
                <a:latin typeface="Verdana"/>
                <a:cs typeface="Verdana"/>
              </a:rPr>
              <a:t>i</a:t>
            </a:r>
            <a:r>
              <a:rPr dirty="0" sz="2400" spc="-45" b="1">
                <a:latin typeface="Verdana"/>
                <a:cs typeface="Verdana"/>
              </a:rPr>
              <a:t>n</a:t>
            </a:r>
            <a:r>
              <a:rPr dirty="0" sz="2400" spc="-15" b="1">
                <a:latin typeface="Verdana"/>
                <a:cs typeface="Verdana"/>
              </a:rPr>
              <a:t>c</a:t>
            </a:r>
            <a:r>
              <a:rPr dirty="0" sz="2400" spc="-80" b="1">
                <a:latin typeface="Verdana"/>
                <a:cs typeface="Verdana"/>
              </a:rPr>
              <a:t>o</a:t>
            </a:r>
            <a:r>
              <a:rPr dirty="0" sz="2400" spc="-55" b="1">
                <a:latin typeface="Verdana"/>
                <a:cs typeface="Verdana"/>
              </a:rPr>
              <a:t>n</a:t>
            </a:r>
            <a:r>
              <a:rPr dirty="0" sz="2400" spc="-150" b="1">
                <a:latin typeface="Verdana"/>
                <a:cs typeface="Verdana"/>
              </a:rPr>
              <a:t>s</a:t>
            </a:r>
            <a:r>
              <a:rPr dirty="0" sz="2400" spc="-100" b="1">
                <a:latin typeface="Verdana"/>
                <a:cs typeface="Verdana"/>
              </a:rPr>
              <a:t>i</a:t>
            </a:r>
            <a:r>
              <a:rPr dirty="0" sz="2400" spc="-150" b="1">
                <a:latin typeface="Verdana"/>
                <a:cs typeface="Verdana"/>
              </a:rPr>
              <a:t>s</a:t>
            </a:r>
            <a:r>
              <a:rPr dirty="0" sz="2400" spc="-95" b="1">
                <a:latin typeface="Verdana"/>
                <a:cs typeface="Verdana"/>
              </a:rPr>
              <a:t>t</a:t>
            </a:r>
            <a:r>
              <a:rPr dirty="0" sz="2400" spc="-80" b="1">
                <a:latin typeface="Verdana"/>
                <a:cs typeface="Verdana"/>
              </a:rPr>
              <a:t>e</a:t>
            </a:r>
            <a:r>
              <a:rPr dirty="0" sz="2400" spc="-55" b="1">
                <a:latin typeface="Verdana"/>
                <a:cs typeface="Verdana"/>
              </a:rPr>
              <a:t>n</a:t>
            </a:r>
            <a:r>
              <a:rPr dirty="0" sz="2400" spc="-50" b="1">
                <a:latin typeface="Verdana"/>
                <a:cs typeface="Verdana"/>
              </a:rPr>
              <a:t>t</a:t>
            </a:r>
            <a:r>
              <a:rPr dirty="0" sz="2400" spc="-145" b="1">
                <a:latin typeface="Verdana"/>
                <a:cs typeface="Verdana"/>
              </a:rPr>
              <a:t> </a:t>
            </a:r>
            <a:r>
              <a:rPr dirty="0" sz="2400" spc="-105" b="1">
                <a:latin typeface="Verdana"/>
                <a:cs typeface="Verdana"/>
              </a:rPr>
              <a:t>f</a:t>
            </a:r>
            <a:r>
              <a:rPr dirty="0" sz="2400" spc="-80" b="1">
                <a:latin typeface="Verdana"/>
                <a:cs typeface="Verdana"/>
              </a:rPr>
              <a:t>o</a:t>
            </a:r>
            <a:r>
              <a:rPr dirty="0" sz="2400" spc="-170" b="1">
                <a:latin typeface="Verdana"/>
                <a:cs typeface="Verdana"/>
              </a:rPr>
              <a:t>r</a:t>
            </a:r>
            <a:r>
              <a:rPr dirty="0" sz="2400" spc="-25" b="1">
                <a:latin typeface="Verdana"/>
                <a:cs typeface="Verdana"/>
              </a:rPr>
              <a:t>m</a:t>
            </a:r>
            <a:r>
              <a:rPr dirty="0" sz="2400" spc="-125" b="1">
                <a:latin typeface="Verdana"/>
                <a:cs typeface="Verdana"/>
              </a:rPr>
              <a:t>a</a:t>
            </a:r>
            <a:r>
              <a:rPr dirty="0" sz="2400" spc="-50" b="1">
                <a:latin typeface="Verdana"/>
                <a:cs typeface="Verdana"/>
              </a:rPr>
              <a:t>t</a:t>
            </a:r>
            <a:r>
              <a:rPr dirty="0" sz="2400" spc="-150" b="1">
                <a:latin typeface="Verdana"/>
                <a:cs typeface="Verdana"/>
              </a:rPr>
              <a:t>s</a:t>
            </a:r>
            <a:r>
              <a:rPr dirty="0" sz="2400" spc="-365">
                <a:latin typeface="Verdana"/>
                <a:cs typeface="Verdana"/>
              </a:rPr>
              <a:t>,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0" b="1">
                <a:latin typeface="Verdana"/>
                <a:cs typeface="Verdana"/>
              </a:rPr>
              <a:t>d</a:t>
            </a:r>
            <a:r>
              <a:rPr dirty="0" sz="2400" spc="-125" b="1">
                <a:latin typeface="Verdana"/>
                <a:cs typeface="Verdana"/>
              </a:rPr>
              <a:t>a</a:t>
            </a:r>
            <a:r>
              <a:rPr dirty="0" sz="2400" spc="-50" b="1">
                <a:latin typeface="Verdana"/>
                <a:cs typeface="Verdana"/>
              </a:rPr>
              <a:t>t</a:t>
            </a:r>
            <a:r>
              <a:rPr dirty="0" sz="2400" spc="-125" b="1">
                <a:latin typeface="Verdana"/>
                <a:cs typeface="Verdana"/>
              </a:rPr>
              <a:t>a</a:t>
            </a:r>
            <a:r>
              <a:rPr dirty="0" sz="2400" spc="-145" b="1">
                <a:latin typeface="Verdana"/>
                <a:cs typeface="Verdana"/>
              </a:rPr>
              <a:t> </a:t>
            </a:r>
            <a:r>
              <a:rPr dirty="0" sz="2400" spc="-25" b="1">
                <a:latin typeface="Verdana"/>
                <a:cs typeface="Verdana"/>
              </a:rPr>
              <a:t>q</a:t>
            </a:r>
            <a:r>
              <a:rPr dirty="0" sz="2400" spc="-65" b="1">
                <a:latin typeface="Verdana"/>
                <a:cs typeface="Verdana"/>
              </a:rPr>
              <a:t>u</a:t>
            </a:r>
            <a:r>
              <a:rPr dirty="0" sz="2400" spc="-125" b="1">
                <a:latin typeface="Verdana"/>
                <a:cs typeface="Verdana"/>
              </a:rPr>
              <a:t>a</a:t>
            </a:r>
            <a:r>
              <a:rPr dirty="0" sz="2400" spc="-100" b="1">
                <a:latin typeface="Verdana"/>
                <a:cs typeface="Verdana"/>
              </a:rPr>
              <a:t>li</a:t>
            </a:r>
            <a:r>
              <a:rPr dirty="0" sz="2400" spc="-75" b="1">
                <a:latin typeface="Verdana"/>
                <a:cs typeface="Verdana"/>
              </a:rPr>
              <a:t>t</a:t>
            </a:r>
            <a:r>
              <a:rPr dirty="0" sz="2400" spc="-90" b="1">
                <a:latin typeface="Verdana"/>
                <a:cs typeface="Verdana"/>
              </a:rPr>
              <a:t>y  </a:t>
            </a:r>
            <a:r>
              <a:rPr dirty="0" sz="2400" spc="-25" b="1">
                <a:latin typeface="Verdana"/>
                <a:cs typeface="Verdana"/>
              </a:rPr>
              <a:t>p</a:t>
            </a:r>
            <a:r>
              <a:rPr dirty="0" sz="2400" spc="-185" b="1">
                <a:latin typeface="Verdana"/>
                <a:cs typeface="Verdana"/>
              </a:rPr>
              <a:t>r</a:t>
            </a:r>
            <a:r>
              <a:rPr dirty="0" sz="2400" spc="-80" b="1">
                <a:latin typeface="Verdana"/>
                <a:cs typeface="Verdana"/>
              </a:rPr>
              <a:t>o</a:t>
            </a:r>
            <a:r>
              <a:rPr dirty="0" sz="2400" spc="-25" b="1">
                <a:latin typeface="Verdana"/>
                <a:cs typeface="Verdana"/>
              </a:rPr>
              <a:t>b</a:t>
            </a:r>
            <a:r>
              <a:rPr dirty="0" sz="2400" spc="-100" b="1">
                <a:latin typeface="Verdana"/>
                <a:cs typeface="Verdana"/>
              </a:rPr>
              <a:t>l</a:t>
            </a:r>
            <a:r>
              <a:rPr dirty="0" sz="2400" spc="-80" b="1">
                <a:latin typeface="Verdana"/>
                <a:cs typeface="Verdana"/>
              </a:rPr>
              <a:t>e</a:t>
            </a:r>
            <a:r>
              <a:rPr dirty="0" sz="2400" spc="-25" b="1">
                <a:latin typeface="Verdana"/>
                <a:cs typeface="Verdana"/>
              </a:rPr>
              <a:t>m</a:t>
            </a:r>
            <a:r>
              <a:rPr dirty="0" sz="2400" spc="-150" b="1">
                <a:latin typeface="Verdana"/>
                <a:cs typeface="Verdana"/>
              </a:rPr>
              <a:t>s</a:t>
            </a:r>
            <a:r>
              <a:rPr dirty="0" sz="2400" spc="-365">
                <a:latin typeface="Verdana"/>
                <a:cs typeface="Verdana"/>
              </a:rPr>
              <a:t>.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T</a:t>
            </a:r>
            <a:r>
              <a:rPr dirty="0" sz="2400" spc="105">
                <a:latin typeface="Verdana"/>
                <a:cs typeface="Verdana"/>
              </a:rPr>
              <a:t>h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80">
                <a:latin typeface="Verdana"/>
                <a:cs typeface="Verdana"/>
              </a:rPr>
              <a:t>c</a:t>
            </a:r>
            <a:r>
              <a:rPr dirty="0" sz="2400" spc="105">
                <a:latin typeface="Verdana"/>
                <a:cs typeface="Verdana"/>
              </a:rPr>
              <a:t>h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15">
                <a:latin typeface="Verdana"/>
                <a:cs typeface="Verdana"/>
              </a:rPr>
              <a:t>ll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50">
                <a:latin typeface="Verdana"/>
                <a:cs typeface="Verdana"/>
              </a:rPr>
              <a:t>g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00">
                <a:latin typeface="Verdana"/>
                <a:cs typeface="Verdana"/>
              </a:rPr>
              <a:t>c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-25">
                <a:latin typeface="Verdana"/>
                <a:cs typeface="Verdana"/>
              </a:rPr>
              <a:t>e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30">
                <a:latin typeface="Verdana"/>
                <a:cs typeface="Verdana"/>
              </a:rPr>
              <a:t>o  </a:t>
            </a:r>
            <a:r>
              <a:rPr dirty="0" sz="2400" spc="20">
                <a:latin typeface="Verdana"/>
                <a:cs typeface="Verdana"/>
              </a:rPr>
              <a:t>inaccurate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insights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70">
                <a:latin typeface="Verdana"/>
                <a:cs typeface="Verdana"/>
              </a:rPr>
              <a:t>and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45">
                <a:latin typeface="Verdana"/>
                <a:cs typeface="Verdana"/>
              </a:rPr>
              <a:t>hinder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decision- </a:t>
            </a:r>
            <a:r>
              <a:rPr dirty="0" sz="2400" spc="-83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making. </a:t>
            </a:r>
            <a:r>
              <a:rPr dirty="0" sz="2400" spc="20">
                <a:latin typeface="Verdana"/>
                <a:cs typeface="Verdana"/>
              </a:rPr>
              <a:t>Neural </a:t>
            </a:r>
            <a:r>
              <a:rPr dirty="0" sz="2400" spc="10">
                <a:latin typeface="Verdana"/>
                <a:cs typeface="Verdana"/>
              </a:rPr>
              <a:t>networks </a:t>
            </a:r>
            <a:r>
              <a:rPr dirty="0" sz="2400" spc="-20">
                <a:latin typeface="Verdana"/>
                <a:cs typeface="Verdana"/>
              </a:rPr>
              <a:t>offer </a:t>
            </a:r>
            <a:r>
              <a:rPr dirty="0" sz="2400" spc="-30">
                <a:latin typeface="Verdana"/>
                <a:cs typeface="Verdana"/>
              </a:rPr>
              <a:t>a 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p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50">
                <a:latin typeface="Verdana"/>
                <a:cs typeface="Verdana"/>
              </a:rPr>
              <a:t>g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30">
                <a:latin typeface="Verdana"/>
                <a:cs typeface="Verdana"/>
              </a:rPr>
              <a:t>dd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0">
                <a:latin typeface="Verdana"/>
                <a:cs typeface="Verdana"/>
              </a:rPr>
              <a:t>ss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105">
                <a:latin typeface="Verdana"/>
                <a:cs typeface="Verdana"/>
              </a:rPr>
              <a:t>h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10">
                <a:latin typeface="Verdana"/>
                <a:cs typeface="Verdana"/>
              </a:rPr>
              <a:t>e  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-80">
                <a:latin typeface="Verdana"/>
                <a:cs typeface="Verdana"/>
              </a:rPr>
              <a:t>ss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-10">
                <a:latin typeface="Verdana"/>
                <a:cs typeface="Verdana"/>
              </a:rPr>
              <a:t>e</a:t>
            </a:r>
            <a:r>
              <a:rPr dirty="0" sz="2400" spc="-160">
                <a:latin typeface="Verdana"/>
                <a:cs typeface="Verdana"/>
              </a:rPr>
              <a:t>v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-60">
                <a:latin typeface="Verdana"/>
                <a:cs typeface="Verdana"/>
              </a:rPr>
              <a:t>z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105">
                <a:latin typeface="Verdana"/>
                <a:cs typeface="Verdana"/>
              </a:rPr>
              <a:t>h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3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495"/>
              </a:spcBef>
            </a:pPr>
            <a:r>
              <a:rPr dirty="0" sz="2400" spc="145">
                <a:latin typeface="Verdana"/>
                <a:cs typeface="Verdana"/>
              </a:rPr>
              <a:t>w</a:t>
            </a:r>
            <a:r>
              <a:rPr dirty="0" sz="2400" spc="-90">
                <a:latin typeface="Verdana"/>
                <a:cs typeface="Verdana"/>
              </a:rPr>
              <a:t>r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50">
                <a:latin typeface="Verdana"/>
                <a:cs typeface="Verdana"/>
              </a:rPr>
              <a:t>g</a:t>
            </a:r>
            <a:r>
              <a:rPr dirty="0" sz="2400" spc="-15">
                <a:latin typeface="Verdana"/>
                <a:cs typeface="Verdana"/>
              </a:rPr>
              <a:t>li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50">
                <a:latin typeface="Verdana"/>
                <a:cs typeface="Verdana"/>
              </a:rPr>
              <a:t>g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p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75">
                <a:latin typeface="Verdana"/>
                <a:cs typeface="Verdana"/>
              </a:rPr>
              <a:t>c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0">
                <a:latin typeface="Verdana"/>
                <a:cs typeface="Verdana"/>
              </a:rPr>
              <a:t>ss</a:t>
            </a:r>
            <a:r>
              <a:rPr dirty="0" sz="2400" spc="-365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6259830" cy="5511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50" spc="55">
                <a:latin typeface="Cambria"/>
                <a:cs typeface="Cambria"/>
              </a:rPr>
              <a:t>The</a:t>
            </a:r>
            <a:r>
              <a:rPr dirty="0" sz="3450" spc="-10">
                <a:latin typeface="Cambria"/>
                <a:cs typeface="Cambria"/>
              </a:rPr>
              <a:t> </a:t>
            </a:r>
            <a:r>
              <a:rPr dirty="0" sz="3450" spc="-5">
                <a:latin typeface="Cambria"/>
                <a:cs typeface="Cambria"/>
              </a:rPr>
              <a:t>Power</a:t>
            </a:r>
            <a:r>
              <a:rPr dirty="0" sz="3450" spc="-75">
                <a:latin typeface="Cambria"/>
                <a:cs typeface="Cambria"/>
              </a:rPr>
              <a:t> </a:t>
            </a:r>
            <a:r>
              <a:rPr dirty="0" sz="3450" spc="75">
                <a:latin typeface="Cambria"/>
                <a:cs typeface="Cambria"/>
              </a:rPr>
              <a:t>of</a:t>
            </a:r>
            <a:r>
              <a:rPr dirty="0" sz="3450" spc="-10">
                <a:latin typeface="Cambria"/>
                <a:cs typeface="Cambria"/>
              </a:rPr>
              <a:t> </a:t>
            </a:r>
            <a:r>
              <a:rPr dirty="0" sz="3450" spc="35">
                <a:latin typeface="Cambria"/>
                <a:cs typeface="Cambria"/>
              </a:rPr>
              <a:t>Neural</a:t>
            </a:r>
            <a:r>
              <a:rPr dirty="0" sz="3450" spc="-10">
                <a:latin typeface="Cambria"/>
                <a:cs typeface="Cambria"/>
              </a:rPr>
              <a:t> </a:t>
            </a:r>
            <a:r>
              <a:rPr dirty="0" sz="3450" spc="-5">
                <a:latin typeface="Cambria"/>
                <a:cs typeface="Cambria"/>
              </a:rPr>
              <a:t>Networks</a:t>
            </a:r>
            <a:endParaRPr sz="34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3301" y="3243893"/>
            <a:ext cx="6338570" cy="428307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2150" spc="85" b="1">
                <a:latin typeface="Tahoma"/>
                <a:cs typeface="Tahoma"/>
              </a:rPr>
              <a:t>The</a:t>
            </a:r>
            <a:r>
              <a:rPr dirty="0" sz="2150" spc="-25" b="1">
                <a:latin typeface="Tahoma"/>
                <a:cs typeface="Tahoma"/>
              </a:rPr>
              <a:t> </a:t>
            </a:r>
            <a:r>
              <a:rPr dirty="0" sz="2150" spc="80" b="1">
                <a:latin typeface="Tahoma"/>
                <a:cs typeface="Tahoma"/>
              </a:rPr>
              <a:t>Power</a:t>
            </a:r>
            <a:r>
              <a:rPr dirty="0" sz="2150" spc="-25" b="1">
                <a:latin typeface="Tahoma"/>
                <a:cs typeface="Tahoma"/>
              </a:rPr>
              <a:t> </a:t>
            </a:r>
            <a:r>
              <a:rPr dirty="0" sz="2150" spc="55" b="1">
                <a:latin typeface="Tahoma"/>
                <a:cs typeface="Tahoma"/>
              </a:rPr>
              <a:t>of</a:t>
            </a:r>
            <a:r>
              <a:rPr dirty="0" sz="2150" spc="-20" b="1">
                <a:latin typeface="Tahoma"/>
                <a:cs typeface="Tahoma"/>
              </a:rPr>
              <a:t> </a:t>
            </a:r>
            <a:r>
              <a:rPr dirty="0" sz="2150" spc="60" b="1">
                <a:latin typeface="Tahoma"/>
                <a:cs typeface="Tahoma"/>
              </a:rPr>
              <a:t>Neural</a:t>
            </a:r>
            <a:r>
              <a:rPr dirty="0" sz="2150" spc="-25" b="1">
                <a:latin typeface="Tahoma"/>
                <a:cs typeface="Tahoma"/>
              </a:rPr>
              <a:t> </a:t>
            </a:r>
            <a:r>
              <a:rPr dirty="0" sz="2150" spc="65" b="1">
                <a:latin typeface="Tahoma"/>
                <a:cs typeface="Tahoma"/>
              </a:rPr>
              <a:t>Networks</a:t>
            </a:r>
            <a:endParaRPr sz="2150">
              <a:latin typeface="Tahoma"/>
              <a:cs typeface="Tahoma"/>
            </a:endParaRPr>
          </a:p>
          <a:p>
            <a:pPr marL="12700" marR="5080">
              <a:lnSpc>
                <a:spcPct val="117900"/>
              </a:lnSpc>
              <a:spcBef>
                <a:spcPts val="30"/>
              </a:spcBef>
            </a:pPr>
            <a:r>
              <a:rPr dirty="0" sz="2150" spc="160">
                <a:latin typeface="Verdana"/>
                <a:cs typeface="Verdana"/>
              </a:rPr>
              <a:t>N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100">
                <a:latin typeface="Verdana"/>
                <a:cs typeface="Verdana"/>
              </a:rPr>
              <a:t>u</a:t>
            </a:r>
            <a:r>
              <a:rPr dirty="0" sz="2150" spc="-70">
                <a:latin typeface="Verdana"/>
                <a:cs typeface="Verdana"/>
              </a:rPr>
              <a:t>r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-5">
                <a:latin typeface="Verdana"/>
                <a:cs typeface="Verdana"/>
              </a:rPr>
              <a:t>l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10">
                <a:latin typeface="Verdana"/>
                <a:cs typeface="Verdana"/>
              </a:rPr>
              <a:t>t</a:t>
            </a:r>
            <a:r>
              <a:rPr dirty="0" sz="2150" spc="114">
                <a:latin typeface="Verdana"/>
                <a:cs typeface="Verdana"/>
              </a:rPr>
              <a:t>w</a:t>
            </a:r>
            <a:r>
              <a:rPr dirty="0" sz="2150" spc="55">
                <a:latin typeface="Verdana"/>
                <a:cs typeface="Verdana"/>
              </a:rPr>
              <a:t>o</a:t>
            </a:r>
            <a:r>
              <a:rPr dirty="0" sz="2150" spc="-70">
                <a:latin typeface="Verdana"/>
                <a:cs typeface="Verdana"/>
              </a:rPr>
              <a:t>r</a:t>
            </a:r>
            <a:r>
              <a:rPr dirty="0" sz="2150" spc="-5">
                <a:latin typeface="Verdana"/>
                <a:cs typeface="Verdana"/>
              </a:rPr>
              <a:t>k</a:t>
            </a:r>
            <a:r>
              <a:rPr dirty="0" sz="2150" spc="-60">
                <a:latin typeface="Verdana"/>
                <a:cs typeface="Verdana"/>
              </a:rPr>
              <a:t>s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-80">
                <a:latin typeface="Verdana"/>
                <a:cs typeface="Verdana"/>
              </a:rPr>
              <a:t>r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80">
                <a:latin typeface="Verdana"/>
                <a:cs typeface="Verdana"/>
              </a:rPr>
              <a:t>c</a:t>
            </a:r>
            <a:r>
              <a:rPr dirty="0" sz="2150" spc="-5">
                <a:latin typeface="Verdana"/>
                <a:cs typeface="Verdana"/>
              </a:rPr>
              <a:t>l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-60">
                <a:latin typeface="Verdana"/>
                <a:cs typeface="Verdana"/>
              </a:rPr>
              <a:t>ss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55">
                <a:latin typeface="Verdana"/>
                <a:cs typeface="Verdana"/>
              </a:rPr>
              <a:t>o</a:t>
            </a:r>
            <a:r>
              <a:rPr dirty="0" sz="2150" spc="-20">
                <a:latin typeface="Verdana"/>
                <a:cs typeface="Verdana"/>
              </a:rPr>
              <a:t>f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215">
                <a:latin typeface="Verdana"/>
                <a:cs typeface="Verdana"/>
              </a:rPr>
              <a:t>m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80">
                <a:latin typeface="Verdana"/>
                <a:cs typeface="Verdana"/>
              </a:rPr>
              <a:t>c</a:t>
            </a:r>
            <a:r>
              <a:rPr dirty="0" sz="2150" spc="110">
                <a:latin typeface="Verdana"/>
                <a:cs typeface="Verdana"/>
              </a:rPr>
              <a:t>h</a:t>
            </a:r>
            <a:r>
              <a:rPr dirty="0" sz="2150" spc="-5">
                <a:latin typeface="Verdana"/>
                <a:cs typeface="Verdana"/>
              </a:rPr>
              <a:t>i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20">
                <a:latin typeface="Verdana"/>
                <a:cs typeface="Verdana"/>
              </a:rPr>
              <a:t>e  </a:t>
            </a:r>
            <a:r>
              <a:rPr dirty="0" sz="2150" spc="-5">
                <a:latin typeface="Verdana"/>
                <a:cs typeface="Verdana"/>
              </a:rPr>
              <a:t>l</a:t>
            </a:r>
            <a:r>
              <a:rPr dirty="0" sz="2150" spc="-5">
                <a:latin typeface="Verdana"/>
                <a:cs typeface="Verdana"/>
              </a:rPr>
              <a:t>e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-70">
                <a:latin typeface="Verdana"/>
                <a:cs typeface="Verdana"/>
              </a:rPr>
              <a:t>r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-5">
                <a:latin typeface="Verdana"/>
                <a:cs typeface="Verdana"/>
              </a:rPr>
              <a:t>i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150">
                <a:latin typeface="Verdana"/>
                <a:cs typeface="Verdana"/>
              </a:rPr>
              <a:t>g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-5">
                <a:latin typeface="Verdana"/>
                <a:cs typeface="Verdana"/>
              </a:rPr>
              <a:t>l</a:t>
            </a:r>
            <a:r>
              <a:rPr dirty="0" sz="2150" spc="150">
                <a:latin typeface="Verdana"/>
                <a:cs typeface="Verdana"/>
              </a:rPr>
              <a:t>g</a:t>
            </a:r>
            <a:r>
              <a:rPr dirty="0" sz="2150" spc="55">
                <a:latin typeface="Verdana"/>
                <a:cs typeface="Verdana"/>
              </a:rPr>
              <a:t>o</a:t>
            </a:r>
            <a:r>
              <a:rPr dirty="0" sz="2150" spc="-70">
                <a:latin typeface="Verdana"/>
                <a:cs typeface="Verdana"/>
              </a:rPr>
              <a:t>r</a:t>
            </a:r>
            <a:r>
              <a:rPr dirty="0" sz="2150" spc="-5">
                <a:latin typeface="Verdana"/>
                <a:cs typeface="Verdana"/>
              </a:rPr>
              <a:t>i</a:t>
            </a:r>
            <a:r>
              <a:rPr dirty="0" sz="2150" spc="35">
                <a:latin typeface="Verdana"/>
                <a:cs typeface="Verdana"/>
              </a:rPr>
              <a:t>t</a:t>
            </a:r>
            <a:r>
              <a:rPr dirty="0" sz="2150" spc="110">
                <a:latin typeface="Verdana"/>
                <a:cs typeface="Verdana"/>
              </a:rPr>
              <a:t>h</a:t>
            </a:r>
            <a:r>
              <a:rPr dirty="0" sz="2150" spc="215">
                <a:latin typeface="Verdana"/>
                <a:cs typeface="Verdana"/>
              </a:rPr>
              <a:t>m</a:t>
            </a:r>
            <a:r>
              <a:rPr dirty="0" sz="2150" spc="-60">
                <a:latin typeface="Verdana"/>
                <a:cs typeface="Verdana"/>
              </a:rPr>
              <a:t>s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-5">
                <a:latin typeface="Verdana"/>
                <a:cs typeface="Verdana"/>
              </a:rPr>
              <a:t>i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35">
                <a:latin typeface="Verdana"/>
                <a:cs typeface="Verdana"/>
              </a:rPr>
              <a:t>sp</a:t>
            </a:r>
            <a:r>
              <a:rPr dirty="0" sz="2150" spc="-5">
                <a:latin typeface="Verdana"/>
                <a:cs typeface="Verdana"/>
              </a:rPr>
              <a:t>i</a:t>
            </a:r>
            <a:r>
              <a:rPr dirty="0" sz="2150" spc="-80">
                <a:latin typeface="Verdana"/>
                <a:cs typeface="Verdana"/>
              </a:rPr>
              <a:t>r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135">
                <a:latin typeface="Verdana"/>
                <a:cs typeface="Verdana"/>
              </a:rPr>
              <a:t>d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100">
                <a:latin typeface="Verdana"/>
                <a:cs typeface="Verdana"/>
              </a:rPr>
              <a:t>b</a:t>
            </a:r>
            <a:r>
              <a:rPr dirty="0" sz="2150" spc="-95">
                <a:latin typeface="Verdana"/>
                <a:cs typeface="Verdana"/>
              </a:rPr>
              <a:t>y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35">
                <a:latin typeface="Verdana"/>
                <a:cs typeface="Verdana"/>
              </a:rPr>
              <a:t>t</a:t>
            </a:r>
            <a:r>
              <a:rPr dirty="0" sz="2150" spc="110">
                <a:latin typeface="Verdana"/>
                <a:cs typeface="Verdana"/>
              </a:rPr>
              <a:t>h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110">
                <a:latin typeface="Verdana"/>
                <a:cs typeface="Verdana"/>
              </a:rPr>
              <a:t>h</a:t>
            </a:r>
            <a:r>
              <a:rPr dirty="0" sz="2150" spc="100">
                <a:latin typeface="Verdana"/>
                <a:cs typeface="Verdana"/>
              </a:rPr>
              <a:t>u</a:t>
            </a:r>
            <a:r>
              <a:rPr dirty="0" sz="2150" spc="215">
                <a:latin typeface="Verdana"/>
                <a:cs typeface="Verdana"/>
              </a:rPr>
              <a:t>m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75">
                <a:latin typeface="Verdana"/>
                <a:cs typeface="Verdana"/>
              </a:rPr>
              <a:t>n  </a:t>
            </a:r>
            <a:r>
              <a:rPr dirty="0" sz="2150" spc="-30">
                <a:latin typeface="Verdana"/>
                <a:cs typeface="Verdana"/>
              </a:rPr>
              <a:t>brain.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-15">
                <a:latin typeface="Verdana"/>
                <a:cs typeface="Verdana"/>
              </a:rPr>
              <a:t>They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-10">
                <a:latin typeface="Verdana"/>
                <a:cs typeface="Verdana"/>
              </a:rPr>
              <a:t>excel</a:t>
            </a:r>
            <a:r>
              <a:rPr dirty="0" sz="2150" spc="-185">
                <a:latin typeface="Verdana"/>
                <a:cs typeface="Verdana"/>
              </a:rPr>
              <a:t> </a:t>
            </a:r>
            <a:r>
              <a:rPr dirty="0" sz="2150" spc="10">
                <a:latin typeface="Verdana"/>
                <a:cs typeface="Verdana"/>
              </a:rPr>
              <a:t>at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60" b="1">
                <a:latin typeface="Tahoma"/>
                <a:cs typeface="Tahoma"/>
              </a:rPr>
              <a:t>pattern</a:t>
            </a:r>
            <a:r>
              <a:rPr dirty="0" sz="2150" spc="-10" b="1">
                <a:latin typeface="Tahoma"/>
                <a:cs typeface="Tahoma"/>
              </a:rPr>
              <a:t> </a:t>
            </a:r>
            <a:r>
              <a:rPr dirty="0" sz="2150" spc="45" b="1">
                <a:latin typeface="Tahoma"/>
                <a:cs typeface="Tahoma"/>
              </a:rPr>
              <a:t>recognition</a:t>
            </a:r>
            <a:r>
              <a:rPr dirty="0" sz="2150" spc="45">
                <a:latin typeface="Verdana"/>
                <a:cs typeface="Verdana"/>
              </a:rPr>
              <a:t>,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75" b="1">
                <a:latin typeface="Tahoma"/>
                <a:cs typeface="Tahoma"/>
              </a:rPr>
              <a:t>data </a:t>
            </a:r>
            <a:r>
              <a:rPr dirty="0" sz="2150" spc="-615" b="1">
                <a:latin typeface="Tahoma"/>
                <a:cs typeface="Tahoma"/>
              </a:rPr>
              <a:t> </a:t>
            </a:r>
            <a:r>
              <a:rPr dirty="0" sz="2150" spc="45" b="1">
                <a:latin typeface="Tahoma"/>
                <a:cs typeface="Tahoma"/>
              </a:rPr>
              <a:t>classiﬁcation</a:t>
            </a:r>
            <a:r>
              <a:rPr dirty="0" sz="2150" spc="45">
                <a:latin typeface="Verdana"/>
                <a:cs typeface="Verdana"/>
              </a:rPr>
              <a:t>, </a:t>
            </a:r>
            <a:r>
              <a:rPr dirty="0" sz="2150" spc="75">
                <a:latin typeface="Verdana"/>
                <a:cs typeface="Verdana"/>
              </a:rPr>
              <a:t>and </a:t>
            </a:r>
            <a:r>
              <a:rPr dirty="0" sz="2150" spc="70" b="1">
                <a:latin typeface="Tahoma"/>
                <a:cs typeface="Tahoma"/>
              </a:rPr>
              <a:t>predictive </a:t>
            </a:r>
            <a:r>
              <a:rPr dirty="0" sz="2150" spc="60" b="1">
                <a:latin typeface="Tahoma"/>
                <a:cs typeface="Tahoma"/>
              </a:rPr>
              <a:t>modeling</a:t>
            </a:r>
            <a:r>
              <a:rPr dirty="0" sz="2150" spc="60">
                <a:latin typeface="Verdana"/>
                <a:cs typeface="Verdana"/>
              </a:rPr>
              <a:t>. </a:t>
            </a:r>
            <a:r>
              <a:rPr dirty="0" sz="2150" spc="35">
                <a:latin typeface="Verdana"/>
                <a:cs typeface="Verdana"/>
              </a:rPr>
              <a:t>By </a:t>
            </a:r>
            <a:r>
              <a:rPr dirty="0" sz="2150" spc="40">
                <a:latin typeface="Verdana"/>
                <a:cs typeface="Verdana"/>
              </a:rPr>
              <a:t> </a:t>
            </a:r>
            <a:r>
              <a:rPr dirty="0" sz="2150" spc="20">
                <a:latin typeface="Verdana"/>
                <a:cs typeface="Verdana"/>
              </a:rPr>
              <a:t>leveraging </a:t>
            </a:r>
            <a:r>
              <a:rPr dirty="0" sz="2150" spc="25">
                <a:latin typeface="Verdana"/>
                <a:cs typeface="Verdana"/>
              </a:rPr>
              <a:t>their </a:t>
            </a:r>
            <a:r>
              <a:rPr dirty="0" sz="2150">
                <a:latin typeface="Verdana"/>
                <a:cs typeface="Verdana"/>
              </a:rPr>
              <a:t>ability </a:t>
            </a:r>
            <a:r>
              <a:rPr dirty="0" sz="2150" spc="20">
                <a:latin typeface="Verdana"/>
                <a:cs typeface="Verdana"/>
              </a:rPr>
              <a:t>to </a:t>
            </a:r>
            <a:r>
              <a:rPr dirty="0" sz="2150" spc="5">
                <a:latin typeface="Verdana"/>
                <a:cs typeface="Verdana"/>
              </a:rPr>
              <a:t>learn </a:t>
            </a:r>
            <a:r>
              <a:rPr dirty="0" sz="2150" spc="85">
                <a:latin typeface="Verdana"/>
                <a:cs typeface="Verdana"/>
              </a:rPr>
              <a:t>from </a:t>
            </a:r>
            <a:r>
              <a:rPr dirty="0" sz="2150" spc="-40">
                <a:latin typeface="Verdana"/>
                <a:cs typeface="Verdana"/>
              </a:rPr>
              <a:t>vast </a:t>
            </a:r>
            <a:r>
              <a:rPr dirty="0" sz="2150" spc="-35">
                <a:latin typeface="Verdana"/>
                <a:cs typeface="Verdana"/>
              </a:rPr>
              <a:t> 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215">
                <a:latin typeface="Verdana"/>
                <a:cs typeface="Verdana"/>
              </a:rPr>
              <a:t>m</a:t>
            </a:r>
            <a:r>
              <a:rPr dirty="0" sz="2150" spc="55">
                <a:latin typeface="Verdana"/>
                <a:cs typeface="Verdana"/>
              </a:rPr>
              <a:t>o</a:t>
            </a:r>
            <a:r>
              <a:rPr dirty="0" sz="2150" spc="100">
                <a:latin typeface="Verdana"/>
                <a:cs typeface="Verdana"/>
              </a:rPr>
              <a:t>u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35">
                <a:latin typeface="Verdana"/>
                <a:cs typeface="Verdana"/>
              </a:rPr>
              <a:t>t</a:t>
            </a:r>
            <a:r>
              <a:rPr dirty="0" sz="2150" spc="-60">
                <a:latin typeface="Verdana"/>
                <a:cs typeface="Verdana"/>
              </a:rPr>
              <a:t>s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55">
                <a:latin typeface="Verdana"/>
                <a:cs typeface="Verdana"/>
              </a:rPr>
              <a:t>o</a:t>
            </a:r>
            <a:r>
              <a:rPr dirty="0" sz="2150" spc="-20">
                <a:latin typeface="Verdana"/>
                <a:cs typeface="Verdana"/>
              </a:rPr>
              <a:t>f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135">
                <a:latin typeface="Verdana"/>
                <a:cs typeface="Verdana"/>
              </a:rPr>
              <a:t>d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35">
                <a:latin typeface="Verdana"/>
                <a:cs typeface="Verdana"/>
              </a:rPr>
              <a:t>t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-325">
                <a:latin typeface="Verdana"/>
                <a:cs typeface="Verdana"/>
              </a:rPr>
              <a:t>,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100">
                <a:latin typeface="Verdana"/>
                <a:cs typeface="Verdana"/>
              </a:rPr>
              <a:t>u</a:t>
            </a:r>
            <a:r>
              <a:rPr dirty="0" sz="2150" spc="-70">
                <a:latin typeface="Verdana"/>
                <a:cs typeface="Verdana"/>
              </a:rPr>
              <a:t>r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-5">
                <a:latin typeface="Verdana"/>
                <a:cs typeface="Verdana"/>
              </a:rPr>
              <a:t>l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10">
                <a:latin typeface="Verdana"/>
                <a:cs typeface="Verdana"/>
              </a:rPr>
              <a:t>t</a:t>
            </a:r>
            <a:r>
              <a:rPr dirty="0" sz="2150" spc="114">
                <a:latin typeface="Verdana"/>
                <a:cs typeface="Verdana"/>
              </a:rPr>
              <a:t>w</a:t>
            </a:r>
            <a:r>
              <a:rPr dirty="0" sz="2150" spc="55">
                <a:latin typeface="Verdana"/>
                <a:cs typeface="Verdana"/>
              </a:rPr>
              <a:t>o</a:t>
            </a:r>
            <a:r>
              <a:rPr dirty="0" sz="2150" spc="-70">
                <a:latin typeface="Verdana"/>
                <a:cs typeface="Verdana"/>
              </a:rPr>
              <a:t>r</a:t>
            </a:r>
            <a:r>
              <a:rPr dirty="0" sz="2150" spc="-5">
                <a:latin typeface="Verdana"/>
                <a:cs typeface="Verdana"/>
              </a:rPr>
              <a:t>k</a:t>
            </a:r>
            <a:r>
              <a:rPr dirty="0" sz="2150" spc="-60">
                <a:latin typeface="Verdana"/>
                <a:cs typeface="Verdana"/>
              </a:rPr>
              <a:t>s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100">
                <a:latin typeface="Verdana"/>
                <a:cs typeface="Verdana"/>
              </a:rPr>
              <a:t>c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75">
                <a:latin typeface="Verdana"/>
                <a:cs typeface="Verdana"/>
              </a:rPr>
              <a:t>n  </a:t>
            </a:r>
            <a:r>
              <a:rPr dirty="0" sz="2150" spc="45">
                <a:latin typeface="Verdana"/>
                <a:cs typeface="Verdana"/>
              </a:rPr>
              <a:t>automate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75">
                <a:latin typeface="Verdana"/>
                <a:cs typeface="Verdana"/>
              </a:rPr>
              <a:t>and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50">
                <a:latin typeface="Verdana"/>
                <a:cs typeface="Verdana"/>
              </a:rPr>
              <a:t>optimize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35">
                <a:latin typeface="Verdana"/>
                <a:cs typeface="Verdana"/>
              </a:rPr>
              <a:t>data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65">
                <a:latin typeface="Verdana"/>
                <a:cs typeface="Verdana"/>
              </a:rPr>
              <a:t>wrangling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-70">
                <a:latin typeface="Verdana"/>
                <a:cs typeface="Verdana"/>
              </a:rPr>
              <a:t>tasks. </a:t>
            </a:r>
            <a:r>
              <a:rPr dirty="0" sz="2150" spc="-740">
                <a:latin typeface="Verdana"/>
                <a:cs typeface="Verdana"/>
              </a:rPr>
              <a:t> </a:t>
            </a:r>
            <a:r>
              <a:rPr dirty="0" sz="2150" spc="-80">
                <a:latin typeface="Verdana"/>
                <a:cs typeface="Verdana"/>
              </a:rPr>
              <a:t>T</a:t>
            </a:r>
            <a:r>
              <a:rPr dirty="0" sz="2150" spc="110">
                <a:latin typeface="Verdana"/>
                <a:cs typeface="Verdana"/>
              </a:rPr>
              <a:t>h</a:t>
            </a:r>
            <a:r>
              <a:rPr dirty="0" sz="2150" spc="-5">
                <a:latin typeface="Verdana"/>
                <a:cs typeface="Verdana"/>
              </a:rPr>
              <a:t>i</a:t>
            </a:r>
            <a:r>
              <a:rPr dirty="0" sz="2150" spc="-60">
                <a:latin typeface="Verdana"/>
                <a:cs typeface="Verdana"/>
              </a:rPr>
              <a:t>s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215">
                <a:latin typeface="Verdana"/>
                <a:cs typeface="Verdana"/>
              </a:rPr>
              <a:t>m</a:t>
            </a:r>
            <a:r>
              <a:rPr dirty="0" sz="2150" spc="135">
                <a:latin typeface="Verdana"/>
                <a:cs typeface="Verdana"/>
              </a:rPr>
              <a:t>p</a:t>
            </a:r>
            <a:r>
              <a:rPr dirty="0" sz="2150" spc="20">
                <a:latin typeface="Verdana"/>
                <a:cs typeface="Verdana"/>
              </a:rPr>
              <a:t>o</a:t>
            </a:r>
            <a:r>
              <a:rPr dirty="0" sz="2150" spc="114">
                <a:latin typeface="Verdana"/>
                <a:cs typeface="Verdana"/>
              </a:rPr>
              <a:t>w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60">
                <a:latin typeface="Verdana"/>
                <a:cs typeface="Verdana"/>
              </a:rPr>
              <a:t>r</a:t>
            </a:r>
            <a:r>
              <a:rPr dirty="0" sz="2150" spc="-60">
                <a:latin typeface="Verdana"/>
                <a:cs typeface="Verdana"/>
              </a:rPr>
              <a:t>s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55">
                <a:latin typeface="Verdana"/>
                <a:cs typeface="Verdana"/>
              </a:rPr>
              <a:t>o</a:t>
            </a:r>
            <a:r>
              <a:rPr dirty="0" sz="2150" spc="-80">
                <a:latin typeface="Verdana"/>
                <a:cs typeface="Verdana"/>
              </a:rPr>
              <a:t>r</a:t>
            </a:r>
            <a:r>
              <a:rPr dirty="0" sz="2150" spc="150">
                <a:latin typeface="Verdana"/>
                <a:cs typeface="Verdana"/>
              </a:rPr>
              <a:t>g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-5">
                <a:latin typeface="Verdana"/>
                <a:cs typeface="Verdana"/>
              </a:rPr>
              <a:t>i</a:t>
            </a:r>
            <a:r>
              <a:rPr dirty="0" sz="2150" spc="-20">
                <a:latin typeface="Verdana"/>
                <a:cs typeface="Verdana"/>
              </a:rPr>
              <a:t>z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35">
                <a:latin typeface="Verdana"/>
                <a:cs typeface="Verdana"/>
              </a:rPr>
              <a:t>t</a:t>
            </a:r>
            <a:r>
              <a:rPr dirty="0" sz="2150" spc="-5">
                <a:latin typeface="Verdana"/>
                <a:cs typeface="Verdana"/>
              </a:rPr>
              <a:t>i</a:t>
            </a:r>
            <a:r>
              <a:rPr dirty="0" sz="2150" spc="55">
                <a:latin typeface="Verdana"/>
                <a:cs typeface="Verdana"/>
              </a:rPr>
              <a:t>o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-60">
                <a:latin typeface="Verdana"/>
                <a:cs typeface="Verdana"/>
              </a:rPr>
              <a:t>s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-10">
                <a:latin typeface="Verdana"/>
                <a:cs typeface="Verdana"/>
              </a:rPr>
              <a:t>t</a:t>
            </a:r>
            <a:r>
              <a:rPr dirty="0" sz="2150" spc="55">
                <a:latin typeface="Verdana"/>
                <a:cs typeface="Verdana"/>
              </a:rPr>
              <a:t>o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100">
                <a:latin typeface="Verdana"/>
                <a:cs typeface="Verdana"/>
              </a:rPr>
              <a:t>u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80">
                <a:latin typeface="Verdana"/>
                <a:cs typeface="Verdana"/>
              </a:rPr>
              <a:t>c</a:t>
            </a:r>
            <a:r>
              <a:rPr dirty="0" sz="2150" spc="20">
                <a:latin typeface="Verdana"/>
                <a:cs typeface="Verdana"/>
              </a:rPr>
              <a:t>o</a:t>
            </a:r>
            <a:r>
              <a:rPr dirty="0" sz="2150" spc="-130">
                <a:latin typeface="Verdana"/>
                <a:cs typeface="Verdana"/>
              </a:rPr>
              <a:t>v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40">
                <a:latin typeface="Verdana"/>
                <a:cs typeface="Verdana"/>
              </a:rPr>
              <a:t>r  </a:t>
            </a:r>
            <a:r>
              <a:rPr dirty="0" sz="2150" spc="10">
                <a:latin typeface="Verdana"/>
                <a:cs typeface="Verdana"/>
              </a:rPr>
              <a:t>valuable </a:t>
            </a:r>
            <a:r>
              <a:rPr dirty="0" sz="2150" spc="-5">
                <a:latin typeface="Verdana"/>
                <a:cs typeface="Verdana"/>
              </a:rPr>
              <a:t>insights, </a:t>
            </a:r>
            <a:r>
              <a:rPr dirty="0" sz="2150" spc="25">
                <a:latin typeface="Verdana"/>
                <a:cs typeface="Verdana"/>
              </a:rPr>
              <a:t>improve </a:t>
            </a:r>
            <a:r>
              <a:rPr dirty="0" sz="2150" spc="35">
                <a:latin typeface="Verdana"/>
                <a:cs typeface="Verdana"/>
              </a:rPr>
              <a:t>data </a:t>
            </a:r>
            <a:r>
              <a:rPr dirty="0" sz="2150" spc="-35">
                <a:latin typeface="Verdana"/>
                <a:cs typeface="Verdana"/>
              </a:rPr>
              <a:t>quality, </a:t>
            </a:r>
            <a:r>
              <a:rPr dirty="0" sz="2150" spc="75">
                <a:latin typeface="Verdana"/>
                <a:cs typeface="Verdana"/>
              </a:rPr>
              <a:t>and </a:t>
            </a:r>
            <a:r>
              <a:rPr dirty="0" sz="2150" spc="80">
                <a:latin typeface="Verdana"/>
                <a:cs typeface="Verdana"/>
              </a:rPr>
              <a:t> </a:t>
            </a:r>
            <a:r>
              <a:rPr dirty="0" sz="2150" spc="215">
                <a:latin typeface="Verdana"/>
                <a:cs typeface="Verdana"/>
              </a:rPr>
              <a:t>m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-20">
                <a:latin typeface="Verdana"/>
                <a:cs typeface="Verdana"/>
              </a:rPr>
              <a:t>k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135">
                <a:latin typeface="Verdana"/>
                <a:cs typeface="Verdana"/>
              </a:rPr>
              <a:t>d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35">
                <a:latin typeface="Verdana"/>
                <a:cs typeface="Verdana"/>
              </a:rPr>
              <a:t>t</a:t>
            </a:r>
            <a:r>
              <a:rPr dirty="0" sz="2150" spc="-10">
                <a:latin typeface="Verdana"/>
                <a:cs typeface="Verdana"/>
              </a:rPr>
              <a:t>a</a:t>
            </a:r>
            <a:r>
              <a:rPr dirty="0" sz="2150" spc="-130">
                <a:latin typeface="Verdana"/>
                <a:cs typeface="Verdana"/>
              </a:rPr>
              <a:t>-</a:t>
            </a:r>
            <a:r>
              <a:rPr dirty="0" sz="2150" spc="135">
                <a:latin typeface="Verdana"/>
                <a:cs typeface="Verdana"/>
              </a:rPr>
              <a:t>d</a:t>
            </a:r>
            <a:r>
              <a:rPr dirty="0" sz="2150" spc="-70">
                <a:latin typeface="Verdana"/>
                <a:cs typeface="Verdana"/>
              </a:rPr>
              <a:t>r</a:t>
            </a:r>
            <a:r>
              <a:rPr dirty="0" sz="2150" spc="-5">
                <a:latin typeface="Verdana"/>
                <a:cs typeface="Verdana"/>
              </a:rPr>
              <a:t>i</a:t>
            </a:r>
            <a:r>
              <a:rPr dirty="0" sz="2150" spc="-130">
                <a:latin typeface="Verdana"/>
                <a:cs typeface="Verdana"/>
              </a:rPr>
              <a:t>v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135">
                <a:latin typeface="Verdana"/>
                <a:cs typeface="Verdana"/>
              </a:rPr>
              <a:t>d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100">
                <a:latin typeface="Verdana"/>
                <a:cs typeface="Verdana"/>
              </a:rPr>
              <a:t>c</a:t>
            </a:r>
            <a:r>
              <a:rPr dirty="0" sz="2150" spc="-5">
                <a:latin typeface="Verdana"/>
                <a:cs typeface="Verdana"/>
              </a:rPr>
              <a:t>i</a:t>
            </a:r>
            <a:r>
              <a:rPr dirty="0" sz="2150" spc="-60">
                <a:latin typeface="Verdana"/>
                <a:cs typeface="Verdana"/>
              </a:rPr>
              <a:t>s</a:t>
            </a:r>
            <a:r>
              <a:rPr dirty="0" sz="2150" spc="-5">
                <a:latin typeface="Verdana"/>
                <a:cs typeface="Verdana"/>
              </a:rPr>
              <a:t>i</a:t>
            </a:r>
            <a:r>
              <a:rPr dirty="0" sz="2150" spc="55">
                <a:latin typeface="Verdana"/>
                <a:cs typeface="Verdana"/>
              </a:rPr>
              <a:t>o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-60">
                <a:latin typeface="Verdana"/>
                <a:cs typeface="Verdana"/>
              </a:rPr>
              <a:t>s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150">
                <a:latin typeface="Verdana"/>
                <a:cs typeface="Verdana"/>
              </a:rPr>
              <a:t>w</a:t>
            </a:r>
            <a:r>
              <a:rPr dirty="0" sz="2150" spc="-5">
                <a:latin typeface="Verdana"/>
                <a:cs typeface="Verdana"/>
              </a:rPr>
              <a:t>i</a:t>
            </a:r>
            <a:r>
              <a:rPr dirty="0" sz="2150" spc="35">
                <a:latin typeface="Verdana"/>
                <a:cs typeface="Verdana"/>
              </a:rPr>
              <a:t>t</a:t>
            </a:r>
            <a:r>
              <a:rPr dirty="0" sz="2150" spc="110">
                <a:latin typeface="Verdana"/>
                <a:cs typeface="Verdana"/>
              </a:rPr>
              <a:t>h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80">
                <a:latin typeface="Verdana"/>
                <a:cs typeface="Verdana"/>
              </a:rPr>
              <a:t>c</a:t>
            </a:r>
            <a:r>
              <a:rPr dirty="0" sz="2150" spc="55">
                <a:latin typeface="Verdana"/>
                <a:cs typeface="Verdana"/>
              </a:rPr>
              <a:t>o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150">
                <a:latin typeface="Verdana"/>
                <a:cs typeface="Verdana"/>
              </a:rPr>
              <a:t>ﬁ</a:t>
            </a:r>
            <a:r>
              <a:rPr dirty="0" sz="2150" spc="135">
                <a:latin typeface="Verdana"/>
                <a:cs typeface="Verdana"/>
              </a:rPr>
              <a:t>d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110">
                <a:latin typeface="Verdana"/>
                <a:cs typeface="Verdana"/>
              </a:rPr>
              <a:t>n</a:t>
            </a:r>
            <a:r>
              <a:rPr dirty="0" sz="2150" spc="80">
                <a:latin typeface="Verdana"/>
                <a:cs typeface="Verdana"/>
              </a:rPr>
              <a:t>c</a:t>
            </a:r>
            <a:r>
              <a:rPr dirty="0" sz="2150" spc="30">
                <a:latin typeface="Verdana"/>
                <a:cs typeface="Verdana"/>
              </a:rPr>
              <a:t>e</a:t>
            </a:r>
            <a:r>
              <a:rPr dirty="0" sz="2150" spc="-325"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61527" y="2654250"/>
            <a:ext cx="5955665" cy="135001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95"/>
              <a:t>Conclusion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algn="ctr" marL="395605" marR="410209">
              <a:lnSpc>
                <a:spcPct val="103099"/>
              </a:lnSpc>
              <a:spcBef>
                <a:spcPts val="50"/>
              </a:spcBef>
            </a:pPr>
            <a:r>
              <a:rPr dirty="0" spc="60" b="1">
                <a:latin typeface="Tahoma"/>
                <a:cs typeface="Tahoma"/>
              </a:rPr>
              <a:t>Revolutionizing</a:t>
            </a:r>
            <a:r>
              <a:rPr dirty="0" spc="-5" b="1">
                <a:latin typeface="Tahoma"/>
                <a:cs typeface="Tahoma"/>
              </a:rPr>
              <a:t> </a:t>
            </a:r>
            <a:r>
              <a:rPr dirty="0" spc="75" b="1">
                <a:latin typeface="Tahoma"/>
                <a:cs typeface="Tahoma"/>
              </a:rPr>
              <a:t>Data</a:t>
            </a:r>
            <a:r>
              <a:rPr dirty="0" spc="-5" b="1">
                <a:latin typeface="Tahoma"/>
                <a:cs typeface="Tahoma"/>
              </a:rPr>
              <a:t> </a:t>
            </a:r>
            <a:r>
              <a:rPr dirty="0" spc="35" b="1">
                <a:latin typeface="Tahoma"/>
                <a:cs typeface="Tahoma"/>
              </a:rPr>
              <a:t>Wrangling</a:t>
            </a:r>
            <a:r>
              <a:rPr dirty="0" spc="35"/>
              <a:t>:</a:t>
            </a:r>
            <a:r>
              <a:rPr dirty="0" spc="-165"/>
              <a:t> </a:t>
            </a:r>
            <a:r>
              <a:rPr dirty="0" spc="50"/>
              <a:t>Unleashing</a:t>
            </a:r>
            <a:r>
              <a:rPr dirty="0" spc="-165"/>
              <a:t> </a:t>
            </a:r>
            <a:r>
              <a:rPr dirty="0" spc="55"/>
              <a:t>the</a:t>
            </a:r>
            <a:r>
              <a:rPr dirty="0" spc="-165"/>
              <a:t> </a:t>
            </a:r>
            <a:r>
              <a:rPr dirty="0" spc="45"/>
              <a:t>Potential</a:t>
            </a:r>
            <a:r>
              <a:rPr dirty="0" spc="-165"/>
              <a:t> </a:t>
            </a:r>
            <a:r>
              <a:rPr dirty="0" spc="15"/>
              <a:t>of</a:t>
            </a:r>
            <a:r>
              <a:rPr dirty="0" spc="-165"/>
              <a:t> </a:t>
            </a:r>
            <a:r>
              <a:rPr dirty="0" spc="30"/>
              <a:t>Neural </a:t>
            </a:r>
            <a:r>
              <a:rPr dirty="0" spc="-690"/>
              <a:t> </a:t>
            </a:r>
            <a:r>
              <a:rPr dirty="0" spc="30"/>
              <a:t>Networks</a:t>
            </a:r>
          </a:p>
          <a:p>
            <a:pPr algn="ctr" marR="5080">
              <a:lnSpc>
                <a:spcPct val="101899"/>
              </a:lnSpc>
              <a:spcBef>
                <a:spcPts val="30"/>
              </a:spcBef>
            </a:pPr>
            <a:r>
              <a:rPr dirty="0" spc="-65"/>
              <a:t>In </a:t>
            </a:r>
            <a:r>
              <a:rPr dirty="0" spc="15"/>
              <a:t>conclusion, </a:t>
            </a:r>
            <a:r>
              <a:rPr dirty="0" spc="25"/>
              <a:t>neural </a:t>
            </a:r>
            <a:r>
              <a:rPr dirty="0" spc="20"/>
              <a:t>networks </a:t>
            </a:r>
            <a:r>
              <a:rPr dirty="0" spc="-5"/>
              <a:t>have </a:t>
            </a:r>
            <a:r>
              <a:rPr dirty="0" spc="55"/>
              <a:t>the </a:t>
            </a:r>
            <a:r>
              <a:rPr dirty="0" spc="35"/>
              <a:t>potential </a:t>
            </a:r>
            <a:r>
              <a:rPr dirty="0" spc="20"/>
              <a:t>to </a:t>
            </a:r>
            <a:r>
              <a:rPr dirty="0" spc="10"/>
              <a:t>revolutionize </a:t>
            </a:r>
            <a:r>
              <a:rPr dirty="0" spc="55"/>
              <a:t>the </a:t>
            </a:r>
            <a:r>
              <a:rPr dirty="0" spc="-5"/>
              <a:t>way </a:t>
            </a:r>
            <a:r>
              <a:rPr dirty="0" spc="-690"/>
              <a:t> </a:t>
            </a:r>
            <a:r>
              <a:rPr dirty="0" spc="70"/>
              <a:t>we </a:t>
            </a:r>
            <a:r>
              <a:rPr dirty="0" spc="55"/>
              <a:t>handle </a:t>
            </a:r>
            <a:r>
              <a:rPr dirty="0" spc="75"/>
              <a:t>and </a:t>
            </a:r>
            <a:r>
              <a:rPr dirty="0" spc="15"/>
              <a:t>process </a:t>
            </a:r>
            <a:r>
              <a:rPr dirty="0" spc="-30"/>
              <a:t>data. </a:t>
            </a:r>
            <a:r>
              <a:rPr dirty="0" spc="30"/>
              <a:t>By addressing </a:t>
            </a:r>
            <a:r>
              <a:rPr dirty="0" spc="55"/>
              <a:t>the </a:t>
            </a:r>
            <a:r>
              <a:rPr dirty="0" spc="40"/>
              <a:t>challenges </a:t>
            </a:r>
            <a:r>
              <a:rPr dirty="0" spc="15"/>
              <a:t>of </a:t>
            </a:r>
            <a:r>
              <a:rPr dirty="0" spc="20"/>
              <a:t>traditional </a:t>
            </a:r>
            <a:r>
              <a:rPr dirty="0" spc="25"/>
              <a:t> </a:t>
            </a:r>
            <a:r>
              <a:rPr dirty="0" spc="35"/>
              <a:t>data</a:t>
            </a:r>
            <a:r>
              <a:rPr dirty="0" spc="-175"/>
              <a:t> </a:t>
            </a:r>
            <a:r>
              <a:rPr dirty="0" spc="60"/>
              <a:t>wrangling</a:t>
            </a:r>
            <a:r>
              <a:rPr dirty="0" spc="-170"/>
              <a:t> </a:t>
            </a:r>
            <a:r>
              <a:rPr dirty="0" spc="70"/>
              <a:t>methods</a:t>
            </a:r>
            <a:r>
              <a:rPr dirty="0" spc="-175"/>
              <a:t> </a:t>
            </a:r>
            <a:r>
              <a:rPr dirty="0" spc="75"/>
              <a:t>and</a:t>
            </a:r>
            <a:r>
              <a:rPr dirty="0" spc="-170"/>
              <a:t> </a:t>
            </a:r>
            <a:r>
              <a:rPr dirty="0" spc="30"/>
              <a:t>harnessing</a:t>
            </a:r>
            <a:r>
              <a:rPr dirty="0" spc="-175"/>
              <a:t> </a:t>
            </a:r>
            <a:r>
              <a:rPr dirty="0" spc="55"/>
              <a:t>the</a:t>
            </a:r>
            <a:r>
              <a:rPr dirty="0" spc="-170"/>
              <a:t> </a:t>
            </a:r>
            <a:r>
              <a:rPr dirty="0" spc="45"/>
              <a:t>power</a:t>
            </a:r>
            <a:r>
              <a:rPr dirty="0" spc="-175"/>
              <a:t> </a:t>
            </a:r>
            <a:r>
              <a:rPr dirty="0" spc="15"/>
              <a:t>of</a:t>
            </a:r>
            <a:r>
              <a:rPr dirty="0" spc="-170"/>
              <a:t> </a:t>
            </a:r>
            <a:r>
              <a:rPr dirty="0" spc="25"/>
              <a:t>artiﬁcial</a:t>
            </a:r>
            <a:r>
              <a:rPr dirty="0" spc="-175"/>
              <a:t> </a:t>
            </a:r>
            <a:r>
              <a:rPr dirty="0" spc="15"/>
              <a:t>intelligence, </a:t>
            </a:r>
            <a:r>
              <a:rPr dirty="0" spc="-685"/>
              <a:t> </a:t>
            </a:r>
            <a:r>
              <a:rPr dirty="0" spc="25"/>
              <a:t>organizations </a:t>
            </a:r>
            <a:r>
              <a:rPr dirty="0" spc="65"/>
              <a:t>can </a:t>
            </a:r>
            <a:r>
              <a:rPr dirty="0" spc="60"/>
              <a:t>unlock </a:t>
            </a:r>
            <a:r>
              <a:rPr dirty="0" spc="85"/>
              <a:t>new </a:t>
            </a:r>
            <a:r>
              <a:rPr dirty="0" spc="30"/>
              <a:t>insights </a:t>
            </a:r>
            <a:r>
              <a:rPr dirty="0" spc="75"/>
              <a:t>and </a:t>
            </a:r>
            <a:r>
              <a:rPr dirty="0" spc="-10"/>
              <a:t>drive </a:t>
            </a:r>
            <a:r>
              <a:rPr dirty="0" spc="-5"/>
              <a:t>innovation. </a:t>
            </a:r>
            <a:r>
              <a:rPr dirty="0" spc="75"/>
              <a:t>Embracing </a:t>
            </a:r>
            <a:r>
              <a:rPr dirty="0" spc="80"/>
              <a:t> </a:t>
            </a:r>
            <a:r>
              <a:rPr dirty="0" spc="25"/>
              <a:t>neural </a:t>
            </a:r>
            <a:r>
              <a:rPr dirty="0" spc="20"/>
              <a:t>networks </a:t>
            </a:r>
            <a:r>
              <a:rPr dirty="0" spc="50"/>
              <a:t>in </a:t>
            </a:r>
            <a:r>
              <a:rPr dirty="0" spc="35"/>
              <a:t>data </a:t>
            </a:r>
            <a:r>
              <a:rPr dirty="0" spc="60"/>
              <a:t>wrangling </a:t>
            </a:r>
            <a:r>
              <a:rPr dirty="0" spc="30"/>
              <a:t>enables </a:t>
            </a:r>
            <a:r>
              <a:rPr dirty="0" spc="20"/>
              <a:t>us to </a:t>
            </a:r>
            <a:r>
              <a:rPr dirty="0" spc="50"/>
              <a:t>make more </a:t>
            </a:r>
            <a:r>
              <a:rPr dirty="0" spc="25"/>
              <a:t>accurate </a:t>
            </a:r>
            <a:r>
              <a:rPr dirty="0" spc="30"/>
              <a:t> </a:t>
            </a:r>
            <a:r>
              <a:rPr dirty="0" spc="10"/>
              <a:t>predictions,</a:t>
            </a:r>
            <a:r>
              <a:rPr dirty="0" spc="-175"/>
              <a:t> </a:t>
            </a:r>
            <a:r>
              <a:rPr dirty="0" spc="25"/>
              <a:t>improve</a:t>
            </a:r>
            <a:r>
              <a:rPr dirty="0" spc="-175"/>
              <a:t> </a:t>
            </a:r>
            <a:r>
              <a:rPr dirty="0" spc="35"/>
              <a:t>data</a:t>
            </a:r>
            <a:r>
              <a:rPr dirty="0" spc="-175"/>
              <a:t> </a:t>
            </a:r>
            <a:r>
              <a:rPr dirty="0" spc="-30"/>
              <a:t>quality,</a:t>
            </a:r>
            <a:r>
              <a:rPr dirty="0" spc="-170"/>
              <a:t> </a:t>
            </a:r>
            <a:r>
              <a:rPr dirty="0" spc="75"/>
              <a:t>and</a:t>
            </a:r>
            <a:r>
              <a:rPr dirty="0" spc="-175"/>
              <a:t> </a:t>
            </a:r>
            <a:r>
              <a:rPr dirty="0" spc="25"/>
              <a:t>ultimately</a:t>
            </a:r>
            <a:r>
              <a:rPr dirty="0" spc="-175"/>
              <a:t> </a:t>
            </a:r>
            <a:r>
              <a:rPr dirty="0" spc="50"/>
              <a:t>make</a:t>
            </a:r>
            <a:r>
              <a:rPr dirty="0" spc="-175"/>
              <a:t> </a:t>
            </a:r>
            <a:r>
              <a:rPr dirty="0" spc="20"/>
              <a:t>better</a:t>
            </a:r>
            <a:r>
              <a:rPr dirty="0" spc="-170"/>
              <a:t> </a:t>
            </a:r>
            <a:r>
              <a:rPr dirty="0"/>
              <a:t>decisions.</a:t>
            </a: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dirty="0" spc="-15"/>
              <a:t>Let's</a:t>
            </a:r>
            <a:r>
              <a:rPr dirty="0" spc="-165"/>
              <a:t> </a:t>
            </a:r>
            <a:r>
              <a:rPr dirty="0" spc="55"/>
              <a:t>embrace</a:t>
            </a:r>
            <a:r>
              <a:rPr dirty="0" spc="-165"/>
              <a:t> </a:t>
            </a:r>
            <a:r>
              <a:rPr dirty="0" spc="20"/>
              <a:t>this</a:t>
            </a:r>
            <a:r>
              <a:rPr dirty="0" spc="-165"/>
              <a:t> </a:t>
            </a:r>
            <a:r>
              <a:rPr dirty="0" spc="5"/>
              <a:t>transformative</a:t>
            </a:r>
            <a:r>
              <a:rPr dirty="0" spc="-165"/>
              <a:t> </a:t>
            </a:r>
            <a:r>
              <a:rPr dirty="0" spc="45"/>
              <a:t>technology</a:t>
            </a:r>
            <a:r>
              <a:rPr dirty="0" spc="-165"/>
              <a:t> </a:t>
            </a:r>
            <a:r>
              <a:rPr dirty="0" spc="75"/>
              <a:t>and</a:t>
            </a:r>
            <a:r>
              <a:rPr dirty="0" spc="-165"/>
              <a:t> </a:t>
            </a:r>
            <a:r>
              <a:rPr dirty="0" spc="30"/>
              <a:t>unleash</a:t>
            </a:r>
            <a:r>
              <a:rPr dirty="0" spc="-165"/>
              <a:t> </a:t>
            </a:r>
            <a:r>
              <a:rPr dirty="0" spc="-10"/>
              <a:t>its</a:t>
            </a:r>
            <a:r>
              <a:rPr dirty="0" spc="-165"/>
              <a:t> </a:t>
            </a:r>
            <a:r>
              <a:rPr dirty="0" spc="15"/>
              <a:t>full</a:t>
            </a:r>
            <a:r>
              <a:rPr dirty="0" spc="-165"/>
              <a:t> </a:t>
            </a:r>
            <a:r>
              <a:rPr dirty="0"/>
              <a:t>potential.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2023-10-09T03:25:22Z</dcterms:created>
  <dcterms:modified xsi:type="dcterms:W3CDTF">2023-10-09T03:25:22Z</dcterms:modified>
</cp:coreProperties>
</file>