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15837"/>
            <a:ext cx="12039600" cy="1260764"/>
          </a:xfrm>
        </p:spPr>
        <p:txBody>
          <a:bodyPr/>
          <a:lstStyle/>
          <a:p>
            <a:pPr algn="ctr"/>
            <a:r>
              <a:rPr lang="en-US" dirty="0" smtClean="0"/>
              <a:t>DEVOPS-Demo Session</a:t>
            </a:r>
            <a:endParaRPr lang="en-US" dirty="0"/>
          </a:p>
        </p:txBody>
      </p:sp>
      <p:sp>
        <p:nvSpPr>
          <p:cNvPr id="3" name="Subtitle 2"/>
          <p:cNvSpPr>
            <a:spLocks noGrp="1"/>
          </p:cNvSpPr>
          <p:nvPr>
            <p:ph type="subTitle" idx="1"/>
          </p:nvPr>
        </p:nvSpPr>
        <p:spPr>
          <a:xfrm>
            <a:off x="642335" y="3276601"/>
            <a:ext cx="11153223" cy="976744"/>
          </a:xfrm>
        </p:spPr>
        <p:txBody>
          <a:bodyPr>
            <a:normAutofit/>
          </a:bodyPr>
          <a:lstStyle/>
          <a:p>
            <a:pPr algn="ctr"/>
            <a:r>
              <a:rPr lang="en-US" b="1" dirty="0" smtClean="0"/>
              <a:t>by</a:t>
            </a:r>
          </a:p>
          <a:p>
            <a:pPr algn="ctr"/>
            <a:r>
              <a:rPr lang="en-US" b="1" dirty="0" smtClean="0"/>
              <a:t>  VetriSelvan K</a:t>
            </a:r>
            <a:endParaRPr lang="en-US" b="1" dirty="0"/>
          </a:p>
        </p:txBody>
      </p:sp>
    </p:spTree>
    <p:extLst>
      <p:ext uri="{BB962C8B-B14F-4D97-AF65-F5344CB8AC3E}">
        <p14:creationId xmlns:p14="http://schemas.microsoft.com/office/powerpoint/2010/main" val="40889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Devops-Demo:Agenda</a:t>
            </a:r>
            <a:endParaRPr lang="en-US" dirty="0"/>
          </a:p>
        </p:txBody>
      </p:sp>
      <p:sp>
        <p:nvSpPr>
          <p:cNvPr id="3" name="Content Placeholder 2"/>
          <p:cNvSpPr>
            <a:spLocks noGrp="1"/>
          </p:cNvSpPr>
          <p:nvPr>
            <p:ph idx="1"/>
          </p:nvPr>
        </p:nvSpPr>
        <p:spPr>
          <a:xfrm>
            <a:off x="1104293" y="1853248"/>
            <a:ext cx="8946541" cy="4195481"/>
          </a:xfrm>
        </p:spPr>
        <p:txBody>
          <a:bodyPr/>
          <a:lstStyle/>
          <a:p>
            <a:pPr lvl="0"/>
            <a:r>
              <a:rPr lang="en-US" dirty="0"/>
              <a:t>Brief introduction of </a:t>
            </a:r>
            <a:r>
              <a:rPr lang="en-US" dirty="0" err="1" smtClean="0"/>
              <a:t>Devops</a:t>
            </a:r>
            <a:endParaRPr lang="en-US" dirty="0" smtClean="0"/>
          </a:p>
          <a:p>
            <a:pPr lvl="0"/>
            <a:r>
              <a:rPr lang="en-US" dirty="0" smtClean="0"/>
              <a:t>Why </a:t>
            </a:r>
            <a:r>
              <a:rPr lang="en-US" dirty="0" err="1" smtClean="0"/>
              <a:t>Devops</a:t>
            </a:r>
            <a:r>
              <a:rPr lang="en-US" dirty="0" smtClean="0"/>
              <a:t> is Needed rather than wanted</a:t>
            </a:r>
            <a:endParaRPr lang="en-US" dirty="0"/>
          </a:p>
          <a:p>
            <a:pPr lvl="0"/>
            <a:r>
              <a:rPr lang="en-US" dirty="0" smtClean="0"/>
              <a:t>CICD-A key Element in  </a:t>
            </a:r>
            <a:r>
              <a:rPr lang="en-US" dirty="0" err="1"/>
              <a:t>Devops</a:t>
            </a:r>
            <a:endParaRPr lang="en-US" dirty="0"/>
          </a:p>
          <a:p>
            <a:pPr lvl="0"/>
            <a:r>
              <a:rPr lang="en-US" dirty="0"/>
              <a:t>How to implement </a:t>
            </a:r>
            <a:r>
              <a:rPr lang="en-US" dirty="0" err="1"/>
              <a:t>devops</a:t>
            </a:r>
            <a:endParaRPr lang="en-US" dirty="0"/>
          </a:p>
          <a:p>
            <a:pPr lvl="0"/>
            <a:r>
              <a:rPr lang="en-US" dirty="0"/>
              <a:t>Tools </a:t>
            </a:r>
            <a:r>
              <a:rPr lang="en-US" dirty="0" smtClean="0"/>
              <a:t>majorly used </a:t>
            </a:r>
            <a:r>
              <a:rPr lang="en-US" dirty="0"/>
              <a:t>in </a:t>
            </a:r>
            <a:r>
              <a:rPr lang="en-US" dirty="0" err="1"/>
              <a:t>Devops</a:t>
            </a:r>
            <a:endParaRPr lang="en-US" dirty="0"/>
          </a:p>
          <a:p>
            <a:endParaRPr lang="en-US" dirty="0"/>
          </a:p>
        </p:txBody>
      </p:sp>
    </p:spTree>
    <p:extLst>
      <p:ext uri="{BB962C8B-B14F-4D97-AF65-F5344CB8AC3E}">
        <p14:creationId xmlns:p14="http://schemas.microsoft.com/office/powerpoint/2010/main" val="339440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introduction of </a:t>
            </a:r>
            <a:r>
              <a:rPr lang="en-US" dirty="0" err="1"/>
              <a:t>Devops</a:t>
            </a:r>
            <a:r>
              <a:rPr lang="en-US" dirty="0"/>
              <a:t/>
            </a:r>
            <a:br>
              <a:rPr lang="en-US" dirty="0"/>
            </a:br>
            <a:endParaRPr lang="en-US" dirty="0"/>
          </a:p>
        </p:txBody>
      </p:sp>
      <p:sp>
        <p:nvSpPr>
          <p:cNvPr id="3" name="Content Placeholder 2"/>
          <p:cNvSpPr>
            <a:spLocks noGrp="1"/>
          </p:cNvSpPr>
          <p:nvPr>
            <p:ph idx="1"/>
          </p:nvPr>
        </p:nvSpPr>
        <p:spPr>
          <a:xfrm>
            <a:off x="1103312" y="1704110"/>
            <a:ext cx="8946541" cy="4544290"/>
          </a:xfrm>
        </p:spPr>
        <p:txBody>
          <a:bodyPr/>
          <a:lstStyle/>
          <a:p>
            <a:r>
              <a:rPr lang="en-US" dirty="0" err="1"/>
              <a:t>DevOps-Development+Operations</a:t>
            </a:r>
            <a:endParaRPr lang="en-US" dirty="0"/>
          </a:p>
          <a:p>
            <a:r>
              <a:rPr lang="en-US" b="1" dirty="0" smtClean="0"/>
              <a:t>DevOps</a:t>
            </a:r>
            <a:r>
              <a:rPr lang="en-US" dirty="0"/>
              <a:t> is a </a:t>
            </a:r>
            <a:r>
              <a:rPr lang="en-US" dirty="0" smtClean="0"/>
              <a:t>methodology that </a:t>
            </a:r>
            <a:r>
              <a:rPr lang="en-US" dirty="0"/>
              <a:t>automates the processes between </a:t>
            </a:r>
            <a:r>
              <a:rPr lang="en-US" dirty="0" smtClean="0"/>
              <a:t>all IT teams </a:t>
            </a:r>
            <a:r>
              <a:rPr lang="en-US" dirty="0" err="1" smtClean="0"/>
              <a:t>i.e</a:t>
            </a:r>
            <a:r>
              <a:rPr lang="en-US" dirty="0" smtClean="0"/>
              <a:t> Requirement Team, software development, testing team ,</a:t>
            </a:r>
            <a:r>
              <a:rPr lang="en-US" dirty="0" err="1" smtClean="0"/>
              <a:t>Config-Mgmt</a:t>
            </a:r>
            <a:r>
              <a:rPr lang="en-US" dirty="0" smtClean="0"/>
              <a:t> team, Database team and Deployment team.</a:t>
            </a:r>
          </a:p>
          <a:p>
            <a:r>
              <a:rPr lang="en-US" b="1" dirty="0" smtClean="0"/>
              <a:t>DevOps </a:t>
            </a:r>
            <a:r>
              <a:rPr lang="en-US" dirty="0" smtClean="0"/>
              <a:t>is a single unit which is whole and sole responsibility of a software from development till deployment.</a:t>
            </a:r>
            <a:endParaRPr lang="en-US" dirty="0"/>
          </a:p>
        </p:txBody>
      </p:sp>
    </p:spTree>
    <p:extLst>
      <p:ext uri="{BB962C8B-B14F-4D97-AF65-F5344CB8AC3E}">
        <p14:creationId xmlns:p14="http://schemas.microsoft.com/office/powerpoint/2010/main" val="242478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CICD-A key Element in  </a:t>
            </a:r>
            <a:r>
              <a:rPr lang="en-US" sz="3200" dirty="0" err="1"/>
              <a:t>Devops</a:t>
            </a:r>
            <a:r>
              <a:rPr lang="en-US" sz="3200" dirty="0"/>
              <a:t/>
            </a:r>
            <a:br>
              <a:rPr lang="en-US" sz="3200" dirty="0"/>
            </a:br>
            <a:r>
              <a:rPr lang="en-US" sz="2400" dirty="0" smtClean="0"/>
              <a:t>(Continuous Integration and Continuous Delivery)</a:t>
            </a:r>
            <a:endParaRPr lang="en-US" sz="2400" dirty="0"/>
          </a:p>
        </p:txBody>
      </p:sp>
      <p:sp>
        <p:nvSpPr>
          <p:cNvPr id="3" name="Content Placeholder 2"/>
          <p:cNvSpPr>
            <a:spLocks noGrp="1"/>
          </p:cNvSpPr>
          <p:nvPr>
            <p:ph idx="1"/>
          </p:nvPr>
        </p:nvSpPr>
        <p:spPr>
          <a:xfrm>
            <a:off x="875201" y="1664991"/>
            <a:ext cx="8946541" cy="4195481"/>
          </a:xfrm>
        </p:spPr>
        <p:txBody>
          <a:bodyPr>
            <a:normAutofit/>
          </a:bodyPr>
          <a:lstStyle/>
          <a:p>
            <a:r>
              <a:rPr lang="en-US" dirty="0" smtClean="0"/>
              <a:t>CI-CD-Continuous Integration and Continues delivery</a:t>
            </a:r>
          </a:p>
          <a:p>
            <a:r>
              <a:rPr lang="en-US" dirty="0" smtClean="0"/>
              <a:t>Continuous Integration</a:t>
            </a:r>
          </a:p>
          <a:p>
            <a:pPr lvl="1"/>
            <a:r>
              <a:rPr lang="en-US" dirty="0" smtClean="0"/>
              <a:t>Developers code integrated to one base line to avoid Integration issues</a:t>
            </a:r>
          </a:p>
          <a:p>
            <a:pPr lvl="1"/>
            <a:r>
              <a:rPr lang="en-US" dirty="0" smtClean="0"/>
              <a:t>Automated Build trigger post every commit</a:t>
            </a:r>
          </a:p>
          <a:p>
            <a:pPr lvl="1"/>
            <a:r>
              <a:rPr lang="en-US" dirty="0" smtClean="0"/>
              <a:t>Automated testing the build and publishing the test results.</a:t>
            </a:r>
          </a:p>
          <a:p>
            <a:pPr lvl="1"/>
            <a:r>
              <a:rPr lang="en-US" sz="2000" dirty="0" smtClean="0"/>
              <a:t>As </a:t>
            </a:r>
            <a:r>
              <a:rPr lang="en-US" sz="2000" dirty="0"/>
              <a:t>a result a </a:t>
            </a:r>
            <a:r>
              <a:rPr lang="en-US" sz="2000" b="1" u="sng" dirty="0"/>
              <a:t>test-driven-development</a:t>
            </a:r>
            <a:r>
              <a:rPr lang="en-US" sz="2000" dirty="0"/>
              <a:t> </a:t>
            </a:r>
            <a:r>
              <a:rPr lang="en-US" sz="2000" dirty="0"/>
              <a:t>is </a:t>
            </a:r>
            <a:r>
              <a:rPr lang="en-US" sz="2000" dirty="0" smtClean="0"/>
              <a:t>achieved</a:t>
            </a:r>
          </a:p>
          <a:p>
            <a:r>
              <a:rPr lang="en-US" dirty="0"/>
              <a:t>Continuous Delivery</a:t>
            </a:r>
          </a:p>
          <a:p>
            <a:pPr lvl="1"/>
            <a:r>
              <a:rPr lang="en-US" dirty="0" smtClean="0"/>
              <a:t>Software is taken to higher environments with manual checkpoints</a:t>
            </a:r>
            <a:endParaRPr lang="en-US" dirty="0"/>
          </a:p>
          <a:p>
            <a:pPr marL="457200" lvl="1" indent="0">
              <a:buNone/>
            </a:pPr>
            <a:endParaRPr lang="en-US" sz="2000" dirty="0" smtClean="0"/>
          </a:p>
          <a:p>
            <a:pPr lvl="1"/>
            <a:endParaRPr lang="en-US" sz="2000" dirty="0"/>
          </a:p>
          <a:p>
            <a:pPr marL="457200" lvl="1" indent="0">
              <a:buNone/>
            </a:pPr>
            <a:endParaRPr lang="en-US" sz="2000" dirty="0" smtClean="0"/>
          </a:p>
          <a:p>
            <a:pPr marL="457200" lvl="1" indent="0">
              <a:buNone/>
            </a:pPr>
            <a:endParaRPr lang="en-US" sz="2000" dirty="0" smtClean="0"/>
          </a:p>
          <a:p>
            <a:pPr marL="457200" lvl="1" indent="0">
              <a:buNone/>
            </a:pPr>
            <a:endParaRPr lang="en-US" sz="2000" dirty="0"/>
          </a:p>
          <a:p>
            <a:pPr lvl="1"/>
            <a:endParaRPr lang="en-US" dirty="0"/>
          </a:p>
        </p:txBody>
      </p:sp>
    </p:spTree>
    <p:extLst>
      <p:ext uri="{BB962C8B-B14F-4D97-AF65-F5344CB8AC3E}">
        <p14:creationId xmlns:p14="http://schemas.microsoft.com/office/powerpoint/2010/main" val="299429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68264"/>
          </a:xfrm>
        </p:spPr>
        <p:txBody>
          <a:bodyPr/>
          <a:lstStyle/>
          <a:p>
            <a:r>
              <a:rPr lang="en-US" dirty="0"/>
              <a:t>Why </a:t>
            </a:r>
            <a:r>
              <a:rPr lang="en-US" dirty="0" err="1" smtClean="0"/>
              <a:t>Devops</a:t>
            </a:r>
            <a:r>
              <a:rPr lang="en-US" dirty="0" smtClean="0"/>
              <a:t> is Needed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DevOps helps to increases an organization's speed to deliver applications and services. It allows organizations to serve their customers better and compete more strongly in the market.</a:t>
            </a:r>
          </a:p>
          <a:p>
            <a:r>
              <a:rPr lang="en-US" dirty="0"/>
              <a:t>In simple words, DevOps can be defined as an alignment of development and IT operations with better communication and collaboration</a:t>
            </a:r>
            <a:r>
              <a:rPr lang="en-US" dirty="0" smtClean="0"/>
              <a:t>.</a:t>
            </a:r>
          </a:p>
          <a:p>
            <a:r>
              <a:rPr lang="en-US" dirty="0"/>
              <a:t>ensuring that the software can be reliably released at any time and, when releasing the software, doing so manually. It aims at building, testing, and releasing software with greater speed and frequency.</a:t>
            </a:r>
          </a:p>
          <a:p>
            <a:endParaRPr lang="en-US" dirty="0"/>
          </a:p>
          <a:p>
            <a:endParaRPr lang="en-US" dirty="0"/>
          </a:p>
        </p:txBody>
      </p:sp>
    </p:spTree>
    <p:extLst>
      <p:ext uri="{BB962C8B-B14F-4D97-AF65-F5344CB8AC3E}">
        <p14:creationId xmlns:p14="http://schemas.microsoft.com/office/powerpoint/2010/main" val="274052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39" y="2031639"/>
            <a:ext cx="5468216" cy="3295650"/>
          </a:xfrm>
        </p:spPr>
      </p:pic>
    </p:spTree>
    <p:extLst>
      <p:ext uri="{BB962C8B-B14F-4D97-AF65-F5344CB8AC3E}">
        <p14:creationId xmlns:p14="http://schemas.microsoft.com/office/powerpoint/2010/main" val="397378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188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DEVOPS-Demo Session</vt:lpstr>
      <vt:lpstr>Devops-Demo:Agenda</vt:lpstr>
      <vt:lpstr>Brief introduction of Devops </vt:lpstr>
      <vt:lpstr>CICD-A key Element in  Devops (Continuous Integration and Continuous Delivery)</vt:lpstr>
      <vt:lpstr>Why Devops is Needed </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DEVOPS-Demo</dc:title>
  <dc:creator>VetriSelvan Kuppan</dc:creator>
  <cp:lastModifiedBy>VetriSelvan Kuppan</cp:lastModifiedBy>
  <cp:revision>8</cp:revision>
  <dcterms:created xsi:type="dcterms:W3CDTF">2019-10-14T07:02:37Z</dcterms:created>
  <dcterms:modified xsi:type="dcterms:W3CDTF">2019-10-14T08:22:50Z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vetriselvan.kuppan@ad.infosys.com</vt:lpwstr>
  </property>
  <property fmtid="{D5CDD505-2E9C-101B-9397-08002B2CF9AE}" pid="5" name="MSIP_Label_be4b3411-284d-4d31-bd4f-bc13ef7f1fd6_SetDate">
    <vt:lpwstr>2019-10-14T08:22:40.4396142Z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52aa6a87-879f-49b1-aea5-1680489fa7bc</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vetriselvan.kuppan@ad.infosys.com</vt:lpwstr>
  </property>
  <property fmtid="{D5CDD505-2E9C-101B-9397-08002B2CF9AE}" pid="13" name="MSIP_Label_a0819fa7-4367-4500-ba88-dd630d977609_SetDate">
    <vt:lpwstr>2019-10-14T08:22:40.4396142Z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52aa6a87-879f-49b1-aea5-1680489fa7bc</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