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
  </p:notesMasterIdLst>
  <p:sldIdLst>
    <p:sldId id="260" r:id="rId2"/>
  </p:sldIdLst>
  <p:sldSz cx="9144000" cy="5143500" type="screen16x9"/>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84">
          <p15:clr>
            <a:srgbClr val="A4A3A4"/>
          </p15:clr>
        </p15:guide>
        <p15:guide id="3" orient="horz" pos="3012">
          <p15:clr>
            <a:srgbClr val="A4A3A4"/>
          </p15:clr>
        </p15:guide>
        <p15:guide id="4" orient="horz" pos="432">
          <p15:clr>
            <a:srgbClr val="A4A3A4"/>
          </p15:clr>
        </p15:guide>
        <p15:guide id="5" orient="horz" pos="2664">
          <p15:clr>
            <a:srgbClr val="A4A3A4"/>
          </p15:clr>
        </p15:guide>
        <p15:guide id="6" pos="5617">
          <p15:clr>
            <a:srgbClr val="A4A3A4"/>
          </p15:clr>
        </p15:guide>
        <p15:guide id="7" pos="144">
          <p15:clr>
            <a:srgbClr val="A4A3A4"/>
          </p15:clr>
        </p15:guide>
        <p15:guide id="8"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5A2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70" autoAdjust="0"/>
    <p:restoredTop sz="92718" autoAdjust="0"/>
  </p:normalViewPr>
  <p:slideViewPr>
    <p:cSldViewPr showGuides="1">
      <p:cViewPr varScale="1">
        <p:scale>
          <a:sx n="98" d="100"/>
          <a:sy n="98" d="100"/>
        </p:scale>
        <p:origin x="846" y="90"/>
      </p:cViewPr>
      <p:guideLst>
        <p:guide orient="horz"/>
        <p:guide orient="horz" pos="84"/>
        <p:guide orient="horz" pos="3012"/>
        <p:guide orient="horz" pos="432"/>
        <p:guide orient="horz" pos="2664"/>
        <p:guide pos="5617"/>
        <p:guide pos="144"/>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343FDDB0-466A-40D5-A46B-8421CF049DAE}" type="datetimeFigureOut">
              <a:rPr lang="en-US" smtClean="0"/>
              <a:pPr/>
              <a:t>12/16/2016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44935FE3-9F03-4B44-A7B9-5DEB1C022EAA}" type="slidenum">
              <a:rPr lang="en-US" smtClean="0"/>
              <a:pPr/>
              <a:t>‹#›</a:t>
            </a:fld>
            <a:endParaRPr lang="en-US" dirty="0"/>
          </a:p>
        </p:txBody>
      </p:sp>
    </p:spTree>
    <p:extLst>
      <p:ext uri="{BB962C8B-B14F-4D97-AF65-F5344CB8AC3E}">
        <p14:creationId xmlns:p14="http://schemas.microsoft.com/office/powerpoint/2010/main" val="352976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stretch>
            <a:fillRect/>
          </a:stretch>
        </p:blipFill>
        <p:spPr>
          <a:xfrm>
            <a:off x="20" y="5357"/>
            <a:ext cx="9143959" cy="5132784"/>
          </a:xfrm>
          <a:prstGeom prst="rect">
            <a:avLst/>
          </a:prstGeom>
        </p:spPr>
      </p:pic>
      <p:sp>
        <p:nvSpPr>
          <p:cNvPr id="2" name="Title 1"/>
          <p:cNvSpPr>
            <a:spLocks noGrp="1"/>
          </p:cNvSpPr>
          <p:nvPr>
            <p:ph type="ctrTitle"/>
          </p:nvPr>
        </p:nvSpPr>
        <p:spPr>
          <a:xfrm>
            <a:off x="281070" y="79635"/>
            <a:ext cx="8552223" cy="968115"/>
          </a:xfrm>
        </p:spPr>
        <p:txBody>
          <a:bodyPr anchor="b">
            <a:normAutofit/>
          </a:bodyPr>
          <a:lstStyle>
            <a:lvl1pPr algn="l">
              <a:defRPr sz="4000" b="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81069" y="4410075"/>
            <a:ext cx="4290931" cy="571500"/>
          </a:xfrm>
        </p:spPr>
        <p:txBody>
          <a:bodyPr>
            <a:noAutofit/>
          </a:bodyPr>
          <a:lstStyle>
            <a:lvl1pPr marL="0" indent="0" algn="l">
              <a:lnSpc>
                <a:spcPct val="100000"/>
              </a:lnSpc>
              <a:spcBef>
                <a:spcPts val="0"/>
              </a:spcBef>
              <a:spcAft>
                <a:spcPts val="0"/>
              </a:spcAft>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0592" y="4568096"/>
            <a:ext cx="2514600" cy="308745"/>
          </a:xfrm>
          <a:prstGeom prst="rect">
            <a:avLst/>
          </a:prstGeom>
        </p:spPr>
      </p:pic>
    </p:spTree>
    <p:extLst>
      <p:ext uri="{BB962C8B-B14F-4D97-AF65-F5344CB8AC3E}">
        <p14:creationId xmlns:p14="http://schemas.microsoft.com/office/powerpoint/2010/main" val="1351093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F49C79-A2E7-49B7-BAD2-CDA14EE16AD4}" type="datetime1">
              <a:rPr lang="en-US" smtClean="0"/>
              <a:pPr/>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772274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0" y="5358"/>
            <a:ext cx="9143959" cy="5132784"/>
          </a:xfrm>
          <a:prstGeom prst="rect">
            <a:avLst/>
          </a:prstGeom>
        </p:spPr>
      </p:pic>
      <p:sp>
        <p:nvSpPr>
          <p:cNvPr id="2" name="Title 1"/>
          <p:cNvSpPr>
            <a:spLocks noGrp="1"/>
          </p:cNvSpPr>
          <p:nvPr>
            <p:ph type="title" hasCustomPrompt="1"/>
          </p:nvPr>
        </p:nvSpPr>
        <p:spPr>
          <a:xfrm>
            <a:off x="228601" y="709223"/>
            <a:ext cx="8688387" cy="1021556"/>
          </a:xfr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57" y="4328160"/>
            <a:ext cx="5510743" cy="47244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dirty="0" smtClean="0"/>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endParaRPr lang="en-US" dirty="0" smtClean="0"/>
          </a:p>
          <a:p>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3157" y="4394200"/>
            <a:ext cx="2514600" cy="308745"/>
          </a:xfrm>
          <a:prstGeom prst="rect">
            <a:avLst/>
          </a:prstGeom>
        </p:spPr>
      </p:pic>
    </p:spTree>
    <p:extLst>
      <p:ext uri="{BB962C8B-B14F-4D97-AF65-F5344CB8AC3E}">
        <p14:creationId xmlns:p14="http://schemas.microsoft.com/office/powerpoint/2010/main" val="298339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3562350"/>
          </a:xfrm>
        </p:spPr>
        <p:txBody>
          <a:bodyPr anchor="ctr">
            <a:normAutofit/>
          </a:bodyPr>
          <a:lstStyle>
            <a:lvl1pPr algn="ctr">
              <a:defRPr sz="4000" b="0" cap="none">
                <a:solidFill>
                  <a:srgbClr val="0070C0"/>
                </a:solidFill>
              </a:defRPr>
            </a:lvl1pPr>
          </a:lstStyle>
          <a:p>
            <a:r>
              <a:rPr lang="en-US" dirty="0" smtClean="0"/>
              <a:t>Click To Edit Master Title Style</a:t>
            </a:r>
            <a:endParaRPr lang="en-US" dirty="0"/>
          </a:p>
        </p:txBody>
      </p:sp>
      <p:grpSp>
        <p:nvGrpSpPr>
          <p:cNvPr id="9" name="Group 8"/>
          <p:cNvGrpSpPr/>
          <p:nvPr userDrawn="1"/>
        </p:nvGrpSpPr>
        <p:grpSpPr>
          <a:xfrm>
            <a:off x="0" y="-334"/>
            <a:ext cx="9156701" cy="5143753"/>
            <a:chOff x="0" y="-334"/>
            <a:chExt cx="9156701" cy="5143753"/>
          </a:xfrm>
        </p:grpSpPr>
        <p:grpSp>
          <p:nvGrpSpPr>
            <p:cNvPr id="10" name="Group 9"/>
            <p:cNvGrpSpPr>
              <a:grpSpLocks/>
            </p:cNvGrpSpPr>
            <p:nvPr/>
          </p:nvGrpSpPr>
          <p:grpSpPr bwMode="auto">
            <a:xfrm rot="10800000">
              <a:off x="0" y="-334"/>
              <a:ext cx="9143785" cy="5143753"/>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8" cstate="print"/>
            <a:srcRect l="3822" t="2724" b="11021"/>
            <a:stretch>
              <a:fillRect/>
            </a:stretch>
          </p:blipFill>
          <p:spPr>
            <a:xfrm>
              <a:off x="586740" y="2899410"/>
              <a:ext cx="2514302" cy="1501140"/>
            </a:xfrm>
            <a:prstGeom prst="rect">
              <a:avLst/>
            </a:prstGeom>
          </p:spPr>
        </p:pic>
      </p:grpSp>
    </p:spTree>
    <p:extLst>
      <p:ext uri="{BB962C8B-B14F-4D97-AF65-F5344CB8AC3E}">
        <p14:creationId xmlns:p14="http://schemas.microsoft.com/office/powerpoint/2010/main" val="413270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2060972"/>
            <a:ext cx="8688387" cy="1021556"/>
          </a:xfrm>
        </p:spPr>
        <p:txBody>
          <a:bodyPr anchor="ctr">
            <a:normAutofit/>
          </a:bodyPr>
          <a:lstStyle>
            <a:lvl1pPr algn="ctr">
              <a:defRPr sz="40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3270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228599"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4467"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EFE22236-2660-4F9E-8CA2-A419AF9C98BF}" type="datetime1">
              <a:rPr lang="en-US" smtClean="0"/>
              <a:pPr/>
              <a:t>12/16/2016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415079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598" y="839449"/>
            <a:ext cx="4268788"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371601"/>
            <a:ext cx="4268788"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839449"/>
            <a:ext cx="4271961"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8" y="1371601"/>
            <a:ext cx="4271961"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287BA3-E354-41B6-8162-5C6FA26A68A7}" type="datetime1">
              <a:rPr lang="en-US" smtClean="0"/>
              <a:pPr/>
              <a:t>12/16/2016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91745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732071EE-5F13-4D36-AFDC-117B7655062C}" type="datetime1">
              <a:rPr lang="en-US" smtClean="0"/>
              <a:pPr/>
              <a:t>12/16/2016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61051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pPr/>
              <a:t>12/16/2016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59853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1" cstate="print">
            <a:extLst>
              <a:ext uri="{28A0092B-C50C-407E-A947-70E740481C1C}">
                <a14:useLocalDpi xmlns:a14="http://schemas.microsoft.com/office/drawing/2010/main" val="0"/>
              </a:ext>
            </a:extLst>
          </a:blip>
          <a:srcRect t="91913"/>
          <a:stretch/>
        </p:blipFill>
        <p:spPr>
          <a:xfrm>
            <a:off x="1" y="4686300"/>
            <a:ext cx="9143999" cy="457200"/>
          </a:xfrm>
          <a:prstGeom prst="rect">
            <a:avLst/>
          </a:prstGeom>
        </p:spPr>
      </p:pic>
      <p:sp>
        <p:nvSpPr>
          <p:cNvPr id="2" name="Title Placeholder 1"/>
          <p:cNvSpPr>
            <a:spLocks noGrp="1"/>
          </p:cNvSpPr>
          <p:nvPr>
            <p:ph type="title"/>
          </p:nvPr>
        </p:nvSpPr>
        <p:spPr>
          <a:xfrm>
            <a:off x="232350" y="146018"/>
            <a:ext cx="8684638" cy="531352"/>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32350" y="830081"/>
            <a:ext cx="8684638" cy="374191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429000" y="4818128"/>
            <a:ext cx="2133600" cy="273844"/>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fld id="{18AB25E1-DB68-4E03-AE0C-D593F90802A8}" type="datetime1">
              <a:rPr lang="en-US" smtClean="0"/>
              <a:pPr/>
              <a:t>12/16/2016</a:t>
            </a:fld>
            <a:endParaRPr lang="en-US" dirty="0"/>
          </a:p>
        </p:txBody>
      </p:sp>
      <p:sp>
        <p:nvSpPr>
          <p:cNvPr id="5" name="Footer Placeholder 4"/>
          <p:cNvSpPr>
            <a:spLocks noGrp="1"/>
          </p:cNvSpPr>
          <p:nvPr>
            <p:ph type="ftr" sz="quarter" idx="3"/>
          </p:nvPr>
        </p:nvSpPr>
        <p:spPr>
          <a:xfrm>
            <a:off x="5562601" y="34850"/>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8578728" y="34850"/>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pPr/>
              <a:t>‹#›</a:t>
            </a:fld>
            <a:endParaRPr lang="en-US" dirty="0"/>
          </a:p>
        </p:txBody>
      </p:sp>
      <p:sp>
        <p:nvSpPr>
          <p:cNvPr id="8" name="Rectangle 7"/>
          <p:cNvSpPr/>
          <p:nvPr userDrawn="1"/>
        </p:nvSpPr>
        <p:spPr>
          <a:xfrm>
            <a:off x="373063" y="1"/>
            <a:ext cx="1101725" cy="146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cxnSp>
        <p:nvCxnSpPr>
          <p:cNvPr id="10" name="Straight Connector 9"/>
          <p:cNvCxnSpPr/>
          <p:nvPr userDrawn="1"/>
        </p:nvCxnSpPr>
        <p:spPr>
          <a:xfrm>
            <a:off x="8404196" y="81040"/>
            <a:ext cx="0" cy="984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324600" y="4796993"/>
            <a:ext cx="2450592" cy="300886"/>
          </a:xfrm>
          <a:prstGeom prst="rect">
            <a:avLst/>
          </a:prstGeom>
        </p:spPr>
      </p:pic>
    </p:spTree>
    <p:extLst>
      <p:ext uri="{BB962C8B-B14F-4D97-AF65-F5344CB8AC3E}">
        <p14:creationId xmlns:p14="http://schemas.microsoft.com/office/powerpoint/2010/main" val="2823533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52" r:id="rId6"/>
    <p:sldLayoutId id="2147483653" r:id="rId7"/>
    <p:sldLayoutId id="2147483654" r:id="rId8"/>
    <p:sldLayoutId id="2147483655" r:id="rId9"/>
  </p:sldLayoutIdLst>
  <p:hf hdr="0" dt="0"/>
  <p:txStyles>
    <p:titleStyle>
      <a:lvl1pPr algn="l" defTabSz="914400" rtl="0" eaLnBrk="1" latinLnBrk="0" hangingPunct="1">
        <a:lnSpc>
          <a:spcPct val="90000"/>
        </a:lnSpc>
        <a:spcBef>
          <a:spcPct val="0"/>
        </a:spcBef>
        <a:buNone/>
        <a:defRPr sz="25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&lt;Name&gt; - </a:t>
            </a:r>
            <a:r>
              <a:rPr lang="en-US" sz="1600" dirty="0"/>
              <a:t>&lt;</a:t>
            </a:r>
            <a:r>
              <a:rPr lang="en-US" sz="1600" dirty="0" smtClean="0"/>
              <a:t>Designation&gt;			                Positioning for: </a:t>
            </a:r>
            <a:r>
              <a:rPr lang="en-US" sz="1400" dirty="0" smtClean="0"/>
              <a:t>&lt;&lt;Apple target role&gt;&gt;</a:t>
            </a:r>
            <a:endParaRPr lang="en-US" sz="1400" dirty="0"/>
          </a:p>
        </p:txBody>
      </p:sp>
      <p:sp>
        <p:nvSpPr>
          <p:cNvPr id="9" name="Rectangle 6"/>
          <p:cNvSpPr>
            <a:spLocks noChangeArrowheads="1"/>
          </p:cNvSpPr>
          <p:nvPr/>
        </p:nvSpPr>
        <p:spPr bwMode="auto">
          <a:xfrm>
            <a:off x="3733800" y="762991"/>
            <a:ext cx="5181600" cy="3942359"/>
          </a:xfrm>
          <a:prstGeom prst="rect">
            <a:avLst/>
          </a:prstGeom>
          <a:solidFill>
            <a:schemeClr val="bg1">
              <a:lumMod val="95000"/>
            </a:schemeClr>
          </a:solidFill>
          <a:ln w="12700" algn="ctr">
            <a:noFill/>
            <a:miter lim="800000"/>
            <a:headEnd/>
            <a:tailEnd/>
          </a:ln>
        </p:spPr>
        <p:txBody>
          <a:bodyPr lIns="92075" tIns="46038" rIns="92075" bIns="46038"/>
          <a:lstStyle/>
          <a:p>
            <a:pPr eaLnBrk="0" fontAlgn="auto" hangingPunct="0">
              <a:spcBef>
                <a:spcPts val="0"/>
              </a:spcBef>
              <a:spcAft>
                <a:spcPts val="0"/>
              </a:spcAft>
              <a:buFont typeface="Wingdings" pitchFamily="2" charset="2"/>
              <a:buNone/>
              <a:defRPr/>
            </a:pPr>
            <a:r>
              <a:rPr lang="en-US" sz="1200" b="1" dirty="0">
                <a:latin typeface="Arial" pitchFamily="34" charset="0"/>
                <a:cs typeface="Arial" pitchFamily="34" charset="0"/>
              </a:rPr>
              <a:t>Projects </a:t>
            </a:r>
            <a:r>
              <a:rPr lang="en-US" sz="1200" b="1" dirty="0" smtClean="0">
                <a:latin typeface="Arial" pitchFamily="34" charset="0"/>
                <a:cs typeface="Arial" pitchFamily="34" charset="0"/>
              </a:rPr>
              <a:t>Summary </a:t>
            </a:r>
          </a:p>
          <a:p>
            <a:pPr eaLnBrk="0" fontAlgn="auto" hangingPunct="0">
              <a:spcBef>
                <a:spcPts val="0"/>
              </a:spcBef>
              <a:spcAft>
                <a:spcPts val="0"/>
              </a:spcAft>
              <a:buFont typeface="Wingdings" pitchFamily="2" charset="2"/>
              <a:buNone/>
              <a:defRPr/>
            </a:pPr>
            <a:r>
              <a:rPr lang="en-US" sz="1100" i="1" dirty="0" smtClean="0">
                <a:latin typeface="Arial" pitchFamily="34" charset="0"/>
                <a:cs typeface="Arial" pitchFamily="34" charset="0"/>
              </a:rPr>
              <a:t>&lt;&lt; Pl put only latest/ last two or maximum 3 projects </a:t>
            </a:r>
            <a:r>
              <a:rPr lang="en-US" sz="1100" i="1" smtClean="0">
                <a:latin typeface="Arial" pitchFamily="34" charset="0"/>
                <a:cs typeface="Arial" pitchFamily="34" charset="0"/>
              </a:rPr>
              <a:t>worked &gt;</a:t>
            </a:r>
            <a:r>
              <a:rPr lang="en-US" sz="1100" i="1" dirty="0" smtClean="0">
                <a:latin typeface="Arial" pitchFamily="34" charset="0"/>
                <a:cs typeface="Arial" pitchFamily="34" charset="0"/>
              </a:rPr>
              <a:t>&gt;</a:t>
            </a:r>
            <a:endParaRPr lang="en-US" sz="1100" i="1" dirty="0">
              <a:latin typeface="Arial" pitchFamily="34" charset="0"/>
              <a:cs typeface="Arial" pitchFamily="34" charset="0"/>
            </a:endParaRPr>
          </a:p>
          <a:p>
            <a:pPr eaLnBrk="0" fontAlgn="auto" hangingPunct="0">
              <a:spcBef>
                <a:spcPts val="600"/>
              </a:spcBef>
              <a:spcAft>
                <a:spcPts val="0"/>
              </a:spcAft>
              <a:buFont typeface="Wingdings" pitchFamily="2" charset="2"/>
              <a:buNone/>
              <a:defRPr/>
            </a:pPr>
            <a:r>
              <a:rPr lang="en-US" sz="1100" b="1" dirty="0" smtClean="0">
                <a:latin typeface="Arial" pitchFamily="34" charset="0"/>
                <a:cs typeface="Arial" pitchFamily="34" charset="0"/>
              </a:rPr>
              <a:t>&lt;&lt;Project Name1&gt;&gt;, &lt;&lt;Duration: xx.xx years&gt;&gt;</a:t>
            </a:r>
          </a:p>
          <a:p>
            <a:pPr eaLnBrk="0" fontAlgn="auto" hangingPunct="0">
              <a:spcBef>
                <a:spcPts val="0"/>
              </a:spcBef>
              <a:spcAft>
                <a:spcPts val="0"/>
              </a:spcAft>
              <a:buFont typeface="Wingdings" pitchFamily="2" charset="2"/>
              <a:buNone/>
              <a:defRPr/>
            </a:pPr>
            <a:r>
              <a:rPr lang="en-US" sz="1100" b="1" dirty="0" smtClean="0">
                <a:latin typeface="Arial" pitchFamily="34" charset="0"/>
                <a:cs typeface="Arial" pitchFamily="34" charset="0"/>
              </a:rPr>
              <a:t>Technologies/ Frameworks: xxxx, xxxx</a:t>
            </a:r>
            <a:endParaRPr lang="en-US" sz="1100" b="1" dirty="0">
              <a:latin typeface="Arial" pitchFamily="34" charset="0"/>
              <a:cs typeface="Arial" pitchFamily="34" charset="0"/>
            </a:endParaRPr>
          </a:p>
          <a:p>
            <a:pPr marL="174625" indent="-171450">
              <a:buClr>
                <a:schemeClr val="tx2"/>
              </a:buClr>
              <a:buFont typeface="Arial"/>
              <a:buChar char="•"/>
              <a:defRPr/>
            </a:pPr>
            <a:r>
              <a:rPr lang="en-US" sz="980" dirty="0" smtClean="0">
                <a:latin typeface="+mj-lt"/>
                <a:cs typeface="Arial" pitchFamily="34" charset="0"/>
              </a:rPr>
              <a:t>&lt;&lt; A Brief about the project and functionality &gt;&gt;</a:t>
            </a:r>
          </a:p>
          <a:p>
            <a:pPr marL="174625" indent="-171450">
              <a:buClr>
                <a:schemeClr val="tx2"/>
              </a:buClr>
              <a:buFont typeface="Arial"/>
              <a:buChar char="•"/>
              <a:defRPr/>
            </a:pPr>
            <a:r>
              <a:rPr lang="en-US" sz="980" dirty="0" smtClean="0">
                <a:latin typeface="+mj-lt"/>
                <a:cs typeface="Arial" pitchFamily="34" charset="0"/>
              </a:rPr>
              <a:t>&lt;&lt; What / how technologies used in this project &gt;&gt;</a:t>
            </a:r>
          </a:p>
          <a:p>
            <a:pPr marL="174625" indent="-171450">
              <a:buClr>
                <a:schemeClr val="tx2"/>
              </a:buClr>
              <a:buFont typeface="Arial"/>
              <a:buChar char="•"/>
              <a:defRPr/>
            </a:pPr>
            <a:r>
              <a:rPr lang="en-US" sz="980" dirty="0" smtClean="0">
                <a:latin typeface="+mj-lt"/>
                <a:cs typeface="Arial" pitchFamily="34" charset="0"/>
              </a:rPr>
              <a:t>&lt;&lt; About your role in this project &gt;&gt;</a:t>
            </a:r>
          </a:p>
          <a:p>
            <a:pPr eaLnBrk="0" fontAlgn="auto" hangingPunct="0">
              <a:spcBef>
                <a:spcPts val="600"/>
              </a:spcBef>
              <a:spcAft>
                <a:spcPts val="0"/>
              </a:spcAft>
              <a:buFont typeface="Wingdings" pitchFamily="2" charset="2"/>
              <a:buNone/>
              <a:defRPr/>
            </a:pPr>
            <a:r>
              <a:rPr lang="en-US" sz="1100" b="1" dirty="0" smtClean="0">
                <a:latin typeface="Arial" pitchFamily="34" charset="0"/>
                <a:cs typeface="Arial" pitchFamily="34" charset="0"/>
              </a:rPr>
              <a:t>&lt;</a:t>
            </a:r>
            <a:r>
              <a:rPr lang="en-US" sz="1100" b="1" dirty="0">
                <a:latin typeface="Arial" pitchFamily="34" charset="0"/>
                <a:cs typeface="Arial" pitchFamily="34" charset="0"/>
              </a:rPr>
              <a:t>&lt;Project </a:t>
            </a:r>
            <a:r>
              <a:rPr lang="en-US" sz="1100" b="1" dirty="0" smtClean="0">
                <a:latin typeface="Arial" pitchFamily="34" charset="0"/>
                <a:cs typeface="Arial" pitchFamily="34" charset="0"/>
              </a:rPr>
              <a:t>Name2&gt;</a:t>
            </a:r>
            <a:r>
              <a:rPr lang="en-US" sz="1100" b="1" dirty="0">
                <a:latin typeface="Arial" pitchFamily="34" charset="0"/>
                <a:cs typeface="Arial" pitchFamily="34" charset="0"/>
              </a:rPr>
              <a:t>&gt;, &lt;&lt;Duration: xx.xx years&gt;&gt;</a:t>
            </a:r>
          </a:p>
          <a:p>
            <a:pPr eaLnBrk="0" fontAlgn="auto" hangingPunct="0">
              <a:spcBef>
                <a:spcPts val="0"/>
              </a:spcBef>
              <a:spcAft>
                <a:spcPts val="0"/>
              </a:spcAft>
              <a:buFont typeface="Wingdings" pitchFamily="2" charset="2"/>
              <a:buNone/>
              <a:defRPr/>
            </a:pPr>
            <a:r>
              <a:rPr lang="en-US" sz="1100" b="1" dirty="0">
                <a:latin typeface="Arial" pitchFamily="34" charset="0"/>
                <a:cs typeface="Arial" pitchFamily="34" charset="0"/>
              </a:rPr>
              <a:t>Technologies/ Frameworks: xxxx, xxxx</a:t>
            </a:r>
          </a:p>
          <a:p>
            <a:pPr marL="174625" indent="-171450">
              <a:buClr>
                <a:schemeClr val="tx2"/>
              </a:buClr>
              <a:buFont typeface="Arial"/>
              <a:buChar char="•"/>
              <a:defRPr/>
            </a:pPr>
            <a:r>
              <a:rPr lang="en-US" sz="980" dirty="0">
                <a:cs typeface="Arial" pitchFamily="34" charset="0"/>
              </a:rPr>
              <a:t>&lt;&lt; A Brief about the project and functionality &gt;&gt;</a:t>
            </a:r>
          </a:p>
          <a:p>
            <a:pPr marL="174625" indent="-171450">
              <a:buClr>
                <a:schemeClr val="tx2"/>
              </a:buClr>
              <a:buFont typeface="Arial"/>
              <a:buChar char="•"/>
              <a:defRPr/>
            </a:pPr>
            <a:r>
              <a:rPr lang="en-US" sz="980" dirty="0">
                <a:cs typeface="Arial" pitchFamily="34" charset="0"/>
              </a:rPr>
              <a:t>&lt;&lt; What / how technologies used in this project &gt;&gt;</a:t>
            </a:r>
          </a:p>
          <a:p>
            <a:pPr marL="174625" indent="-171450">
              <a:buClr>
                <a:schemeClr val="tx2"/>
              </a:buClr>
              <a:buFont typeface="Arial"/>
              <a:buChar char="•"/>
              <a:defRPr/>
            </a:pPr>
            <a:r>
              <a:rPr lang="en-US" sz="980" dirty="0">
                <a:cs typeface="Arial" pitchFamily="34" charset="0"/>
              </a:rPr>
              <a:t>&lt;&lt; About your role in this project &gt;</a:t>
            </a:r>
            <a:r>
              <a:rPr lang="en-US" sz="980" dirty="0" smtClean="0">
                <a:cs typeface="Arial" pitchFamily="34" charset="0"/>
              </a:rPr>
              <a:t>&gt;</a:t>
            </a:r>
            <a:endParaRPr lang="en-US" sz="980" dirty="0" smtClean="0">
              <a:latin typeface="+mj-lt"/>
              <a:cs typeface="Arial" pitchFamily="34" charset="0"/>
            </a:endParaRPr>
          </a:p>
          <a:p>
            <a:pPr eaLnBrk="0" fontAlgn="auto" hangingPunct="0">
              <a:spcBef>
                <a:spcPts val="600"/>
              </a:spcBef>
              <a:spcAft>
                <a:spcPts val="0"/>
              </a:spcAft>
              <a:buFont typeface="Wingdings" pitchFamily="2" charset="2"/>
              <a:buNone/>
              <a:defRPr/>
            </a:pPr>
            <a:r>
              <a:rPr lang="en-US" sz="1100" b="1" dirty="0" smtClean="0">
                <a:latin typeface="Arial" pitchFamily="34" charset="0"/>
                <a:cs typeface="Arial" pitchFamily="34" charset="0"/>
              </a:rPr>
              <a:t>&lt;</a:t>
            </a:r>
            <a:r>
              <a:rPr lang="en-US" sz="1100" b="1" dirty="0">
                <a:latin typeface="Arial" pitchFamily="34" charset="0"/>
                <a:cs typeface="Arial" pitchFamily="34" charset="0"/>
              </a:rPr>
              <a:t>&lt;Project </a:t>
            </a:r>
            <a:r>
              <a:rPr lang="en-US" sz="1100" b="1" dirty="0" smtClean="0">
                <a:latin typeface="Arial" pitchFamily="34" charset="0"/>
                <a:cs typeface="Arial" pitchFamily="34" charset="0"/>
              </a:rPr>
              <a:t>Name3&gt;</a:t>
            </a:r>
            <a:r>
              <a:rPr lang="en-US" sz="1100" b="1" dirty="0">
                <a:latin typeface="Arial" pitchFamily="34" charset="0"/>
                <a:cs typeface="Arial" pitchFamily="34" charset="0"/>
              </a:rPr>
              <a:t>&gt;, &lt;&lt;Duration: xx.xx years&gt;&gt;</a:t>
            </a:r>
          </a:p>
          <a:p>
            <a:pPr eaLnBrk="0" fontAlgn="auto" hangingPunct="0">
              <a:spcBef>
                <a:spcPts val="0"/>
              </a:spcBef>
              <a:spcAft>
                <a:spcPts val="0"/>
              </a:spcAft>
              <a:buFont typeface="Wingdings" pitchFamily="2" charset="2"/>
              <a:buNone/>
              <a:defRPr/>
            </a:pPr>
            <a:r>
              <a:rPr lang="en-US" sz="1100" b="1" dirty="0">
                <a:latin typeface="Arial" pitchFamily="34" charset="0"/>
                <a:cs typeface="Arial" pitchFamily="34" charset="0"/>
              </a:rPr>
              <a:t>Technologies/ Frameworks: xxxx, xxxx</a:t>
            </a:r>
          </a:p>
          <a:p>
            <a:pPr marL="174625" indent="-171450">
              <a:buClr>
                <a:schemeClr val="tx2"/>
              </a:buClr>
              <a:buFont typeface="Arial"/>
              <a:buChar char="•"/>
              <a:defRPr/>
            </a:pPr>
            <a:r>
              <a:rPr lang="en-US" sz="980" dirty="0">
                <a:cs typeface="Arial" pitchFamily="34" charset="0"/>
              </a:rPr>
              <a:t>&lt;&lt; A Brief about the project and functionality &gt;&gt;</a:t>
            </a:r>
          </a:p>
          <a:p>
            <a:pPr marL="174625" indent="-171450">
              <a:buClr>
                <a:schemeClr val="tx2"/>
              </a:buClr>
              <a:buFont typeface="Arial"/>
              <a:buChar char="•"/>
              <a:defRPr/>
            </a:pPr>
            <a:r>
              <a:rPr lang="en-US" sz="980" dirty="0">
                <a:cs typeface="Arial" pitchFamily="34" charset="0"/>
              </a:rPr>
              <a:t>&lt;&lt; What / how technologies used in this project &gt;&gt;</a:t>
            </a:r>
          </a:p>
          <a:p>
            <a:pPr marL="174625" indent="-171450">
              <a:buClr>
                <a:schemeClr val="tx2"/>
              </a:buClr>
              <a:buFont typeface="Arial"/>
              <a:buChar char="•"/>
              <a:defRPr/>
            </a:pPr>
            <a:r>
              <a:rPr lang="en-US" sz="980" dirty="0">
                <a:cs typeface="Arial" pitchFamily="34" charset="0"/>
              </a:rPr>
              <a:t>&lt;&lt; About your role in this project &gt;</a:t>
            </a:r>
            <a:r>
              <a:rPr lang="en-US" sz="980" dirty="0" smtClean="0">
                <a:cs typeface="Arial" pitchFamily="34" charset="0"/>
              </a:rPr>
              <a:t>&gt;</a:t>
            </a:r>
          </a:p>
          <a:p>
            <a:pPr marL="3175">
              <a:spcBef>
                <a:spcPts val="600"/>
              </a:spcBef>
              <a:buClr>
                <a:schemeClr val="tx2"/>
              </a:buClr>
              <a:defRPr/>
            </a:pPr>
            <a:r>
              <a:rPr lang="en-US" sz="1200" b="1" dirty="0" smtClean="0">
                <a:cs typeface="Arial" pitchFamily="34" charset="0"/>
              </a:rPr>
              <a:t>Certifications/ Professional Awards:</a:t>
            </a:r>
          </a:p>
          <a:p>
            <a:pPr marL="174625" indent="-171450">
              <a:buClr>
                <a:schemeClr val="tx2"/>
              </a:buClr>
              <a:buFont typeface="Arial"/>
              <a:buChar char="•"/>
              <a:defRPr/>
            </a:pPr>
            <a:r>
              <a:rPr lang="en-US" sz="1100" dirty="0" smtClean="0">
                <a:cs typeface="Arial" pitchFamily="34" charset="0"/>
              </a:rPr>
              <a:t>&lt;&lt;Certification 1&gt;&gt;</a:t>
            </a:r>
          </a:p>
          <a:p>
            <a:pPr marL="174625" indent="-171450">
              <a:buClr>
                <a:schemeClr val="tx2"/>
              </a:buClr>
              <a:buFont typeface="Arial"/>
              <a:buChar char="•"/>
              <a:defRPr/>
            </a:pPr>
            <a:r>
              <a:rPr lang="en-US" sz="1100" dirty="0" smtClean="0">
                <a:cs typeface="Arial" pitchFamily="34" charset="0"/>
              </a:rPr>
              <a:t>&lt;&lt;Certification 2&gt;&gt;</a:t>
            </a:r>
          </a:p>
          <a:p>
            <a:pPr marL="174625" indent="-171450">
              <a:buClr>
                <a:schemeClr val="tx2"/>
              </a:buClr>
              <a:buFont typeface="Arial"/>
              <a:buChar char="•"/>
              <a:defRPr/>
            </a:pPr>
            <a:r>
              <a:rPr lang="en-US" sz="1100" dirty="0" smtClean="0">
                <a:cs typeface="Arial" pitchFamily="34" charset="0"/>
              </a:rPr>
              <a:t>&lt;&lt; Award 1&gt;&gt;</a:t>
            </a:r>
          </a:p>
          <a:p>
            <a:pPr marL="174625" indent="-171450">
              <a:buClr>
                <a:schemeClr val="tx2"/>
              </a:buClr>
              <a:buFont typeface="Arial"/>
              <a:buChar char="•"/>
              <a:defRPr/>
            </a:pPr>
            <a:r>
              <a:rPr lang="en-US" sz="1100" dirty="0">
                <a:cs typeface="Arial" pitchFamily="34" charset="0"/>
              </a:rPr>
              <a:t>&lt;&lt; Award </a:t>
            </a:r>
            <a:r>
              <a:rPr lang="en-US" sz="1100" dirty="0" smtClean="0">
                <a:cs typeface="Arial" pitchFamily="34" charset="0"/>
              </a:rPr>
              <a:t>2&gt;&gt;</a:t>
            </a:r>
            <a:endParaRPr lang="en-US" sz="1100" dirty="0">
              <a:cs typeface="Arial" pitchFamily="34" charset="0"/>
            </a:endParaRPr>
          </a:p>
        </p:txBody>
      </p:sp>
      <p:sp>
        <p:nvSpPr>
          <p:cNvPr id="10" name="Rectangle 7"/>
          <p:cNvSpPr>
            <a:spLocks noChangeArrowheads="1"/>
          </p:cNvSpPr>
          <p:nvPr/>
        </p:nvSpPr>
        <p:spPr bwMode="auto">
          <a:xfrm>
            <a:off x="228600" y="775691"/>
            <a:ext cx="3428999" cy="3942359"/>
          </a:xfrm>
          <a:prstGeom prst="rect">
            <a:avLst/>
          </a:prstGeom>
          <a:solidFill>
            <a:srgbClr val="0079BD"/>
          </a:solidFill>
          <a:ln w="12700" algn="ctr">
            <a:noFill/>
            <a:miter lim="800000"/>
            <a:headEnd/>
            <a:tailEnd/>
          </a:ln>
        </p:spPr>
        <p:txBody>
          <a:bodyPr lIns="137160" tIns="91440" rIns="137160" bIns="91440"/>
          <a:lstStyle/>
          <a:p>
            <a:pPr eaLnBrk="0" hangingPunct="0"/>
            <a:r>
              <a:rPr lang="en-US" sz="1200" b="1" dirty="0">
                <a:solidFill>
                  <a:schemeClr val="bg1"/>
                </a:solidFill>
                <a:latin typeface="Arial" pitchFamily="34" charset="0"/>
                <a:cs typeface="Arial" pitchFamily="34" charset="0"/>
              </a:rPr>
              <a:t>Summary:</a:t>
            </a:r>
            <a:r>
              <a:rPr lang="en-US" sz="1200" dirty="0">
                <a:solidFill>
                  <a:schemeClr val="bg1"/>
                </a:solidFill>
                <a:latin typeface="Arial" pitchFamily="34" charset="0"/>
                <a:cs typeface="Arial" pitchFamily="34" charset="0"/>
              </a:rPr>
              <a:t> </a:t>
            </a:r>
          </a:p>
          <a:p>
            <a:pPr eaLnBrk="0" hangingPunct="0">
              <a:lnSpc>
                <a:spcPct val="90000"/>
              </a:lnSpc>
            </a:pPr>
            <a:r>
              <a:rPr lang="en-US" sz="1000" dirty="0" smtClean="0">
                <a:solidFill>
                  <a:schemeClr val="bg1"/>
                </a:solidFill>
                <a:latin typeface="Arial" pitchFamily="34" charset="0"/>
                <a:cs typeface="Arial" pitchFamily="34" charset="0"/>
              </a:rPr>
              <a:t>&lt;&lt;Should be crisp summary highlighting:</a:t>
            </a:r>
          </a:p>
          <a:p>
            <a:pPr marL="171450" indent="-171450" eaLnBrk="0" hangingPunct="0">
              <a:lnSpc>
                <a:spcPct val="90000"/>
              </a:lnSpc>
              <a:buFontTx/>
              <a:buChar char="-"/>
            </a:pPr>
            <a:r>
              <a:rPr lang="en-US" sz="1000" dirty="0" smtClean="0">
                <a:solidFill>
                  <a:schemeClr val="bg1"/>
                </a:solidFill>
                <a:latin typeface="Arial" pitchFamily="34" charset="0"/>
                <a:cs typeface="Arial" pitchFamily="34" charset="0"/>
              </a:rPr>
              <a:t>Total years of exp working in a set of technologies</a:t>
            </a:r>
          </a:p>
          <a:p>
            <a:pPr marL="171450" indent="-171450" eaLnBrk="0" hangingPunct="0">
              <a:lnSpc>
                <a:spcPct val="90000"/>
              </a:lnSpc>
              <a:buFontTx/>
              <a:buChar char="-"/>
            </a:pPr>
            <a:r>
              <a:rPr lang="en-US" sz="1000" dirty="0" smtClean="0">
                <a:solidFill>
                  <a:schemeClr val="bg1"/>
                </a:solidFill>
                <a:latin typeface="Arial" pitchFamily="34" charset="0"/>
                <a:cs typeface="Arial" pitchFamily="34" charset="0"/>
              </a:rPr>
              <a:t>Highlighting exp in the technologies required for this specific project</a:t>
            </a:r>
          </a:p>
          <a:p>
            <a:pPr marL="171450" indent="-171450" eaLnBrk="0" hangingPunct="0">
              <a:lnSpc>
                <a:spcPct val="90000"/>
              </a:lnSpc>
              <a:buFontTx/>
              <a:buChar char="-"/>
            </a:pPr>
            <a:r>
              <a:rPr lang="en-US" sz="1000" dirty="0" smtClean="0">
                <a:solidFill>
                  <a:schemeClr val="bg1"/>
                </a:solidFill>
                <a:latin typeface="Arial" pitchFamily="34" charset="0"/>
                <a:cs typeface="Arial" pitchFamily="34" charset="0"/>
              </a:rPr>
              <a:t>Exp in phases of SLDC cycle</a:t>
            </a:r>
          </a:p>
          <a:p>
            <a:pPr marL="171450" indent="-171450" eaLnBrk="0" hangingPunct="0">
              <a:lnSpc>
                <a:spcPct val="90000"/>
              </a:lnSpc>
              <a:buFontTx/>
              <a:buChar char="-"/>
            </a:pPr>
            <a:r>
              <a:rPr lang="en-US" sz="1000" dirty="0" smtClean="0">
                <a:solidFill>
                  <a:schemeClr val="bg1"/>
                </a:solidFill>
                <a:latin typeface="Arial" pitchFamily="34" charset="0"/>
                <a:cs typeface="Arial" pitchFamily="34" charset="0"/>
              </a:rPr>
              <a:t>Any other thing to highlight</a:t>
            </a:r>
            <a:endParaRPr lang="en-US" sz="1000" dirty="0">
              <a:solidFill>
                <a:schemeClr val="bg1"/>
              </a:solidFill>
              <a:latin typeface="Arial" pitchFamily="34" charset="0"/>
              <a:cs typeface="Arial" pitchFamily="34" charset="0"/>
            </a:endParaRPr>
          </a:p>
          <a:p>
            <a:pPr eaLnBrk="0" hangingPunct="0">
              <a:spcBef>
                <a:spcPts val="600"/>
              </a:spcBef>
            </a:pPr>
            <a:r>
              <a:rPr lang="en-US" sz="1200" b="1" dirty="0" smtClean="0">
                <a:solidFill>
                  <a:schemeClr val="bg1"/>
                </a:solidFill>
                <a:latin typeface="Arial" pitchFamily="34" charset="0"/>
                <a:cs typeface="Arial" pitchFamily="34" charset="0"/>
              </a:rPr>
              <a:t>Technology Skills: </a:t>
            </a:r>
            <a:endParaRPr lang="en-US" sz="1200" b="1" dirty="0">
              <a:solidFill>
                <a:schemeClr val="bg1"/>
              </a:solidFill>
              <a:latin typeface="Arial" pitchFamily="34" charset="0"/>
              <a:cs typeface="Arial" pitchFamily="34" charset="0"/>
            </a:endParaRPr>
          </a:p>
          <a:p>
            <a:pPr eaLnBrk="0" hangingPunct="0">
              <a:lnSpc>
                <a:spcPct val="90000"/>
              </a:lnSpc>
            </a:pPr>
            <a:r>
              <a:rPr lang="en-US" sz="1000" dirty="0" smtClean="0">
                <a:solidFill>
                  <a:schemeClr val="bg1"/>
                </a:solidFill>
                <a:latin typeface="Arial" pitchFamily="34" charset="0"/>
                <a:cs typeface="Arial" pitchFamily="34" charset="0"/>
              </a:rPr>
              <a:t>&lt;&lt; Key Technology areas of expertize of the person like:</a:t>
            </a:r>
          </a:p>
          <a:p>
            <a:pPr eaLnBrk="0" hangingPunct="0">
              <a:lnSpc>
                <a:spcPct val="90000"/>
              </a:lnSpc>
            </a:pPr>
            <a:r>
              <a:rPr lang="en-US" sz="1000" dirty="0" smtClean="0">
                <a:solidFill>
                  <a:schemeClr val="bg1"/>
                </a:solidFill>
                <a:latin typeface="Arial" pitchFamily="34" charset="0"/>
                <a:cs typeface="Arial" pitchFamily="34" charset="0"/>
              </a:rPr>
              <a:t>Language	: xxxx</a:t>
            </a:r>
            <a:r>
              <a:rPr lang="en-US" sz="1000" dirty="0">
                <a:solidFill>
                  <a:schemeClr val="bg1"/>
                </a:solidFill>
                <a:latin typeface="Arial" pitchFamily="34" charset="0"/>
                <a:cs typeface="Arial" pitchFamily="34" charset="0"/>
              </a:rPr>
              <a:t>	</a:t>
            </a:r>
            <a:r>
              <a:rPr lang="en-US" sz="1000" dirty="0" smtClean="0">
                <a:solidFill>
                  <a:schemeClr val="bg1"/>
                </a:solidFill>
                <a:latin typeface="Arial" pitchFamily="34" charset="0"/>
                <a:cs typeface="Arial" pitchFamily="34" charset="0"/>
              </a:rPr>
              <a:t>(xx </a:t>
            </a:r>
            <a:r>
              <a:rPr lang="en-US" sz="1000" dirty="0">
                <a:solidFill>
                  <a:schemeClr val="bg1"/>
                </a:solidFill>
                <a:latin typeface="Arial" pitchFamily="34" charset="0"/>
                <a:cs typeface="Arial" pitchFamily="34" charset="0"/>
              </a:rPr>
              <a:t>y</a:t>
            </a:r>
            <a:r>
              <a:rPr lang="en-US" sz="1000" dirty="0" smtClean="0">
                <a:solidFill>
                  <a:schemeClr val="bg1"/>
                </a:solidFill>
                <a:latin typeface="Arial" pitchFamily="34" charset="0"/>
                <a:cs typeface="Arial" pitchFamily="34" charset="0"/>
              </a:rPr>
              <a:t>rs)</a:t>
            </a:r>
          </a:p>
          <a:p>
            <a:pPr eaLnBrk="0" hangingPunct="0">
              <a:lnSpc>
                <a:spcPct val="90000"/>
              </a:lnSpc>
            </a:pPr>
            <a:r>
              <a:rPr lang="en-US" sz="1000" dirty="0" smtClean="0">
                <a:solidFill>
                  <a:schemeClr val="bg1"/>
                </a:solidFill>
                <a:latin typeface="Arial" pitchFamily="34" charset="0"/>
                <a:cs typeface="Arial" pitchFamily="34" charset="0"/>
              </a:rPr>
              <a:t>Database	: xxxx	(xx </a:t>
            </a:r>
            <a:r>
              <a:rPr lang="en-US" sz="1000" dirty="0">
                <a:solidFill>
                  <a:schemeClr val="bg1"/>
                </a:solidFill>
                <a:latin typeface="Arial" pitchFamily="34" charset="0"/>
                <a:cs typeface="Arial" pitchFamily="34" charset="0"/>
              </a:rPr>
              <a:t>y</a:t>
            </a:r>
            <a:r>
              <a:rPr lang="en-US" sz="1000" dirty="0" smtClean="0">
                <a:solidFill>
                  <a:schemeClr val="bg1"/>
                </a:solidFill>
                <a:latin typeface="Arial" pitchFamily="34" charset="0"/>
                <a:cs typeface="Arial" pitchFamily="34" charset="0"/>
              </a:rPr>
              <a:t>rs)</a:t>
            </a:r>
          </a:p>
          <a:p>
            <a:pPr eaLnBrk="0" hangingPunct="0">
              <a:lnSpc>
                <a:spcPct val="90000"/>
              </a:lnSpc>
            </a:pPr>
            <a:r>
              <a:rPr lang="en-US" sz="1000" dirty="0" smtClean="0">
                <a:solidFill>
                  <a:schemeClr val="bg1"/>
                </a:solidFill>
                <a:latin typeface="Arial" pitchFamily="34" charset="0"/>
                <a:cs typeface="Arial" pitchFamily="34" charset="0"/>
              </a:rPr>
              <a:t>Tools used	: xxxx	(xx </a:t>
            </a:r>
            <a:r>
              <a:rPr lang="en-US" sz="1000" dirty="0">
                <a:solidFill>
                  <a:schemeClr val="bg1"/>
                </a:solidFill>
                <a:latin typeface="Arial" pitchFamily="34" charset="0"/>
                <a:cs typeface="Arial" pitchFamily="34" charset="0"/>
              </a:rPr>
              <a:t>y</a:t>
            </a:r>
            <a:r>
              <a:rPr lang="en-US" sz="1000" dirty="0" smtClean="0">
                <a:solidFill>
                  <a:schemeClr val="bg1"/>
                </a:solidFill>
                <a:latin typeface="Arial" pitchFamily="34" charset="0"/>
                <a:cs typeface="Arial" pitchFamily="34" charset="0"/>
              </a:rPr>
              <a:t>rs)</a:t>
            </a:r>
          </a:p>
          <a:p>
            <a:pPr eaLnBrk="0" hangingPunct="0">
              <a:lnSpc>
                <a:spcPct val="90000"/>
              </a:lnSpc>
            </a:pPr>
            <a:r>
              <a:rPr lang="en-US" sz="1000" dirty="0" smtClean="0">
                <a:solidFill>
                  <a:schemeClr val="bg1"/>
                </a:solidFill>
                <a:latin typeface="Arial" pitchFamily="34" charset="0"/>
                <a:cs typeface="Arial" pitchFamily="34" charset="0"/>
              </a:rPr>
              <a:t>Frameworks	: xxxx	(xx </a:t>
            </a:r>
            <a:r>
              <a:rPr lang="en-US" sz="1000" dirty="0">
                <a:solidFill>
                  <a:schemeClr val="bg1"/>
                </a:solidFill>
                <a:latin typeface="Arial" pitchFamily="34" charset="0"/>
                <a:cs typeface="Arial" pitchFamily="34" charset="0"/>
              </a:rPr>
              <a:t>y</a:t>
            </a:r>
            <a:r>
              <a:rPr lang="en-US" sz="1000" dirty="0" smtClean="0">
                <a:solidFill>
                  <a:schemeClr val="bg1"/>
                </a:solidFill>
                <a:latin typeface="Arial" pitchFamily="34" charset="0"/>
                <a:cs typeface="Arial" pitchFamily="34" charset="0"/>
              </a:rPr>
              <a:t>rs)</a:t>
            </a:r>
          </a:p>
          <a:p>
            <a:pPr eaLnBrk="0" hangingPunct="0">
              <a:lnSpc>
                <a:spcPct val="90000"/>
              </a:lnSpc>
            </a:pPr>
            <a:r>
              <a:rPr lang="en-US" sz="1000" dirty="0" smtClean="0">
                <a:solidFill>
                  <a:schemeClr val="bg1"/>
                </a:solidFill>
                <a:latin typeface="Arial" pitchFamily="34" charset="0"/>
                <a:cs typeface="Arial" pitchFamily="34" charset="0"/>
              </a:rPr>
              <a:t>App Server	: xxxx	(xx yrs)</a:t>
            </a:r>
          </a:p>
          <a:p>
            <a:pPr eaLnBrk="0" hangingPunct="0">
              <a:lnSpc>
                <a:spcPct val="90000"/>
              </a:lnSpc>
            </a:pPr>
            <a:r>
              <a:rPr lang="en-US" sz="1000" dirty="0" smtClean="0">
                <a:solidFill>
                  <a:schemeClr val="bg1"/>
                </a:solidFill>
                <a:latin typeface="Arial" pitchFamily="34" charset="0"/>
                <a:cs typeface="Arial" pitchFamily="34" charset="0"/>
              </a:rPr>
              <a:t>Other	: xxxx	(xx yrs)</a:t>
            </a:r>
          </a:p>
          <a:p>
            <a:pPr eaLnBrk="0" hangingPunct="0">
              <a:lnSpc>
                <a:spcPct val="90000"/>
              </a:lnSpc>
            </a:pPr>
            <a:endParaRPr lang="en-US" sz="1000" dirty="0" smtClean="0">
              <a:solidFill>
                <a:schemeClr val="bg1"/>
              </a:solidFill>
              <a:latin typeface="Arial" pitchFamily="34" charset="0"/>
              <a:cs typeface="Arial" pitchFamily="34" charset="0"/>
            </a:endParaRPr>
          </a:p>
          <a:p>
            <a:pPr eaLnBrk="0" hangingPunct="0">
              <a:lnSpc>
                <a:spcPct val="90000"/>
              </a:lnSpc>
            </a:pPr>
            <a:r>
              <a:rPr lang="en-US" sz="1000" dirty="0" smtClean="0">
                <a:solidFill>
                  <a:schemeClr val="bg1"/>
                </a:solidFill>
                <a:latin typeface="Arial" pitchFamily="34" charset="0"/>
                <a:cs typeface="Arial" pitchFamily="34" charset="0"/>
              </a:rPr>
              <a:t>Has awareness of :</a:t>
            </a:r>
          </a:p>
          <a:p>
            <a:pPr eaLnBrk="0" hangingPunct="0">
              <a:lnSpc>
                <a:spcPct val="90000"/>
              </a:lnSpc>
            </a:pPr>
            <a:r>
              <a:rPr lang="en-US" sz="1000" dirty="0" smtClean="0">
                <a:solidFill>
                  <a:schemeClr val="bg1"/>
                </a:solidFill>
                <a:latin typeface="Arial" pitchFamily="34" charset="0"/>
                <a:cs typeface="Arial" pitchFamily="34" charset="0"/>
              </a:rPr>
              <a:t>&lt;&lt; xxxx, xxxxx, xxxxx &gt;&gt;</a:t>
            </a:r>
          </a:p>
          <a:p>
            <a:pPr eaLnBrk="0" hangingPunct="0">
              <a:lnSpc>
                <a:spcPct val="90000"/>
              </a:lnSpc>
              <a:spcBef>
                <a:spcPts val="600"/>
              </a:spcBef>
            </a:pPr>
            <a:r>
              <a:rPr lang="en-US" sz="1200" b="1" dirty="0" smtClean="0">
                <a:solidFill>
                  <a:schemeClr val="bg1"/>
                </a:solidFill>
                <a:latin typeface="Arial" pitchFamily="34" charset="0"/>
                <a:cs typeface="Arial" pitchFamily="34" charset="0"/>
              </a:rPr>
              <a:t>Process Knowledge:</a:t>
            </a:r>
          </a:p>
          <a:p>
            <a:pPr eaLnBrk="0" hangingPunct="0"/>
            <a:r>
              <a:rPr lang="en-US" sz="1000" dirty="0" smtClean="0">
                <a:solidFill>
                  <a:schemeClr val="bg1"/>
                </a:solidFill>
                <a:latin typeface="Arial" pitchFamily="34" charset="0"/>
                <a:cs typeface="Arial" pitchFamily="34" charset="0"/>
              </a:rPr>
              <a:t>&lt;&lt; Agile, Test Driven Development, </a:t>
            </a:r>
            <a:r>
              <a:rPr lang="en-US" sz="1000" dirty="0" err="1" smtClean="0">
                <a:solidFill>
                  <a:schemeClr val="bg1"/>
                </a:solidFill>
                <a:latin typeface="Arial" pitchFamily="34" charset="0"/>
                <a:cs typeface="Arial" pitchFamily="34" charset="0"/>
              </a:rPr>
              <a:t>xxxx</a:t>
            </a:r>
            <a:r>
              <a:rPr lang="en-US" sz="1000" dirty="0" smtClean="0">
                <a:solidFill>
                  <a:schemeClr val="bg1"/>
                </a:solidFill>
                <a:latin typeface="Arial" pitchFamily="34" charset="0"/>
                <a:cs typeface="Arial" pitchFamily="34" charset="0"/>
              </a:rPr>
              <a:t> &gt;&gt;</a:t>
            </a:r>
          </a:p>
          <a:p>
            <a:pPr eaLnBrk="0" hangingPunct="0">
              <a:spcBef>
                <a:spcPts val="600"/>
              </a:spcBef>
            </a:pPr>
            <a:r>
              <a:rPr lang="en-US" sz="1200" b="1" dirty="0" smtClean="0">
                <a:solidFill>
                  <a:schemeClr val="bg1"/>
                </a:solidFill>
                <a:latin typeface="Arial" pitchFamily="34" charset="0"/>
                <a:cs typeface="Arial" pitchFamily="34" charset="0"/>
              </a:rPr>
              <a:t>Qualifications</a:t>
            </a:r>
            <a:r>
              <a:rPr lang="en-US" sz="1200" b="1" dirty="0">
                <a:solidFill>
                  <a:schemeClr val="bg1"/>
                </a:solidFill>
                <a:latin typeface="Arial" pitchFamily="34" charset="0"/>
                <a:cs typeface="Arial" pitchFamily="34" charset="0"/>
              </a:rPr>
              <a:t>:</a:t>
            </a:r>
          </a:p>
          <a:p>
            <a:pPr>
              <a:buClr>
                <a:schemeClr val="tx2"/>
              </a:buClr>
            </a:pPr>
            <a:r>
              <a:rPr lang="en-US" sz="1000" dirty="0" smtClean="0">
                <a:solidFill>
                  <a:schemeClr val="bg1"/>
                </a:solidFill>
                <a:latin typeface="Arial" pitchFamily="34" charset="0"/>
                <a:cs typeface="Arial" pitchFamily="34" charset="0"/>
              </a:rPr>
              <a:t>&lt;&lt;Educational Qualifications</a:t>
            </a:r>
          </a:p>
          <a:p>
            <a:pPr>
              <a:buClr>
                <a:schemeClr val="tx2"/>
              </a:buClr>
            </a:pPr>
            <a:r>
              <a:rPr lang="en-US" sz="1000" dirty="0" smtClean="0">
                <a:solidFill>
                  <a:schemeClr val="bg1"/>
                </a:solidFill>
                <a:latin typeface="Arial" pitchFamily="34" charset="0"/>
                <a:cs typeface="Arial" pitchFamily="34" charset="0"/>
              </a:rPr>
              <a:t>B.E in Electronics and Communication Engineering from xxx University&gt;&gt;</a:t>
            </a:r>
            <a:endParaRPr lang="en-US" sz="1200" b="1" dirty="0" smtClean="0">
              <a:solidFill>
                <a:schemeClr val="bg1"/>
              </a:solidFill>
              <a:latin typeface="Arial" pitchFamily="34" charset="0"/>
              <a:cs typeface="Arial" pitchFamily="34" charset="0"/>
            </a:endParaRPr>
          </a:p>
        </p:txBody>
      </p:sp>
      <p:cxnSp>
        <p:nvCxnSpPr>
          <p:cNvPr id="5" name="Straight Connector 4"/>
          <p:cNvCxnSpPr/>
          <p:nvPr/>
        </p:nvCxnSpPr>
        <p:spPr>
          <a:xfrm>
            <a:off x="3733800" y="3790950"/>
            <a:ext cx="5181600" cy="0"/>
          </a:xfrm>
          <a:prstGeom prst="line">
            <a:avLst/>
          </a:prstGeom>
          <a:ln w="12700" cmpd="sng">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993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2019</TotalTime>
  <Words>231</Words>
  <Application>Microsoft Office PowerPoint</Application>
  <PresentationFormat>On-screen Show (16:9)</PresentationFormat>
  <Paragraphs>45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&lt;Name&gt; - &lt;Designation&gt;                   Positioning for: &lt;&lt;Apple target role&gt;&gt;</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Mallikarjuna Reddy Y</dc:creator>
  <cp:lastModifiedBy>Adarsh S R</cp:lastModifiedBy>
  <cp:revision>89</cp:revision>
  <dcterms:created xsi:type="dcterms:W3CDTF">2013-05-05T14:52:23Z</dcterms:created>
  <dcterms:modified xsi:type="dcterms:W3CDTF">2016-12-16T05:48:33Z</dcterms:modified>
</cp:coreProperties>
</file>