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9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0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41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0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0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7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8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7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4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9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5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87649E-F3A2-44C5-8801-54B790142C0B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54B4-5FAF-43B3-8AFD-F2A0C22C0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40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DC90-D444-454F-91C0-1EFBC098A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>
                <a:latin typeface="Copperplate Gothic Bold" panose="020E0705020206020404" pitchFamily="34" charset="0"/>
              </a:rPr>
              <a:t>CREW INFINITY </a:t>
            </a:r>
            <a:br>
              <a:rPr lang="en-IN" dirty="0">
                <a:latin typeface="Copperplate Gothic Bold" panose="020E0705020206020404" pitchFamily="34" charset="0"/>
              </a:rPr>
            </a:br>
            <a:r>
              <a:rPr lang="en-IN" sz="5400" dirty="0">
                <a:latin typeface="Copperplate Gothic Bold" panose="020E0705020206020404" pitchFamily="34" charset="0"/>
              </a:rPr>
              <a:t>DANCE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322DC-CE9A-40B2-97DD-B00F80E2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ahnschrift Light" panose="020B0502040204020203" pitchFamily="34" charset="0"/>
              </a:rPr>
              <a:t>GRAND OPENING-WELCOME ALL!!! </a:t>
            </a:r>
          </a:p>
        </p:txBody>
      </p:sp>
    </p:spTree>
    <p:extLst>
      <p:ext uri="{BB962C8B-B14F-4D97-AF65-F5344CB8AC3E}">
        <p14:creationId xmlns:p14="http://schemas.microsoft.com/office/powerpoint/2010/main" val="271964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0A5F-4FDF-4976-879B-4B370D1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41334"/>
            <a:ext cx="9404723" cy="1400530"/>
          </a:xfrm>
        </p:spPr>
        <p:txBody>
          <a:bodyPr/>
          <a:lstStyle/>
          <a:p>
            <a:r>
              <a:rPr lang="en-IN" b="1" dirty="0">
                <a:latin typeface="Copperplate Gothic Light" panose="020E0507020206020404" pitchFamily="34" charset="0"/>
              </a:rPr>
              <a:t>FOUNDATION</a:t>
            </a:r>
            <a:endParaRPr lang="en-IN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BA93-B312-4906-B2F5-C999D906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8" y="1757778"/>
            <a:ext cx="8946541" cy="4206535"/>
          </a:xfrm>
        </p:spPr>
        <p:txBody>
          <a:bodyPr/>
          <a:lstStyle/>
          <a:p>
            <a:r>
              <a:rPr lang="en-IN" dirty="0">
                <a:latin typeface="Constantia" panose="02030602050306030303" pitchFamily="18" charset="0"/>
              </a:rPr>
              <a:t>Team Founded by me in the year 2013</a:t>
            </a:r>
          </a:p>
          <a:p>
            <a:r>
              <a:rPr lang="en-IN" dirty="0">
                <a:latin typeface="Constantia" panose="02030602050306030303" pitchFamily="18" charset="0"/>
              </a:rPr>
              <a:t> we won 2</a:t>
            </a:r>
            <a:r>
              <a:rPr lang="en-IN" baseline="30000" dirty="0">
                <a:latin typeface="Constantia" panose="02030602050306030303" pitchFamily="18" charset="0"/>
              </a:rPr>
              <a:t>nd</a:t>
            </a:r>
            <a:r>
              <a:rPr lang="en-IN" dirty="0">
                <a:latin typeface="Constantia" panose="02030602050306030303" pitchFamily="18" charset="0"/>
              </a:rPr>
              <a:t> place in 2014 </a:t>
            </a:r>
          </a:p>
          <a:p>
            <a:r>
              <a:rPr lang="en-IN" dirty="0">
                <a:latin typeface="Constantia" panose="02030602050306030303" pitchFamily="18" charset="0"/>
              </a:rPr>
              <a:t>1st place in the year 2016 college festival</a:t>
            </a:r>
          </a:p>
          <a:p>
            <a:r>
              <a:rPr lang="en-IN" dirty="0">
                <a:latin typeface="Constantia" panose="02030602050306030303" pitchFamily="18" charset="0"/>
              </a:rPr>
              <a:t>Studio Inaugurated on March 25,2019</a:t>
            </a:r>
          </a:p>
          <a:p>
            <a:endParaRPr lang="en-IN" dirty="0">
              <a:latin typeface="Constantia" panose="02030602050306030303" pitchFamily="18" charset="0"/>
            </a:endParaRPr>
          </a:p>
          <a:p>
            <a:endParaRPr lang="en-IN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5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5119-3ECF-413A-99B8-BC880B67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55" y="722338"/>
            <a:ext cx="9404723" cy="1400530"/>
          </a:xfrm>
        </p:spPr>
        <p:txBody>
          <a:bodyPr/>
          <a:lstStyle/>
          <a:p>
            <a:r>
              <a:rPr lang="en-IN" b="1" dirty="0">
                <a:latin typeface="Copperplate Gothic Light" panose="020E0507020206020404" pitchFamily="34" charset="0"/>
              </a:rPr>
              <a:t>WHAT WE DO</a:t>
            </a:r>
            <a:br>
              <a:rPr lang="en-IN" dirty="0">
                <a:latin typeface="Copperplate Gothic Light" panose="020E0507020206020404" pitchFamily="34" charset="0"/>
              </a:rPr>
            </a:br>
            <a:endParaRPr lang="en-IN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C11C-BBCF-4067-A8CA-A7B52568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345" y="1768832"/>
            <a:ext cx="8946541" cy="4195481"/>
          </a:xfrm>
        </p:spPr>
        <p:txBody>
          <a:bodyPr>
            <a:normAutofit/>
          </a:bodyPr>
          <a:lstStyle/>
          <a:p>
            <a:r>
              <a:rPr lang="en-IN" b="1" dirty="0"/>
              <a:t>Western dance</a:t>
            </a:r>
          </a:p>
          <a:p>
            <a:pPr marL="0" indent="0">
              <a:buNone/>
            </a:pPr>
            <a:r>
              <a:rPr lang="en-IN" dirty="0"/>
              <a:t>  	Hip-Hop</a:t>
            </a:r>
          </a:p>
          <a:p>
            <a:pPr marL="0" indent="0">
              <a:buNone/>
            </a:pPr>
            <a:r>
              <a:rPr lang="en-IN" dirty="0"/>
              <a:t>	Locking </a:t>
            </a:r>
          </a:p>
          <a:p>
            <a:pPr marL="0" indent="0">
              <a:buNone/>
            </a:pPr>
            <a:r>
              <a:rPr lang="en-IN" dirty="0"/>
              <a:t>	Popping</a:t>
            </a:r>
          </a:p>
          <a:p>
            <a:r>
              <a:rPr lang="en-IN" b="1" dirty="0"/>
              <a:t>Folk Dance</a:t>
            </a:r>
          </a:p>
        </p:txBody>
      </p:sp>
    </p:spTree>
    <p:extLst>
      <p:ext uri="{BB962C8B-B14F-4D97-AF65-F5344CB8AC3E}">
        <p14:creationId xmlns:p14="http://schemas.microsoft.com/office/powerpoint/2010/main" val="152811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006A-AE42-4C3D-9509-8310C319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70474"/>
            <a:ext cx="9404723" cy="1400530"/>
          </a:xfrm>
        </p:spPr>
        <p:txBody>
          <a:bodyPr/>
          <a:lstStyle/>
          <a:p>
            <a:r>
              <a:rPr lang="en-IN" b="1" dirty="0">
                <a:latin typeface="Copperplate Gothic Light" panose="020E0507020206020404" pitchFamily="34" charset="0"/>
              </a:rPr>
              <a:t>WHAT WE DO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6C17-F3D6-4E4D-8200-44C74B17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8" y="1633493"/>
            <a:ext cx="9124288" cy="4233168"/>
          </a:xfrm>
        </p:spPr>
        <p:txBody>
          <a:bodyPr>
            <a:normAutofit/>
          </a:bodyPr>
          <a:lstStyle/>
          <a:p>
            <a:r>
              <a:rPr lang="en-IN" b="1" dirty="0"/>
              <a:t>Fitness</a:t>
            </a:r>
            <a:endParaRPr lang="en-IN" dirty="0"/>
          </a:p>
          <a:p>
            <a:pPr marL="400050" lvl="1" indent="0">
              <a:buNone/>
            </a:pPr>
            <a:r>
              <a:rPr lang="en-IN" dirty="0"/>
              <a:t> Aerobics</a:t>
            </a:r>
          </a:p>
          <a:p>
            <a:pPr marL="400050" lvl="1" indent="0">
              <a:buNone/>
            </a:pPr>
            <a:r>
              <a:rPr lang="en-IN" dirty="0"/>
              <a:t> Weight loss</a:t>
            </a:r>
          </a:p>
          <a:p>
            <a:pPr marL="400050" lvl="1" indent="0">
              <a:buNone/>
            </a:pPr>
            <a:r>
              <a:rPr lang="en-IN" dirty="0"/>
              <a:t> Diet plan</a:t>
            </a:r>
          </a:p>
          <a:p>
            <a:pPr marL="400050" lvl="1" indent="0">
              <a:buNone/>
            </a:pPr>
            <a:endParaRPr lang="en-IN" dirty="0"/>
          </a:p>
          <a:p>
            <a:r>
              <a:rPr lang="en-IN" b="1" dirty="0"/>
              <a:t>Choreography</a:t>
            </a:r>
          </a:p>
          <a:p>
            <a:pPr marL="0" indent="0">
              <a:buNone/>
            </a:pPr>
            <a:r>
              <a:rPr lang="en-IN" dirty="0"/>
              <a:t>	college Cultural</a:t>
            </a:r>
          </a:p>
          <a:p>
            <a:pPr marL="0" indent="0">
              <a:buNone/>
            </a:pPr>
            <a:r>
              <a:rPr lang="en-IN" dirty="0"/>
              <a:t>	School completions</a:t>
            </a:r>
          </a:p>
          <a:p>
            <a:pPr marL="0" indent="0">
              <a:buNone/>
            </a:pPr>
            <a:r>
              <a:rPr lang="en-IN" dirty="0"/>
              <a:t>	TV/Reality show</a:t>
            </a:r>
          </a:p>
          <a:p>
            <a:pPr marL="40005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D3FEC-E7D5-49F2-AA17-9664D6DB9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" t="41521" r="39" b="-126"/>
          <a:stretch/>
        </p:blipFill>
        <p:spPr>
          <a:xfrm>
            <a:off x="4033419" y="1158924"/>
            <a:ext cx="8158581" cy="56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E04D-1BFE-4A19-A306-63533B4D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6A7C-72A1-4342-BF87-2291D27C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Events</a:t>
            </a:r>
          </a:p>
          <a:p>
            <a:pPr marL="800100" lvl="2" indent="0">
              <a:buNone/>
            </a:pPr>
            <a:r>
              <a:rPr lang="en-IN" sz="2000" dirty="0"/>
              <a:t>Marriage/Sangeet</a:t>
            </a:r>
          </a:p>
          <a:p>
            <a:pPr marL="800100" lvl="2" indent="0">
              <a:buNone/>
            </a:pPr>
            <a:r>
              <a:rPr lang="en-IN" sz="2000" dirty="0"/>
              <a:t>workshop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86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82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Light</vt:lpstr>
      <vt:lpstr>Century Gothic</vt:lpstr>
      <vt:lpstr>Constantia</vt:lpstr>
      <vt:lpstr>Copperplate Gothic Bold</vt:lpstr>
      <vt:lpstr>Copperplate Gothic Light</vt:lpstr>
      <vt:lpstr>Wingdings 3</vt:lpstr>
      <vt:lpstr>Ion</vt:lpstr>
      <vt:lpstr>CREW INFINITY  DANCE STUDIO</vt:lpstr>
      <vt:lpstr>FOUNDATION</vt:lpstr>
      <vt:lpstr>WHAT WE DO </vt:lpstr>
      <vt:lpstr>WHAT WE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VetriSelvan K</dc:creator>
  <cp:lastModifiedBy>VetriSelvan K</cp:lastModifiedBy>
  <cp:revision>12</cp:revision>
  <dcterms:created xsi:type="dcterms:W3CDTF">2020-02-09T05:56:04Z</dcterms:created>
  <dcterms:modified xsi:type="dcterms:W3CDTF">2020-02-09T06:30:20Z</dcterms:modified>
</cp:coreProperties>
</file>