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69" r:id="rId2"/>
    <p:sldId id="287" r:id="rId3"/>
    <p:sldId id="285" r:id="rId4"/>
    <p:sldId id="272" r:id="rId5"/>
    <p:sldId id="302" r:id="rId6"/>
    <p:sldId id="291" r:id="rId7"/>
    <p:sldId id="310" r:id="rId8"/>
    <p:sldId id="288" r:id="rId9"/>
    <p:sldId id="283" r:id="rId10"/>
    <p:sldId id="293" r:id="rId11"/>
    <p:sldId id="311" r:id="rId12"/>
    <p:sldId id="282" r:id="rId13"/>
    <p:sldId id="306" r:id="rId14"/>
    <p:sldId id="305" r:id="rId15"/>
    <p:sldId id="295" r:id="rId16"/>
    <p:sldId id="280" r:id="rId17"/>
    <p:sldId id="312"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F7F28-9013-430B-8602-47453F2A9D2F}" v="1" dt="2023-11-17T10:15:14.49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5529" autoAdjust="0"/>
  </p:normalViewPr>
  <p:slideViewPr>
    <p:cSldViewPr>
      <p:cViewPr varScale="1">
        <p:scale>
          <a:sx n="68" d="100"/>
          <a:sy n="68" d="100"/>
        </p:scale>
        <p:origin x="1795"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ya Moorthi j" userId="a43d9a47561928fe" providerId="LiveId" clId="{141F7F28-9013-430B-8602-47453F2A9D2F}"/>
    <pc:docChg chg="undo custSel modSld">
      <pc:chgData name="Sathiya Moorthi j" userId="a43d9a47561928fe" providerId="LiveId" clId="{141F7F28-9013-430B-8602-47453F2A9D2F}" dt="2023-11-17T10:20:54.006" v="214" actId="20577"/>
      <pc:docMkLst>
        <pc:docMk/>
      </pc:docMkLst>
      <pc:sldChg chg="modSp mod">
        <pc:chgData name="Sathiya Moorthi j" userId="a43d9a47561928fe" providerId="LiveId" clId="{141F7F28-9013-430B-8602-47453F2A9D2F}" dt="2023-11-17T10:20:54.006" v="214" actId="20577"/>
        <pc:sldMkLst>
          <pc:docMk/>
          <pc:sldMk cId="0" sldId="269"/>
        </pc:sldMkLst>
        <pc:spChg chg="mod">
          <ac:chgData name="Sathiya Moorthi j" userId="a43d9a47561928fe" providerId="LiveId" clId="{141F7F28-9013-430B-8602-47453F2A9D2F}" dt="2023-11-17T10:20:54.006" v="214" actId="20577"/>
          <ac:spMkLst>
            <pc:docMk/>
            <pc:sldMk cId="0" sldId="269"/>
            <ac:spMk id="4098" creationId="{00000000-0000-0000-0000-000000000000}"/>
          </ac:spMkLst>
        </pc:spChg>
        <pc:spChg chg="mod">
          <ac:chgData name="Sathiya Moorthi j" userId="a43d9a47561928fe" providerId="LiveId" clId="{141F7F28-9013-430B-8602-47453F2A9D2F}" dt="2023-11-17T10:17:04.166" v="62" actId="20577"/>
          <ac:spMkLst>
            <pc:docMk/>
            <pc:sldMk cId="0" sldId="269"/>
            <ac:spMk id="4104" creationId="{00000000-0000-0000-0000-000000000000}"/>
          </ac:spMkLst>
        </pc:spChg>
        <pc:spChg chg="mod">
          <ac:chgData name="Sathiya Moorthi j" userId="a43d9a47561928fe" providerId="LiveId" clId="{141F7F28-9013-430B-8602-47453F2A9D2F}" dt="2023-11-17T10:19:12.466" v="139" actId="20577"/>
          <ac:spMkLst>
            <pc:docMk/>
            <pc:sldMk cId="0" sldId="269"/>
            <ac:spMk id="4106" creationId="{00000000-0000-0000-0000-000000000000}"/>
          </ac:spMkLst>
        </pc:spChg>
      </pc:sldChg>
      <pc:sldChg chg="modSp">
        <pc:chgData name="Sathiya Moorthi j" userId="a43d9a47561928fe" providerId="LiveId" clId="{141F7F28-9013-430B-8602-47453F2A9D2F}" dt="2023-11-17T10:15:14.498" v="0" actId="1035"/>
        <pc:sldMkLst>
          <pc:docMk/>
          <pc:sldMk cId="0" sldId="287"/>
        </pc:sldMkLst>
        <pc:spChg chg="mod">
          <ac:chgData name="Sathiya Moorthi j" userId="a43d9a47561928fe" providerId="LiveId" clId="{141F7F28-9013-430B-8602-47453F2A9D2F}" dt="2023-11-17T10:15:14.498" v="0" actId="1035"/>
          <ac:spMkLst>
            <pc:docMk/>
            <pc:sldMk cId="0" sldId="287"/>
            <ac:spMk id="614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sym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sym typeface="Arial" panose="020B0604020202020204" pitchFamily="34" charset="0"/>
              </a:defRPr>
            </a:lvl1pPr>
          </a:lstStyle>
          <a:p>
            <a:pPr>
              <a:defRPr/>
            </a:pPr>
            <a:fld id="{1CAC4876-BFAF-4B84-9AC8-6A0FF45D921D}" type="datetime5">
              <a:rPr lang="en-US"/>
              <a:t>18-Nov-23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sym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27D1AAE1-DA0E-4148-855B-B9C6BE606ED8}"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8672" name="Header Placeholder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eaLnBrk="1" hangingPunct="1">
              <a:defRPr sz="1200">
                <a:latin typeface="Calibri" panose="020F0502020204030204" pitchFamily="34" charset="0"/>
                <a:cs typeface="Arial" panose="020B0604020202020204" pitchFamily="34" charset="0"/>
                <a:sym typeface="Arial" panose="020B0604020202020204" pitchFamily="34" charset="0"/>
              </a:defRPr>
            </a:lvl1pPr>
          </a:lstStyle>
          <a:p>
            <a:pPr>
              <a:defRPr/>
            </a:pPr>
            <a:endParaRPr lang="en-US" altLang="en-US"/>
          </a:p>
        </p:txBody>
      </p:sp>
      <p:sp>
        <p:nvSpPr>
          <p:cNvPr id="1048673" name="Date Placeholder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defRPr sz="1200">
                <a:latin typeface="Calibri" panose="020F0502020204030204" pitchFamily="34" charset="0"/>
                <a:cs typeface="Arial" panose="020B0604020202020204" pitchFamily="34" charset="0"/>
                <a:sym typeface="Arial" panose="020B0604020202020204" pitchFamily="34" charset="0"/>
              </a:defRPr>
            </a:lvl1pPr>
          </a:lstStyle>
          <a:p>
            <a:pPr>
              <a:defRPr/>
            </a:pPr>
            <a:fld id="{FAC992C4-9474-45F6-B287-6A2AA2668F60}" type="datetime5">
              <a:rPr lang="en-US" altLang="en-US"/>
              <a:t>18-Nov-23</a:t>
            </a:fld>
            <a:endParaRPr lang="en-US" altLang="en-US"/>
          </a:p>
        </p:txBody>
      </p:sp>
      <p:sp>
        <p:nvSpPr>
          <p:cNvPr id="2052" name="Slide Image Placeholder 3"/>
          <p:cNvSpPr>
            <a:spLocks noGrp="1" noRot="1" noChangeAspect="1"/>
          </p:cNvSpPr>
          <p:nvPr>
            <p:ph type="sldImg" idx="2"/>
          </p:nvPr>
        </p:nvSpPr>
        <p:spPr bwMode="auto">
          <a:xfrm>
            <a:off x="1143000" y="685800"/>
            <a:ext cx="4572000" cy="342900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8675" name="Notes Placeholder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lstStyle/>
          <a:p>
            <a:pPr lvl="0"/>
            <a:r>
              <a:rPr lang="en-US" altLang="en-US" noProof="0"/>
              <a:t>Click to edit Master text styles</a:t>
            </a:r>
          </a:p>
          <a:p>
            <a:pPr lvl="0"/>
            <a:r>
              <a:rPr lang="en-US" altLang="en-US" noProof="0"/>
              <a:t>Second level</a:t>
            </a:r>
          </a:p>
          <a:p>
            <a:pPr lvl="0"/>
            <a:r>
              <a:rPr lang="en-US" altLang="en-US" noProof="0"/>
              <a:t>Third level</a:t>
            </a:r>
          </a:p>
          <a:p>
            <a:pPr lvl="0"/>
            <a:r>
              <a:rPr lang="en-US" altLang="en-US" noProof="0"/>
              <a:t>Fourth level</a:t>
            </a:r>
          </a:p>
          <a:p>
            <a:pPr lvl="0"/>
            <a:r>
              <a:rPr lang="en-US" altLang="en-US" noProof="0"/>
              <a:t>Fifth level</a:t>
            </a:r>
          </a:p>
        </p:txBody>
      </p:sp>
      <p:sp>
        <p:nvSpPr>
          <p:cNvPr id="1048676" name="Footer Placeholder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eaLnBrk="1" hangingPunct="1">
              <a:defRPr sz="1200">
                <a:latin typeface="Calibri" panose="020F0502020204030204" pitchFamily="34" charset="0"/>
                <a:cs typeface="Arial" panose="020B0604020202020204" pitchFamily="34" charset="0"/>
                <a:sym typeface="Arial" panose="020B0604020202020204" pitchFamily="34" charset="0"/>
              </a:defRPr>
            </a:lvl1pPr>
          </a:lstStyle>
          <a:p>
            <a:pPr>
              <a:defRPr/>
            </a:pPr>
            <a:endParaRPr lang="en-US" altLang="en-US"/>
          </a:p>
        </p:txBody>
      </p:sp>
      <p:sp>
        <p:nvSpPr>
          <p:cNvPr id="1048677" name="Slide Number Placeholder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F6C80D7C-07FB-49CB-AF75-49EDD3F18356}" type="slidenum">
              <a:rPr lang="en-US" altLang="en-US"/>
              <a:t>‹#›</a:t>
            </a:fld>
            <a:endParaRPr lang="en-US" altLang="en-US"/>
          </a:p>
        </p:txBody>
      </p:sp>
    </p:spTree>
    <p:extLst>
      <p:ext uri="{BB962C8B-B14F-4D97-AF65-F5344CB8AC3E}">
        <p14:creationId xmlns:p14="http://schemas.microsoft.com/office/powerpoint/2010/main" val="156568414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p:sp>
      <p:sp>
        <p:nvSpPr>
          <p:cNvPr id="51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等线" panose="02010600030101010101" pitchFamily="2" charset="-122"/>
            </a:endParaRPr>
          </a:p>
        </p:txBody>
      </p:sp>
      <p:sp>
        <p:nvSpPr>
          <p:cNvPr id="51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等线" panose="02010600030101010101" pitchFamily="2" charset="-122"/>
              </a:defRPr>
            </a:lvl1pPr>
            <a:lvl2pPr marL="742950" indent="-285750">
              <a:spcBef>
                <a:spcPct val="30000"/>
              </a:spcBef>
              <a:defRPr sz="1200">
                <a:solidFill>
                  <a:schemeClr val="tx1"/>
                </a:solidFill>
                <a:latin typeface="Arial" panose="020B0604020202020204" pitchFamily="34" charset="0"/>
                <a:ea typeface="等线" panose="02010600030101010101" pitchFamily="2" charset="-122"/>
              </a:defRPr>
            </a:lvl2pPr>
            <a:lvl3pPr marL="1143000" indent="-228600">
              <a:spcBef>
                <a:spcPct val="30000"/>
              </a:spcBef>
              <a:defRPr sz="1200">
                <a:solidFill>
                  <a:schemeClr val="tx1"/>
                </a:solidFill>
                <a:latin typeface="Arial" panose="020B0604020202020204" pitchFamily="34" charset="0"/>
                <a:ea typeface="等线" panose="02010600030101010101" pitchFamily="2" charset="-122"/>
              </a:defRPr>
            </a:lvl3pPr>
            <a:lvl4pPr marL="1600200" indent="-228600">
              <a:spcBef>
                <a:spcPct val="30000"/>
              </a:spcBef>
              <a:defRPr sz="1200">
                <a:solidFill>
                  <a:schemeClr val="tx1"/>
                </a:solidFill>
                <a:latin typeface="Arial" panose="020B0604020202020204" pitchFamily="34" charset="0"/>
                <a:ea typeface="等线" panose="02010600030101010101" pitchFamily="2" charset="-122"/>
              </a:defRPr>
            </a:lvl4pPr>
            <a:lvl5pPr marL="2057400" indent="-228600">
              <a:spcBef>
                <a:spcPct val="30000"/>
              </a:spcBef>
              <a:defRPr sz="1200">
                <a:solidFill>
                  <a:schemeClr val="tx1"/>
                </a:solidFill>
                <a:latin typeface="Arial" panose="020B0604020202020204" pitchFamily="34" charset="0"/>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9pPr>
          </a:lstStyle>
          <a:p>
            <a:pPr>
              <a:spcBef>
                <a:spcPct val="0"/>
              </a:spcBef>
            </a:pPr>
            <a:fld id="{82A2192A-767B-4BCC-AE88-4A224612CBFF}" type="slidenum">
              <a:rPr lang="en-US" altLang="en-US" smtClean="0">
                <a:solidFill>
                  <a:srgbClr val="000000"/>
                </a:solidFill>
                <a:latin typeface="Calibri" panose="020F0502020204030204" pitchFamily="34" charset="0"/>
              </a:rPr>
              <a:t>1</a:t>
            </a:fld>
            <a:endParaRPr lang="en-US" altLang="en-US">
              <a:solidFill>
                <a:srgbClr val="000000"/>
              </a:solidFill>
              <a:latin typeface="Calibri" panose="020F0502020204030204" pitchFamily="34" charset="0"/>
            </a:endParaRPr>
          </a:p>
        </p:txBody>
      </p:sp>
      <p:sp>
        <p:nvSpPr>
          <p:cNvPr id="5125" name="Date Placeholder 4"/>
          <p:cNvSpPr>
            <a:spLocks noGrp="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等线" panose="02010600030101010101" pitchFamily="2" charset="-122"/>
              </a:defRPr>
            </a:lvl1pPr>
            <a:lvl2pPr marL="742950" indent="-285750">
              <a:spcBef>
                <a:spcPct val="30000"/>
              </a:spcBef>
              <a:defRPr sz="1200">
                <a:solidFill>
                  <a:schemeClr val="tx1"/>
                </a:solidFill>
                <a:latin typeface="Arial" panose="020B0604020202020204" pitchFamily="34" charset="0"/>
                <a:ea typeface="等线" panose="02010600030101010101" pitchFamily="2" charset="-122"/>
              </a:defRPr>
            </a:lvl2pPr>
            <a:lvl3pPr marL="1143000" indent="-228600">
              <a:spcBef>
                <a:spcPct val="30000"/>
              </a:spcBef>
              <a:defRPr sz="1200">
                <a:solidFill>
                  <a:schemeClr val="tx1"/>
                </a:solidFill>
                <a:latin typeface="Arial" panose="020B0604020202020204" pitchFamily="34" charset="0"/>
                <a:ea typeface="等线" panose="02010600030101010101" pitchFamily="2" charset="-122"/>
              </a:defRPr>
            </a:lvl3pPr>
            <a:lvl4pPr marL="1600200" indent="-228600">
              <a:spcBef>
                <a:spcPct val="30000"/>
              </a:spcBef>
              <a:defRPr sz="1200">
                <a:solidFill>
                  <a:schemeClr val="tx1"/>
                </a:solidFill>
                <a:latin typeface="Arial" panose="020B0604020202020204" pitchFamily="34" charset="0"/>
                <a:ea typeface="等线" panose="02010600030101010101" pitchFamily="2" charset="-122"/>
              </a:defRPr>
            </a:lvl4pPr>
            <a:lvl5pPr marL="2057400" indent="-228600">
              <a:spcBef>
                <a:spcPct val="30000"/>
              </a:spcBef>
              <a:defRPr sz="1200">
                <a:solidFill>
                  <a:schemeClr val="tx1"/>
                </a:solidFill>
                <a:latin typeface="Arial" panose="020B0604020202020204" pitchFamily="34" charset="0"/>
                <a:ea typeface="等线"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等线" panose="02010600030101010101" pitchFamily="2" charset="-122"/>
              </a:defRPr>
            </a:lvl9pPr>
          </a:lstStyle>
          <a:p>
            <a:pPr>
              <a:spcBef>
                <a:spcPct val="0"/>
              </a:spcBef>
            </a:pPr>
            <a:fld id="{B3A2F7E9-2FDE-4606-8B30-41367EC241D1}" type="datetime5">
              <a:rPr lang="en-US" altLang="en-US" smtClean="0">
                <a:solidFill>
                  <a:srgbClr val="000000"/>
                </a:solidFill>
                <a:latin typeface="Calibri" panose="020F0502020204030204" pitchFamily="34" charset="0"/>
              </a:rPr>
              <a:t>18-Nov-23</a:t>
            </a:fld>
            <a:endParaRPr lang="en-US" altLang="en-US">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704FF6A2-AB2F-469C-B1E8-C1F6E8F81983}" type="datetime5">
              <a:rPr lang="en-US" altLang="en-US"/>
              <a:t>18-Nov-23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2E306EEE-E93E-4B86-9A49-211EF4734D11}"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p:txBody>
          <a:bodyPr/>
          <a:lstStyle>
            <a:lvl1pPr>
              <a:defRPr/>
            </a:lvl1pPr>
          </a:lstStyle>
          <a:p>
            <a:pPr>
              <a:defRPr/>
            </a:pPr>
            <a:fld id="{85E5FC37-5EF2-4D62-BDFB-7C341BB9E040}" type="datetime5">
              <a:rPr lang="en-US" altLang="en-US"/>
              <a:t>18-Nov-23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F8AEC46B-E7E3-4794-A70D-8FCA1F9DA05A}"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p:txBody>
          <a:bodyPr/>
          <a:lstStyle>
            <a:lvl1pPr>
              <a:defRPr/>
            </a:lvl1pPr>
          </a:lstStyle>
          <a:p>
            <a:pPr>
              <a:defRPr/>
            </a:pPr>
            <a:fld id="{F5411126-DC0D-40AE-93F0-6DFD91156CF4}" type="datetime5">
              <a:rPr lang="en-US" altLang="en-US"/>
              <a:t>18-Nov-23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29CA463E-481B-4809-AA10-11513A3B7613}"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p:txBody>
          <a:bodyPr/>
          <a:lstStyle>
            <a:lvl1pPr>
              <a:defRPr/>
            </a:lvl1pPr>
          </a:lstStyle>
          <a:p>
            <a:pPr>
              <a:defRPr/>
            </a:pPr>
            <a:fld id="{A61702AD-CD7C-4CDA-9D20-8D3A34A3F39F}" type="datetime5">
              <a:rPr lang="en-US" altLang="en-US"/>
              <a:t>18-Nov-23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04248450-EEB0-4FE8-810A-22CD0D1D87E5}"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C9D449D9-D94C-4120-86E2-343730D0E581}" type="datetime5">
              <a:rPr lang="en-US" altLang="en-US"/>
              <a:t>18-Nov-23</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noChangeArrowheads="1"/>
          </p:cNvSpPr>
          <p:nvPr>
            <p:ph type="sldNum" sz="quarter" idx="12"/>
          </p:nvPr>
        </p:nvSpPr>
        <p:spPr/>
        <p:txBody>
          <a:bodyPr/>
          <a:lstStyle>
            <a:lvl1pPr>
              <a:defRPr/>
            </a:lvl1pPr>
          </a:lstStyle>
          <a:p>
            <a:pPr>
              <a:defRPr/>
            </a:pPr>
            <a:fld id="{35546B91-B4C2-4A42-AA85-64D8AC81FE4A}"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p:txBody>
          <a:bodyPr/>
          <a:lstStyle>
            <a:lvl1pPr>
              <a:defRPr/>
            </a:lvl1pPr>
          </a:lstStyle>
          <a:p>
            <a:pPr>
              <a:defRPr/>
            </a:pPr>
            <a:fld id="{F48B336D-49CA-4CA6-ADC2-A2F265E84CE4}" type="datetime5">
              <a:rPr lang="en-US" altLang="en-US"/>
              <a:t>18-Nov-23</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6EC530C8-BE9E-4C81-9F28-49ABEA2D3F2E}"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p:txBody>
          <a:bodyPr/>
          <a:lstStyle>
            <a:lvl1pPr>
              <a:defRPr/>
            </a:lvl1pPr>
          </a:lstStyle>
          <a:p>
            <a:pPr>
              <a:defRPr/>
            </a:pPr>
            <a:fld id="{AE29F557-073E-4BCA-A824-6557BB7D7EDE}" type="datetime5">
              <a:rPr lang="en-US" altLang="en-US"/>
              <a:t>18-Nov-23</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noChangeArrowheads="1"/>
          </p:cNvSpPr>
          <p:nvPr>
            <p:ph type="sldNum" sz="quarter" idx="12"/>
          </p:nvPr>
        </p:nvSpPr>
        <p:spPr/>
        <p:txBody>
          <a:bodyPr/>
          <a:lstStyle>
            <a:lvl1pPr>
              <a:defRPr/>
            </a:lvl1pPr>
          </a:lstStyle>
          <a:p>
            <a:pPr>
              <a:defRPr/>
            </a:pPr>
            <a:fld id="{5A4A6E7E-9A86-4CA0-A709-5E5EFAF256B7}"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76E54F4D-51E2-4D35-A8B1-F1AD2137CC6A}" type="datetime5">
              <a:rPr lang="en-US" altLang="en-US"/>
              <a:t>18-Nov-23</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noChangeArrowheads="1"/>
          </p:cNvSpPr>
          <p:nvPr>
            <p:ph type="sldNum" sz="quarter" idx="12"/>
          </p:nvPr>
        </p:nvSpPr>
        <p:spPr/>
        <p:txBody>
          <a:bodyPr/>
          <a:lstStyle>
            <a:lvl1pPr>
              <a:defRPr/>
            </a:lvl1pPr>
          </a:lstStyle>
          <a:p>
            <a:pPr>
              <a:defRPr/>
            </a:pPr>
            <a:fld id="{1B68AEF6-0368-4FC8-8B0E-ED0A11E319DC}"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5AAC4F55-08C9-4680-B296-A57FB39E7892}" type="datetime5">
              <a:rPr lang="en-US" altLang="en-US"/>
              <a:t>18-Nov-23</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noChangeArrowheads="1"/>
          </p:cNvSpPr>
          <p:nvPr>
            <p:ph type="sldNum" sz="quarter" idx="12"/>
          </p:nvPr>
        </p:nvSpPr>
        <p:spPr/>
        <p:txBody>
          <a:bodyPr/>
          <a:lstStyle>
            <a:lvl1pPr>
              <a:defRPr/>
            </a:lvl1pPr>
          </a:lstStyle>
          <a:p>
            <a:pPr>
              <a:defRPr/>
            </a:pPr>
            <a:fld id="{EA3AD3D0-B1E7-4E7E-ADF2-649DB305AD38}"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BF5A52DC-EE75-4C55-99F1-8AC795DD20F8}" type="datetime5">
              <a:rPr lang="en-US" altLang="en-US"/>
              <a:t>18-Nov-23</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E07A3965-85E3-4CBE-A2B2-EA311197E9CB}"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781103A6-21EC-443B-AF03-DC8951272571}" type="datetime5">
              <a:rPr lang="en-US" altLang="en-US"/>
              <a:t>18-Nov-23</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noChangeArrowheads="1"/>
          </p:cNvSpPr>
          <p:nvPr>
            <p:ph type="sldNum" sz="quarter" idx="12"/>
          </p:nvPr>
        </p:nvSpPr>
        <p:spPr/>
        <p:txBody>
          <a:bodyPr/>
          <a:lstStyle>
            <a:lvl1pPr>
              <a:defRPr/>
            </a:lvl1pPr>
          </a:lstStyle>
          <a:p>
            <a:pPr>
              <a:defRPr/>
            </a:pPr>
            <a:fld id="{E572EA75-2113-4488-A60A-29AF4895594C}"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7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1" hangingPunct="1">
              <a:defRPr sz="1200" b="1">
                <a:solidFill>
                  <a:srgbClr val="898989"/>
                </a:solidFill>
                <a:latin typeface="+mn-lt"/>
                <a:cs typeface="+mn-cs"/>
                <a:sym typeface="Arial" panose="020B0604020202020204" pitchFamily="34" charset="0"/>
              </a:defRPr>
            </a:lvl1pPr>
          </a:lstStyle>
          <a:p>
            <a:pPr>
              <a:defRPr/>
            </a:pPr>
            <a:fld id="{39B5158D-E09A-4B1A-A68A-AE353A6835B2}" type="datetime5">
              <a:rPr lang="en-US" altLang="en-US"/>
              <a:t>18-Nov-23</a:t>
            </a:fld>
            <a:endParaRPr lang="en-US" altLang="en-US"/>
          </a:p>
        </p:txBody>
      </p:sp>
      <p:sp>
        <p:nvSpPr>
          <p:cNvPr id="104857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1" hangingPunct="1">
              <a:defRPr sz="1200" b="1" i="1">
                <a:solidFill>
                  <a:srgbClr val="898989"/>
                </a:solidFill>
                <a:latin typeface="+mn-lt"/>
                <a:cs typeface="+mn-cs"/>
                <a:sym typeface="Arial" panose="020B0604020202020204" pitchFamily="34" charset="0"/>
              </a:defRPr>
            </a:lvl1pPr>
          </a:lstStyle>
          <a:p>
            <a:pPr>
              <a:defRPr/>
            </a:pPr>
            <a:endParaRPr lang="en-US" altLang="en-US"/>
          </a:p>
        </p:txBody>
      </p:sp>
      <p:sp>
        <p:nvSpPr>
          <p:cNvPr id="1048580" name="Slide Number Placeholder 5"/>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lstStyle>
            <a:lvl1pPr algn="r" eaLnBrk="1" hangingPunct="1">
              <a:defRPr sz="1200" b="1" i="1">
                <a:solidFill>
                  <a:srgbClr val="898989"/>
                </a:solidFill>
                <a:latin typeface="Calibri" panose="020F0502020204030204" pitchFamily="34" charset="0"/>
              </a:defRPr>
            </a:lvl1pPr>
          </a:lstStyle>
          <a:p>
            <a:pPr>
              <a:defRPr/>
            </a:pPr>
            <a:fld id="{112EAAA6-2664-4621-BF7E-26AF68549350}"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latinLnBrk="1" hangingPunct="0">
        <a:spcBef>
          <a:spcPct val="0"/>
        </a:spcBef>
        <a:spcAft>
          <a:spcPct val="0"/>
        </a:spcAft>
        <a:defRPr sz="4400" kern="1200">
          <a:solidFill>
            <a:srgbClr val="000000"/>
          </a:solidFill>
          <a:latin typeface="+mj-lt"/>
          <a:ea typeface="Calibri Light" panose="020F0302020204030204" charset="0"/>
          <a:cs typeface="+mj-cs"/>
        </a:defRPr>
      </a:lvl1pPr>
      <a:lvl2pPr algn="ctr" rtl="0" eaLnBrk="0" fontAlgn="base" latinLnBrk="1" hangingPunct="0">
        <a:spcBef>
          <a:spcPct val="0"/>
        </a:spcBef>
        <a:spcAft>
          <a:spcPct val="0"/>
        </a:spcAft>
        <a:defRPr sz="4400">
          <a:solidFill>
            <a:srgbClr val="000000"/>
          </a:solidFill>
          <a:latin typeface="Calibri Light" panose="020F0302020204030204" charset="0"/>
          <a:ea typeface="Calibri Light" panose="020F0302020204030204" charset="0"/>
          <a:cs typeface="Calibri Light" panose="020F0302020204030204" charset="0"/>
        </a:defRPr>
      </a:lvl2pPr>
      <a:lvl3pPr algn="ctr" rtl="0" eaLnBrk="0" fontAlgn="base" latinLnBrk="1" hangingPunct="0">
        <a:spcBef>
          <a:spcPct val="0"/>
        </a:spcBef>
        <a:spcAft>
          <a:spcPct val="0"/>
        </a:spcAft>
        <a:defRPr sz="4400">
          <a:solidFill>
            <a:srgbClr val="000000"/>
          </a:solidFill>
          <a:latin typeface="Calibri Light" panose="020F0302020204030204" charset="0"/>
          <a:ea typeface="Calibri Light" panose="020F0302020204030204" charset="0"/>
          <a:cs typeface="Calibri Light" panose="020F0302020204030204" charset="0"/>
        </a:defRPr>
      </a:lvl3pPr>
      <a:lvl4pPr algn="ctr" rtl="0" eaLnBrk="0" fontAlgn="base" latinLnBrk="1" hangingPunct="0">
        <a:spcBef>
          <a:spcPct val="0"/>
        </a:spcBef>
        <a:spcAft>
          <a:spcPct val="0"/>
        </a:spcAft>
        <a:defRPr sz="4400">
          <a:solidFill>
            <a:srgbClr val="000000"/>
          </a:solidFill>
          <a:latin typeface="Calibri Light" panose="020F0302020204030204" charset="0"/>
          <a:ea typeface="Calibri Light" panose="020F0302020204030204" charset="0"/>
          <a:cs typeface="Calibri Light" panose="020F0302020204030204" charset="0"/>
        </a:defRPr>
      </a:lvl4pPr>
      <a:lvl5pPr algn="ctr" rtl="0" eaLnBrk="0" fontAlgn="base" latinLnBrk="1" hangingPunct="0">
        <a:spcBef>
          <a:spcPct val="0"/>
        </a:spcBef>
        <a:spcAft>
          <a:spcPct val="0"/>
        </a:spcAft>
        <a:defRPr sz="4400">
          <a:solidFill>
            <a:srgbClr val="000000"/>
          </a:solidFill>
          <a:latin typeface="Calibri Light" panose="020F0302020204030204" charset="0"/>
          <a:ea typeface="Calibri Light" panose="020F0302020204030204" charset="0"/>
          <a:cs typeface="Calibri Light" panose="020F0302020204030204" charset="0"/>
        </a:defRPr>
      </a:lvl5pPr>
      <a:lvl6pPr marL="457200" algn="ctr" rtl="0" fontAlgn="base" latinLnBrk="1">
        <a:spcBef>
          <a:spcPct val="0"/>
        </a:spcBef>
        <a:spcAft>
          <a:spcPct val="0"/>
        </a:spcAft>
        <a:defRPr sz="4400">
          <a:solidFill>
            <a:srgbClr val="000000"/>
          </a:solidFill>
          <a:latin typeface="Calibri" panose="020F0502020204030204" pitchFamily="34" charset="0"/>
          <a:cs typeface="Calibri Light" panose="020F0302020204030204" charset="0"/>
        </a:defRPr>
      </a:lvl6pPr>
      <a:lvl7pPr marL="914400" algn="ctr" rtl="0" fontAlgn="base" latinLnBrk="1">
        <a:spcBef>
          <a:spcPct val="0"/>
        </a:spcBef>
        <a:spcAft>
          <a:spcPct val="0"/>
        </a:spcAft>
        <a:defRPr sz="4400">
          <a:solidFill>
            <a:srgbClr val="000000"/>
          </a:solidFill>
          <a:latin typeface="Calibri" panose="020F0502020204030204" pitchFamily="34" charset="0"/>
          <a:cs typeface="Calibri Light" panose="020F0302020204030204" charset="0"/>
        </a:defRPr>
      </a:lvl7pPr>
      <a:lvl8pPr marL="1371600" algn="ctr" rtl="0" fontAlgn="base" latinLnBrk="1">
        <a:spcBef>
          <a:spcPct val="0"/>
        </a:spcBef>
        <a:spcAft>
          <a:spcPct val="0"/>
        </a:spcAft>
        <a:defRPr sz="4400">
          <a:solidFill>
            <a:srgbClr val="000000"/>
          </a:solidFill>
          <a:latin typeface="Calibri" panose="020F0502020204030204" pitchFamily="34" charset="0"/>
          <a:cs typeface="Calibri Light" panose="020F0302020204030204" charset="0"/>
        </a:defRPr>
      </a:lvl8pPr>
      <a:lvl9pPr marL="1828800" algn="ctr" rtl="0" fontAlgn="base" latinLnBrk="1">
        <a:spcBef>
          <a:spcPct val="0"/>
        </a:spcBef>
        <a:spcAft>
          <a:spcPct val="0"/>
        </a:spcAft>
        <a:defRPr sz="4400">
          <a:solidFill>
            <a:srgbClr val="000000"/>
          </a:solidFill>
          <a:latin typeface="Calibri" panose="020F0502020204030204" pitchFamily="34" charset="0"/>
          <a:cs typeface="Calibri Light" panose="020F0302020204030204" charset="0"/>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rgbClr val="000000"/>
          </a:solidFill>
          <a:latin typeface="+mn-lt"/>
          <a:ea typeface="Calibri" panose="020F0502020204030204" pitchFamily="34" charset="0"/>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rgbClr val="000000"/>
          </a:solidFill>
          <a:latin typeface="+mn-lt"/>
          <a:ea typeface="Calibri" panose="020F0502020204030204" pitchFamily="34" charset="0"/>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rgbClr val="000000"/>
          </a:solidFill>
          <a:latin typeface="+mn-lt"/>
          <a:ea typeface="Calibri" panose="020F0502020204030204" pitchFamily="34" charset="0"/>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rgbClr val="000000"/>
          </a:solidFill>
          <a:latin typeface="+mn-lt"/>
          <a:ea typeface="Calibri" panose="020F0502020204030204" pitchFamily="34" charset="0"/>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rgbClr val="000000"/>
          </a:solidFill>
          <a:latin typeface="+mn-lt"/>
          <a:ea typeface="Calibri" panose="020F050202020403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noChangeArrowheads="1"/>
          </p:cNvSpPr>
          <p:nvPr>
            <p:ph type="subTitle" idx="1"/>
          </p:nvPr>
        </p:nvSpPr>
        <p:spPr>
          <a:xfrm>
            <a:off x="4643438" y="4857750"/>
            <a:ext cx="4214812" cy="1814513"/>
          </a:xfrm>
        </p:spPr>
        <p:txBody>
          <a:bodyPr/>
          <a:lstStyle/>
          <a:p>
            <a:pPr eaLnBrk="1" latinLnBrk="0" hangingPunct="1">
              <a:lnSpc>
                <a:spcPct val="80000"/>
              </a:lnSpc>
              <a:buFontTx/>
              <a:buNone/>
            </a:pPr>
            <a:r>
              <a:rPr lang="en-US" altLang="en-US" b="1" u="sng" dirty="0">
                <a:solidFill>
                  <a:srgbClr val="FF0000"/>
                </a:solidFill>
                <a:latin typeface="Cambria" panose="02040503050406030204" pitchFamily="18" charset="0"/>
              </a:rPr>
              <a:t>Presented by   </a:t>
            </a:r>
            <a:endParaRPr lang="en-US" altLang="en-US" sz="3200" dirty="0"/>
          </a:p>
          <a:p>
            <a:pPr algn="l" eaLnBrk="1" latinLnBrk="0" hangingPunct="1">
              <a:lnSpc>
                <a:spcPct val="80000"/>
              </a:lnSpc>
              <a:buFontTx/>
              <a:buNone/>
            </a:pPr>
            <a:r>
              <a:rPr lang="en-US" altLang="en-US" sz="1800" dirty="0">
                <a:latin typeface="Times New Roman" panose="02020603050405020304" pitchFamily="18" charset="0"/>
              </a:rPr>
              <a:t>SIVAMURUGAN G       (621321106098)</a:t>
            </a:r>
          </a:p>
          <a:p>
            <a:pPr algn="l" eaLnBrk="1" latinLnBrk="0" hangingPunct="1">
              <a:lnSpc>
                <a:spcPct val="80000"/>
              </a:lnSpc>
              <a:buFontTx/>
              <a:buNone/>
            </a:pPr>
            <a:r>
              <a:rPr lang="en-US" altLang="en-US" sz="1800" dirty="0">
                <a:latin typeface="Times New Roman" panose="02020603050405020304" pitchFamily="18" charset="0"/>
              </a:rPr>
              <a:t>TAMILSELVAN  S         (621321106109)</a:t>
            </a:r>
            <a:endParaRPr lang="en-US" altLang="en-US" sz="1800" dirty="0"/>
          </a:p>
          <a:p>
            <a:pPr algn="l" eaLnBrk="1" latinLnBrk="0" hangingPunct="1">
              <a:lnSpc>
                <a:spcPct val="80000"/>
              </a:lnSpc>
              <a:buFontTx/>
              <a:buNone/>
            </a:pPr>
            <a:r>
              <a:rPr lang="en-US" altLang="en-US" sz="1800" dirty="0">
                <a:latin typeface="Times New Roman" panose="02020603050405020304" pitchFamily="18" charset="0"/>
              </a:rPr>
              <a:t>VETRIVEL K                 (621321106115)</a:t>
            </a:r>
            <a:endParaRPr lang="en-US" altLang="en-US" sz="1800" dirty="0"/>
          </a:p>
          <a:p>
            <a:pPr algn="l" eaLnBrk="1" latinLnBrk="0" hangingPunct="1">
              <a:lnSpc>
                <a:spcPct val="80000"/>
              </a:lnSpc>
              <a:buFontTx/>
              <a:buNone/>
            </a:pPr>
            <a:endParaRPr lang="en-US" altLang="en-US" sz="3200" dirty="0"/>
          </a:p>
          <a:p>
            <a:pPr eaLnBrk="1" latinLnBrk="0" hangingPunct="1">
              <a:lnSpc>
                <a:spcPct val="80000"/>
              </a:lnSpc>
              <a:buFontTx/>
              <a:buNone/>
            </a:pPr>
            <a:endParaRPr lang="en-US" altLang="en-US" sz="1100" b="1" dirty="0">
              <a:solidFill>
                <a:srgbClr val="002060"/>
              </a:solidFill>
              <a:latin typeface="Cambria" panose="02040503050406030204" pitchFamily="18" charset="0"/>
            </a:endParaRPr>
          </a:p>
          <a:p>
            <a:pPr eaLnBrk="1" latinLnBrk="0" hangingPunct="1">
              <a:lnSpc>
                <a:spcPct val="80000"/>
              </a:lnSpc>
              <a:buFontTx/>
              <a:buNone/>
            </a:pPr>
            <a:endParaRPr lang="en-US" altLang="en-US" sz="1100" b="1" dirty="0">
              <a:solidFill>
                <a:srgbClr val="002060"/>
              </a:solidFill>
              <a:latin typeface="Cambria" panose="02040503050406030204" pitchFamily="18" charset="0"/>
            </a:endParaRPr>
          </a:p>
          <a:p>
            <a:pPr algn="l" eaLnBrk="1" latinLnBrk="0" hangingPunct="1">
              <a:lnSpc>
                <a:spcPct val="80000"/>
              </a:lnSpc>
              <a:buFontTx/>
              <a:buNone/>
            </a:pPr>
            <a:r>
              <a:rPr lang="en-US" altLang="en-US" sz="3200" b="1" dirty="0">
                <a:solidFill>
                  <a:srgbClr val="002060"/>
                </a:solidFill>
                <a:latin typeface="Cambria" panose="02040503050406030204" pitchFamily="18" charset="0"/>
              </a:rPr>
              <a:t>                                                                                                                                                                                                                                                     						</a:t>
            </a:r>
            <a:endParaRPr lang="en-US" altLang="en-US" sz="3200" dirty="0"/>
          </a:p>
        </p:txBody>
      </p:sp>
      <p:sp>
        <p:nvSpPr>
          <p:cNvPr id="4099" name="AutoShape 2" descr="Image result for banana residues"/>
          <p:cNvSpPr>
            <a:spLocks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800">
              <a:cs typeface="Arial" panose="020B0604020202020204" pitchFamily="34" charset="0"/>
            </a:endParaRPr>
          </a:p>
        </p:txBody>
      </p:sp>
      <p:sp>
        <p:nvSpPr>
          <p:cNvPr id="4100" name="AutoShape 4" descr="Image result for banana residues"/>
          <p:cNvSpPr>
            <a:spLocks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800">
              <a:cs typeface="Arial" panose="020B0604020202020204" pitchFamily="34" charset="0"/>
            </a:endParaRPr>
          </a:p>
        </p:txBody>
      </p:sp>
      <p:sp>
        <p:nvSpPr>
          <p:cNvPr id="4101" name="Rectangle 9"/>
          <p:cNvSpPr/>
          <p:nvPr/>
        </p:nvSpPr>
        <p:spPr bwMode="auto">
          <a:xfrm flipV="1">
            <a:off x="0" y="1676400"/>
            <a:ext cx="9144000" cy="76200"/>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sp>
        <p:nvSpPr>
          <p:cNvPr id="4102" name="Date Placeholder 11"/>
          <p:cNvSpPr>
            <a:spLocks noChangeArrowheads="1"/>
          </p:cNvSpPr>
          <p:nvPr/>
        </p:nvSpPr>
        <p:spPr bwMode="auto">
          <a:xfrm>
            <a:off x="457200" y="6386096"/>
            <a:ext cx="946448" cy="33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pic>
        <p:nvPicPr>
          <p:cNvPr id="41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0"/>
            <a:ext cx="5111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TextBox 13"/>
          <p:cNvSpPr>
            <a:spLocks noChangeArrowheads="1"/>
          </p:cNvSpPr>
          <p:nvPr/>
        </p:nvSpPr>
        <p:spPr bwMode="auto">
          <a:xfrm>
            <a:off x="122238" y="2074863"/>
            <a:ext cx="884237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latinLnBrk="0">
              <a:spcBef>
                <a:spcPct val="0"/>
              </a:spcBef>
              <a:buFontTx/>
              <a:buNone/>
            </a:pPr>
            <a:r>
              <a:rPr lang="en-US" altLang="en-US" sz="2000" b="1" dirty="0">
                <a:latin typeface="Times New Roman" panose="02020603050405020304" pitchFamily="18" charset="0"/>
                <a:cs typeface="Times New Roman" panose="02020603050405020304" pitchFamily="18" charset="0"/>
              </a:rPr>
              <a:t>20EC506L – MINI PROJECT – I</a:t>
            </a:r>
            <a:endParaRPr lang="en-US" altLang="en-US" sz="1800" dirty="0">
              <a:latin typeface="Arial" panose="020B0604020202020204" pitchFamily="34" charset="0"/>
              <a:cs typeface="Arial" panose="020B0604020202020204" pitchFamily="34" charset="0"/>
            </a:endParaRPr>
          </a:p>
          <a:p>
            <a:pPr algn="ctr" latinLnBrk="0">
              <a:spcBef>
                <a:spcPct val="0"/>
              </a:spcBef>
              <a:buFontTx/>
              <a:buNone/>
            </a:pPr>
            <a:r>
              <a:rPr lang="en-US" altLang="en-US" sz="2000" b="1" dirty="0">
                <a:latin typeface="Times New Roman" panose="02020603050405020304" pitchFamily="18" charset="0"/>
                <a:cs typeface="Times New Roman" panose="02020603050405020304" pitchFamily="18" charset="0"/>
              </a:rPr>
              <a:t>END SEMESTER VIVA VOCE</a:t>
            </a:r>
            <a:endParaRPr lang="en-US" altLang="en-US" sz="1800" dirty="0">
              <a:latin typeface="Arial" panose="020B0604020202020204" pitchFamily="34" charset="0"/>
              <a:cs typeface="Arial" panose="020B0604020202020204" pitchFamily="34" charset="0"/>
            </a:endParaRPr>
          </a:p>
          <a:p>
            <a:pPr algn="ctr" eaLnBrk="1" latinLnBrk="0" hangingPunct="1">
              <a:spcBef>
                <a:spcPct val="0"/>
              </a:spcBef>
              <a:buFontTx/>
              <a:buNone/>
            </a:pPr>
            <a:r>
              <a:rPr lang="en-US" altLang="en-GB" b="1" dirty="0">
                <a:solidFill>
                  <a:srgbClr val="002060"/>
                </a:solidFill>
                <a:latin typeface="Times New Roman" panose="02020603050405020304" pitchFamily="18" charset="0"/>
                <a:cs typeface="Times New Roman" panose="02020603050405020304" pitchFamily="18" charset="0"/>
              </a:rPr>
              <a:t>          </a:t>
            </a:r>
            <a:r>
              <a:rPr lang="en-US" altLang="en-GB" b="1" dirty="0">
                <a:solidFill>
                  <a:srgbClr val="FF0000"/>
                </a:solidFill>
                <a:latin typeface="Times New Roman" panose="02020603050405020304" pitchFamily="18" charset="0"/>
                <a:cs typeface="Times New Roman" panose="02020603050405020304" pitchFamily="18" charset="0"/>
              </a:rPr>
              <a:t>REAL TIME IMAGE BASED SMART VOTING SYSTEM</a:t>
            </a:r>
            <a:endParaRPr lang="en-US" altLang="en-US" b="1" dirty="0">
              <a:latin typeface="Times New Roman" panose="02020603050405020304" pitchFamily="18" charset="0"/>
              <a:cs typeface="Times New Roman" panose="02020603050405020304" pitchFamily="18" charset="0"/>
            </a:endParaRPr>
          </a:p>
          <a:p>
            <a:pPr eaLnBrk="1" latinLnBrk="0" hangingPunct="1">
              <a:spcBef>
                <a:spcPct val="0"/>
              </a:spcBef>
              <a:buFontTx/>
              <a:buNone/>
            </a:pPr>
            <a:endParaRPr lang="en-US" altLang="en-US" sz="1800" b="1" dirty="0">
              <a:solidFill>
                <a:srgbClr val="002060"/>
              </a:solidFill>
              <a:latin typeface="Cambria" panose="02040503050406030204" pitchFamily="18" charset="0"/>
              <a:cs typeface="Arial" panose="020B0604020202020204" pitchFamily="34" charset="0"/>
            </a:endParaRPr>
          </a:p>
          <a:p>
            <a:pPr eaLnBrk="1" latinLnBrk="0" hangingPunct="1">
              <a:spcBef>
                <a:spcPct val="0"/>
              </a:spcBef>
              <a:buFontTx/>
              <a:buNone/>
            </a:pPr>
            <a:endParaRPr lang="en-IN" altLang="en-US" sz="1800" b="1" dirty="0">
              <a:solidFill>
                <a:srgbClr val="002060"/>
              </a:solidFill>
              <a:latin typeface="Cambria" panose="02040503050406030204" pitchFamily="18" charset="0"/>
              <a:cs typeface="Arial" panose="020B0604020202020204" pitchFamily="34" charset="0"/>
            </a:endParaRPr>
          </a:p>
          <a:p>
            <a:pPr eaLnBrk="1" latinLnBrk="0" hangingPunct="1">
              <a:spcBef>
                <a:spcPct val="0"/>
              </a:spcBef>
              <a:buFontTx/>
              <a:buNone/>
            </a:pPr>
            <a:endParaRPr lang="en-US" altLang="en-US" sz="1800" b="1" dirty="0">
              <a:solidFill>
                <a:srgbClr val="002060"/>
              </a:solidFill>
              <a:latin typeface="Cambria" panose="02040503050406030204" pitchFamily="18" charset="0"/>
              <a:cs typeface="Arial" panose="020B0604020202020204" pitchFamily="34" charset="0"/>
            </a:endParaRPr>
          </a:p>
          <a:p>
            <a:pPr eaLnBrk="1" latinLnBrk="0" hangingPunct="1">
              <a:spcBef>
                <a:spcPct val="0"/>
              </a:spcBef>
              <a:buFontTx/>
              <a:buNone/>
            </a:pPr>
            <a:r>
              <a:rPr lang="en-US" altLang="en-US" sz="1800" b="1" dirty="0">
                <a:solidFill>
                  <a:srgbClr val="002060"/>
                </a:solidFill>
                <a:latin typeface="Cambria" panose="02040503050406030204" pitchFamily="18" charset="0"/>
                <a:cs typeface="Arial" panose="020B0604020202020204" pitchFamily="34" charset="0"/>
              </a:rPr>
              <a:t>ACADEMIC YEAR: 2023-2024                  BATCH NO: </a:t>
            </a:r>
            <a:r>
              <a:rPr lang="en-US" altLang="en-GB" sz="1800" b="1" dirty="0">
                <a:solidFill>
                  <a:srgbClr val="FF0000"/>
                </a:solidFill>
                <a:latin typeface="Cambria" panose="02040503050406030204" pitchFamily="18" charset="0"/>
                <a:cs typeface="Arial" panose="020B0604020202020204" pitchFamily="34" charset="0"/>
              </a:rPr>
              <a:t>19</a:t>
            </a:r>
            <a:r>
              <a:rPr lang="en-US" altLang="en-US" sz="1800" b="1" dirty="0">
                <a:solidFill>
                  <a:srgbClr val="FF0000"/>
                </a:solidFill>
                <a:latin typeface="Cambria" panose="02040503050406030204" pitchFamily="18" charset="0"/>
                <a:cs typeface="Arial" panose="020B0604020202020204" pitchFamily="34" charset="0"/>
              </a:rPr>
              <a:t> </a:t>
            </a:r>
            <a:r>
              <a:rPr lang="en-US" altLang="en-US" sz="1800" b="1" dirty="0">
                <a:solidFill>
                  <a:srgbClr val="002060"/>
                </a:solidFill>
                <a:latin typeface="Cambria" panose="02040503050406030204" pitchFamily="18" charset="0"/>
                <a:cs typeface="Arial" panose="020B0604020202020204" pitchFamily="34" charset="0"/>
              </a:rPr>
              <a:t>              YEAR/SEMESTER: III/V </a:t>
            </a:r>
            <a:endParaRPr lang="en-US" altLang="en-US" sz="1800" dirty="0">
              <a:latin typeface="Arial" panose="020B0604020202020204" pitchFamily="34" charset="0"/>
              <a:cs typeface="Arial" panose="020B0604020202020204" pitchFamily="34" charset="0"/>
            </a:endParaRPr>
          </a:p>
        </p:txBody>
      </p:sp>
      <p:sp>
        <p:nvSpPr>
          <p:cNvPr id="4105" name="Rectangle 10"/>
          <p:cNvSpPr>
            <a:spLocks noChangeArrowheads="1"/>
          </p:cNvSpPr>
          <p:nvPr/>
        </p:nvSpPr>
        <p:spPr bwMode="auto">
          <a:xfrm>
            <a:off x="0" y="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r>
              <a:rPr lang="en-US" altLang="en-US" sz="2000" b="1">
                <a:solidFill>
                  <a:srgbClr val="002060"/>
                </a:solidFill>
                <a:latin typeface="Times New Roman" panose="02020603050405020304" pitchFamily="18" charset="0"/>
                <a:cs typeface="Times New Roman" panose="02020603050405020304" pitchFamily="18" charset="0"/>
              </a:rPr>
              <a:t>      KONGUNADU COLLEGE OF ENGINEERING AND TECHNOLOGY </a:t>
            </a:r>
            <a:endParaRPr lang="en-US" altLang="en-US" sz="1800">
              <a:latin typeface="Arial" panose="020B0604020202020204" pitchFamily="34" charset="0"/>
              <a:cs typeface="Arial" panose="020B0604020202020204" pitchFamily="34" charset="0"/>
            </a:endParaRPr>
          </a:p>
          <a:p>
            <a:pPr algn="ctr" eaLnBrk="1" latinLnBrk="0" hangingPunct="1">
              <a:spcBef>
                <a:spcPct val="0"/>
              </a:spcBef>
              <a:buFontTx/>
              <a:buNone/>
            </a:pPr>
            <a:r>
              <a:rPr lang="en-US" altLang="en-US" sz="1800" b="1">
                <a:solidFill>
                  <a:srgbClr val="002060"/>
                </a:solidFill>
                <a:latin typeface="Times New Roman" panose="02020603050405020304" pitchFamily="18" charset="0"/>
                <a:cs typeface="Times New Roman" panose="02020603050405020304" pitchFamily="18" charset="0"/>
              </a:rPr>
              <a:t>(AUTONOMOUS)</a:t>
            </a:r>
            <a:endParaRPr lang="en-US" altLang="en-US" sz="1800">
              <a:latin typeface="Arial" panose="020B0604020202020204" pitchFamily="34" charset="0"/>
              <a:cs typeface="Arial" panose="020B0604020202020204" pitchFamily="34" charset="0"/>
            </a:endParaRPr>
          </a:p>
          <a:p>
            <a:pPr algn="ctr" eaLnBrk="1" latinLnBrk="0" hangingPunct="1">
              <a:spcBef>
                <a:spcPct val="0"/>
              </a:spcBef>
              <a:buFontTx/>
              <a:buNone/>
            </a:pPr>
            <a:r>
              <a:rPr lang="en-US" altLang="en-US" sz="1800" b="1">
                <a:solidFill>
                  <a:srgbClr val="002060"/>
                </a:solidFill>
                <a:latin typeface="Times New Roman" panose="02020603050405020304" pitchFamily="18" charset="0"/>
                <a:cs typeface="Times New Roman" panose="02020603050405020304" pitchFamily="18" charset="0"/>
              </a:rPr>
              <a:t>Tholurpatti (P.O), Thottiam –T.K, Trichy – 621 215. </a:t>
            </a:r>
            <a:endParaRPr lang="en-US" altLang="en-US" sz="1800">
              <a:latin typeface="Arial" panose="020B0604020202020204" pitchFamily="34" charset="0"/>
              <a:cs typeface="Arial" panose="020B0604020202020204" pitchFamily="34" charset="0"/>
            </a:endParaRPr>
          </a:p>
          <a:p>
            <a:pPr algn="ctr" eaLnBrk="1" latinLnBrk="0" hangingPunct="1">
              <a:spcBef>
                <a:spcPct val="0"/>
              </a:spcBef>
              <a:buFontTx/>
              <a:buNone/>
            </a:pPr>
            <a:r>
              <a:rPr lang="en-US" altLang="en-US" sz="1300" b="1">
                <a:latin typeface="Times New Roman" panose="02020603050405020304" pitchFamily="18" charset="0"/>
                <a:cs typeface="Times New Roman" panose="02020603050405020304" pitchFamily="18" charset="0"/>
              </a:rPr>
              <a:t>(Approved by AICTE, New Delhi &amp; Affiliated to Anna University, Chennai, Accredited by NBA (CSE, ECE , EEE &amp; MECH),</a:t>
            </a:r>
            <a:r>
              <a:rPr lang="en-US" altLang="en-US" sz="1300">
                <a:latin typeface="Times New Roman" panose="02020603050405020304" pitchFamily="18" charset="0"/>
                <a:cs typeface="Times New Roman" panose="02020603050405020304" pitchFamily="18" charset="0"/>
              </a:rPr>
              <a:t> </a:t>
            </a:r>
            <a:r>
              <a:rPr lang="en-US" altLang="en-US" sz="1300" b="1">
                <a:latin typeface="Times New Roman" panose="02020603050405020304" pitchFamily="18" charset="0"/>
                <a:cs typeface="Times New Roman" panose="02020603050405020304" pitchFamily="18" charset="0"/>
              </a:rPr>
              <a:t>Accredited by NACC , Recognized by UGC with 2 (f) &amp; 12(B) and ISO 9001:2015 certified Institution)</a:t>
            </a:r>
            <a:endParaRPr lang="en-US" altLang="en-US" sz="1800">
              <a:latin typeface="Arial" panose="020B0604020202020204" pitchFamily="34" charset="0"/>
              <a:cs typeface="Arial" panose="020B0604020202020204" pitchFamily="34" charset="0"/>
            </a:endParaRPr>
          </a:p>
          <a:p>
            <a:pPr algn="ctr" eaLnBrk="1" latinLnBrk="0" hangingPunct="1">
              <a:spcBef>
                <a:spcPct val="0"/>
              </a:spcBef>
              <a:buFontTx/>
              <a:buNone/>
            </a:pPr>
            <a:r>
              <a:rPr lang="en-US" altLang="en-US" sz="1900" b="1">
                <a:solidFill>
                  <a:srgbClr val="002060"/>
                </a:solidFill>
                <a:latin typeface="Times New Roman" panose="02020603050405020304" pitchFamily="18" charset="0"/>
                <a:cs typeface="Times New Roman" panose="02020603050405020304" pitchFamily="18" charset="0"/>
              </a:rPr>
              <a:t>DEPARTMENT OF ELECTRONICS AND COMMUNICATION ENGINEERING</a:t>
            </a:r>
            <a:endParaRPr lang="en-US" altLang="en-US" sz="1800">
              <a:latin typeface="Arial" panose="020B0604020202020204" pitchFamily="34" charset="0"/>
              <a:cs typeface="Arial" panose="020B0604020202020204" pitchFamily="34" charset="0"/>
            </a:endParaRPr>
          </a:p>
          <a:p>
            <a:pPr algn="ctr" eaLnBrk="1" latinLnBrk="0" hangingPunct="1">
              <a:spcBef>
                <a:spcPct val="0"/>
              </a:spcBef>
              <a:buFontTx/>
              <a:buNone/>
            </a:pPr>
            <a:endParaRPr lang="en-US" altLang="en-US" sz="1300" b="1">
              <a:solidFill>
                <a:srgbClr val="002060"/>
              </a:solidFill>
              <a:latin typeface="Times New Roman" panose="02020603050405020304" pitchFamily="18" charset="0"/>
              <a:cs typeface="Times New Roman" panose="02020603050405020304" pitchFamily="18" charset="0"/>
            </a:endParaRPr>
          </a:p>
          <a:p>
            <a:pPr algn="ctr" eaLnBrk="1" latinLnBrk="0" hangingPunct="1">
              <a:spcBef>
                <a:spcPct val="0"/>
              </a:spcBef>
              <a:buFontTx/>
              <a:buNone/>
            </a:pPr>
            <a:endParaRPr lang="en-US" altLang="en-US" sz="1800" b="1">
              <a:solidFill>
                <a:srgbClr val="002060"/>
              </a:solidFill>
              <a:latin typeface="Times New Roman" panose="02020603050405020304" pitchFamily="18" charset="0"/>
              <a:cs typeface="Times New Roman" panose="02020603050405020304" pitchFamily="18" charset="0"/>
            </a:endParaRPr>
          </a:p>
        </p:txBody>
      </p:sp>
      <p:sp>
        <p:nvSpPr>
          <p:cNvPr id="4106" name="Rectangle 12"/>
          <p:cNvSpPr>
            <a:spLocks noChangeArrowheads="1"/>
          </p:cNvSpPr>
          <p:nvPr/>
        </p:nvSpPr>
        <p:spPr bwMode="auto">
          <a:xfrm>
            <a:off x="228600" y="5014913"/>
            <a:ext cx="40386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en-US" sz="2000" b="1" dirty="0">
                <a:solidFill>
                  <a:srgbClr val="FF0000"/>
                </a:solidFill>
                <a:latin typeface="Cambria" panose="02040503050406030204" pitchFamily="18" charset="0"/>
                <a:cs typeface="Arial" panose="020B0604020202020204" pitchFamily="34" charset="0"/>
              </a:rPr>
              <a:t>Guided by                                                                                                                                                               </a:t>
            </a:r>
            <a:r>
              <a:rPr lang="en-IN" altLang="en-US" sz="1800" b="1" dirty="0">
                <a:solidFill>
                  <a:srgbClr val="002060"/>
                </a:solidFill>
                <a:latin typeface="Cambria" panose="02040503050406030204" pitchFamily="18" charset="0"/>
                <a:cs typeface="Arial" panose="020B0604020202020204" pitchFamily="34" charset="0"/>
              </a:rPr>
              <a:t> Dr.B.UMARANI,M.E.,</a:t>
            </a:r>
            <a:r>
              <a:rPr lang="en-IN" altLang="en-US" sz="1800" b="1" dirty="0" err="1">
                <a:solidFill>
                  <a:srgbClr val="002060"/>
                </a:solidFill>
                <a:latin typeface="Cambria" panose="02040503050406030204" pitchFamily="18" charset="0"/>
                <a:cs typeface="Arial" panose="020B0604020202020204" pitchFamily="34" charset="0"/>
              </a:rPr>
              <a:t>Ph.D</a:t>
            </a:r>
            <a:r>
              <a:rPr lang="en-IN" altLang="en-US" sz="1800" b="1" dirty="0">
                <a:solidFill>
                  <a:srgbClr val="002060"/>
                </a:solidFill>
                <a:latin typeface="Cambria" panose="02040503050406030204" pitchFamily="18" charset="0"/>
                <a:cs typeface="Arial" panose="020B0604020202020204" pitchFamily="34" charset="0"/>
              </a:rPr>
              <a:t>.,                                                                                                Professor/ECE,</a:t>
            </a:r>
            <a:endParaRPr lang="en-US" altLang="en-US" sz="1800" dirty="0">
              <a:latin typeface="Arial" panose="020B0604020202020204" pitchFamily="34" charset="0"/>
              <a:cs typeface="Arial" panose="020B0604020202020204" pitchFamily="34" charset="0"/>
            </a:endParaRPr>
          </a:p>
          <a:p>
            <a:pPr eaLnBrk="1" latinLnBrk="0" hangingPunct="1">
              <a:spcBef>
                <a:spcPct val="0"/>
              </a:spcBef>
              <a:buFontTx/>
              <a:buNone/>
            </a:pPr>
            <a:r>
              <a:rPr lang="en-IN" altLang="en-US" sz="1800" b="1" dirty="0">
                <a:solidFill>
                  <a:srgbClr val="002060"/>
                </a:solidFill>
                <a:latin typeface="Cambria" panose="02040503050406030204" pitchFamily="18" charset="0"/>
                <a:cs typeface="Arial" panose="020B0604020202020204" pitchFamily="34" charset="0"/>
              </a:rPr>
              <a:t>KNCET.</a:t>
            </a:r>
            <a:endParaRPr lang="en-US" altLang="en-US" sz="1800" dirty="0">
              <a:latin typeface="Arial" panose="020B0604020202020204" pitchFamily="34" charset="0"/>
              <a:cs typeface="Arial" panose="020B0604020202020204" pitchFamily="34" charset="0"/>
            </a:endParaRPr>
          </a:p>
        </p:txBody>
      </p:sp>
      <p:sp>
        <p:nvSpPr>
          <p:cNvPr id="19" name="Date Placeholder 18"/>
          <p:cNvSpPr>
            <a:spLocks noGrp="1"/>
          </p:cNvSpPr>
          <p:nvPr>
            <p:ph type="dt" sz="quarter" idx="10"/>
          </p:nvPr>
        </p:nvSpPr>
        <p:spPr>
          <a:xfrm>
            <a:off x="457200" y="6356350"/>
            <a:ext cx="946448" cy="365125"/>
          </a:xfrm>
        </p:spPr>
        <p:txBody>
          <a:bodyPr/>
          <a:lstStyle/>
          <a:p>
            <a:pPr>
              <a:defRPr/>
            </a:pPr>
            <a:fld id="{78FA965D-4F32-457C-9558-84FE882E3296}" type="datetime5">
              <a:rPr lang="en-US" altLang="en-US"/>
              <a:t>18-Nov-23</a:t>
            </a:fld>
            <a:endParaRPr lang="en-US" altLang="en-US" dirty="0"/>
          </a:p>
        </p:txBody>
      </p:sp>
      <p:sp>
        <p:nvSpPr>
          <p:cNvPr id="2" name="Slide Number Placeholder 14">
            <a:extLst>
              <a:ext uri="{FF2B5EF4-FFF2-40B4-BE49-F238E27FC236}">
                <a16:creationId xmlns:a16="http://schemas.microsoft.com/office/drawing/2014/main" id="{CCDCC7EF-E9AC-8656-3DA2-E54F6B672663}"/>
              </a:ext>
            </a:extLst>
          </p:cNvPr>
          <p:cNvSpPr>
            <a:spLocks noChangeArrowheads="1"/>
          </p:cNvSpPr>
          <p:nvPr/>
        </p:nvSpPr>
        <p:spPr bwMode="auto">
          <a:xfrm>
            <a:off x="2915816" y="635476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7B802CD6-F7FD-4562-B4C2-51FD3C4481EB}" type="slidenum">
              <a:rPr lang="en-US" altLang="en-US" sz="1200">
                <a:solidFill>
                  <a:srgbClr val="898989"/>
                </a:solidFill>
                <a:cs typeface="Arial" panose="020B0604020202020204" pitchFamily="34" charset="0"/>
              </a:rPr>
              <a:t>1</a:t>
            </a:fld>
            <a:endParaRPr lang="en-US" altLang="en-US" sz="1200" dirty="0">
              <a:solidFill>
                <a:srgbClr val="898989"/>
              </a:solidFill>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142875" y="214313"/>
            <a:ext cx="9001125" cy="769937"/>
          </a:xfrm>
        </p:spPr>
        <p:txBody>
          <a:bodyPr/>
          <a:lstStyle/>
          <a:p>
            <a:pPr eaLnBrk="1" latinLnBrk="0" hangingPunct="1"/>
            <a:r>
              <a:rPr lang="en-US" altLang="en-US" sz="3600" b="1" dirty="0">
                <a:solidFill>
                  <a:srgbClr val="FF0000"/>
                </a:solidFill>
                <a:latin typeface="Times New Roman" panose="02020603050405020304" pitchFamily="18" charset="0"/>
                <a:cs typeface="Times New Roman" panose="02020603050405020304" pitchFamily="18" charset="0"/>
              </a:rPr>
              <a:t>PROPOSED SYSTEM    </a:t>
            </a:r>
          </a:p>
        </p:txBody>
      </p:sp>
      <p:sp>
        <p:nvSpPr>
          <p:cNvPr id="13315" name="Date Placeholder 3"/>
          <p:cNvSpPr>
            <a:spLocks noChangeArrowheads="1"/>
          </p:cNvSpPr>
          <p:nvPr/>
        </p:nvSpPr>
        <p:spPr bwMode="auto">
          <a:xfrm>
            <a:off x="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13316" name="Slide Number Placeholder 4"/>
          <p:cNvSpPr>
            <a:spLocks noChangeArrowheads="1"/>
          </p:cNvSpPr>
          <p:nvPr/>
        </p:nvSpPr>
        <p:spPr bwMode="auto">
          <a:xfrm>
            <a:off x="2590800" y="631031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45C16148-B1A1-4B20-B092-B5EE06BF0501}" type="slidenum">
              <a:rPr lang="en-US" altLang="en-US" sz="1400">
                <a:solidFill>
                  <a:srgbClr val="898989"/>
                </a:solidFill>
                <a:cs typeface="Arial" panose="020B0604020202020204" pitchFamily="34" charset="0"/>
              </a:rPr>
              <a:t>10</a:t>
            </a:fld>
            <a:endParaRPr lang="en-US" altLang="en-US" sz="1200" dirty="0">
              <a:solidFill>
                <a:srgbClr val="898989"/>
              </a:solidFill>
              <a:cs typeface="Arial" panose="020B0604020202020204" pitchFamily="34" charset="0"/>
            </a:endParaRPr>
          </a:p>
        </p:txBody>
      </p:sp>
      <p:sp>
        <p:nvSpPr>
          <p:cNvPr id="13317" name="Rectangle 5"/>
          <p:cNvSpPr/>
          <p:nvPr/>
        </p:nvSpPr>
        <p:spPr bwMode="auto">
          <a:xfrm>
            <a:off x="142875" y="1000125"/>
            <a:ext cx="9001125" cy="46038"/>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sp>
        <p:nvSpPr>
          <p:cNvPr id="14" name="Date Placeholder 13"/>
          <p:cNvSpPr>
            <a:spLocks noGrp="1"/>
          </p:cNvSpPr>
          <p:nvPr>
            <p:ph type="dt" sz="quarter" idx="10"/>
          </p:nvPr>
        </p:nvSpPr>
        <p:spPr/>
        <p:txBody>
          <a:bodyPr/>
          <a:lstStyle/>
          <a:p>
            <a:pPr>
              <a:defRPr/>
            </a:pPr>
            <a:fld id="{C93E35A0-C7F5-49B3-BD81-AC128CC27727}" type="datetime5">
              <a:rPr lang="en-US" altLang="en-US"/>
              <a:t>18-Nov-23</a:t>
            </a:fld>
            <a:endParaRPr lang="en-US" altLang="en-US"/>
          </a:p>
        </p:txBody>
      </p:sp>
      <p:grpSp>
        <p:nvGrpSpPr>
          <p:cNvPr id="9" name="Group 8">
            <a:extLst>
              <a:ext uri="{FF2B5EF4-FFF2-40B4-BE49-F238E27FC236}">
                <a16:creationId xmlns:a16="http://schemas.microsoft.com/office/drawing/2014/main" id="{78AC2A23-63BA-FF72-B4A7-5A0F4C47DDA0}"/>
              </a:ext>
            </a:extLst>
          </p:cNvPr>
          <p:cNvGrpSpPr/>
          <p:nvPr/>
        </p:nvGrpSpPr>
        <p:grpSpPr>
          <a:xfrm>
            <a:off x="1331069" y="1777139"/>
            <a:ext cx="6624736" cy="3879699"/>
            <a:chOff x="0" y="9939"/>
            <a:chExt cx="5371220" cy="2054882"/>
          </a:xfrm>
        </p:grpSpPr>
        <p:sp>
          <p:nvSpPr>
            <p:cNvPr id="10" name="Rectangle 9">
              <a:extLst>
                <a:ext uri="{FF2B5EF4-FFF2-40B4-BE49-F238E27FC236}">
                  <a16:creationId xmlns:a16="http://schemas.microsoft.com/office/drawing/2014/main" id="{7F5A3D65-8B75-A137-7430-96367693B59E}"/>
                </a:ext>
              </a:extLst>
            </p:cNvPr>
            <p:cNvSpPr>
              <a:spLocks noChangeArrowheads="1"/>
            </p:cNvSpPr>
            <p:nvPr/>
          </p:nvSpPr>
          <p:spPr bwMode="auto">
            <a:xfrm>
              <a:off x="0" y="9939"/>
              <a:ext cx="1470660" cy="76962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lnSpc>
                  <a:spcPct val="150000"/>
                </a:lnSpc>
              </a:pPr>
              <a:r>
                <a:rPr lang="en-IN" b="1" dirty="0">
                  <a:effectLst/>
                  <a:latin typeface="Times New Roman" panose="02020603050405020304" pitchFamily="18" charset="0"/>
                  <a:ea typeface="Times New Roman" panose="02020603050405020304" pitchFamily="18" charset="0"/>
                </a:rPr>
                <a:t>User</a:t>
              </a:r>
              <a:endParaRPr lang="en-US" dirty="0">
                <a:effectLst/>
                <a:latin typeface="Times New Roman" panose="02020603050405020304" pitchFamily="18" charset="0"/>
                <a:ea typeface="Times New Roman" panose="02020603050405020304" pitchFamily="18" charset="0"/>
              </a:endParaRPr>
            </a:p>
            <a:p>
              <a:pPr algn="ctr">
                <a:lnSpc>
                  <a:spcPct val="150000"/>
                </a:lnSpc>
              </a:pPr>
              <a:r>
                <a:rPr lang="en-IN" b="1" dirty="0">
                  <a:effectLst/>
                  <a:latin typeface="Times New Roman" panose="02020603050405020304" pitchFamily="18" charset="0"/>
                  <a:ea typeface="Times New Roman" panose="02020603050405020304" pitchFamily="18" charset="0"/>
                </a:rPr>
                <a:t>   Barcode- </a:t>
              </a:r>
              <a:r>
                <a:rPr lang="en-IN" b="1" dirty="0" err="1">
                  <a:effectLst/>
                  <a:latin typeface="Times New Roman" panose="02020603050405020304" pitchFamily="18" charset="0"/>
                  <a:ea typeface="Times New Roman" panose="02020603050405020304" pitchFamily="18" charset="0"/>
                </a:rPr>
                <a:t>VoterID</a:t>
              </a:r>
              <a:endParaRPr lang="en-US" dirty="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FF8BA28B-DAFE-9DB2-06B9-77CDDC7EACC6}"/>
                </a:ext>
              </a:extLst>
            </p:cNvPr>
            <p:cNvSpPr>
              <a:spLocks noChangeArrowheads="1"/>
            </p:cNvSpPr>
            <p:nvPr/>
          </p:nvSpPr>
          <p:spPr bwMode="auto">
            <a:xfrm>
              <a:off x="1858617" y="19878"/>
              <a:ext cx="1470660" cy="76962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ctr">
                <a:lnSpc>
                  <a:spcPct val="150000"/>
                </a:lnSpc>
              </a:pPr>
              <a:endParaRPr lang="en-IN" b="1" dirty="0">
                <a:effectLst/>
                <a:latin typeface="Times New Roman" panose="02020603050405020304" pitchFamily="18" charset="0"/>
                <a:ea typeface="Times New Roman" panose="02020603050405020304" pitchFamily="18" charset="0"/>
              </a:endParaRPr>
            </a:p>
            <a:p>
              <a:pPr algn="ctr">
                <a:lnSpc>
                  <a:spcPct val="150000"/>
                </a:lnSpc>
              </a:pPr>
              <a:r>
                <a:rPr lang="en-IN" b="1" dirty="0">
                  <a:effectLst/>
                  <a:latin typeface="Times New Roman" panose="02020603050405020304" pitchFamily="18" charset="0"/>
                  <a:ea typeface="Times New Roman" panose="02020603050405020304" pitchFamily="18" charset="0"/>
                </a:rPr>
                <a:t>Scan the Voter ID</a:t>
              </a:r>
              <a:endParaRPr lang="en-US" dirty="0">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A01084CD-33D6-FEF5-A906-0A28F0D099CB}"/>
                </a:ext>
              </a:extLst>
            </p:cNvPr>
            <p:cNvSpPr>
              <a:spLocks noChangeArrowheads="1"/>
            </p:cNvSpPr>
            <p:nvPr/>
          </p:nvSpPr>
          <p:spPr bwMode="auto">
            <a:xfrm>
              <a:off x="3771569" y="22284"/>
              <a:ext cx="1555827" cy="76962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just">
                <a:lnSpc>
                  <a:spcPct val="150000"/>
                </a:lnSpc>
              </a:pPr>
              <a:r>
                <a:rPr lang="en-IN" sz="1400" b="1" dirty="0">
                  <a:effectLst/>
                  <a:latin typeface="Times New Roman" panose="02020603050405020304" pitchFamily="18"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algn="just">
                <a:lnSpc>
                  <a:spcPct val="150000"/>
                </a:lnSpc>
              </a:pPr>
              <a:r>
                <a:rPr lang="en-IN" b="1" dirty="0">
                  <a:effectLst/>
                  <a:latin typeface="Times New Roman" panose="02020603050405020304" pitchFamily="18" charset="0"/>
                  <a:ea typeface="Times New Roman" panose="02020603050405020304" pitchFamily="18" charset="0"/>
                </a:rPr>
                <a:t>    Verification </a:t>
              </a:r>
              <a:endParaRPr lang="en-US" dirty="0">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D183642E-B853-3960-5FA2-CF3232562C35}"/>
                </a:ext>
              </a:extLst>
            </p:cNvPr>
            <p:cNvSpPr>
              <a:spLocks noChangeArrowheads="1"/>
            </p:cNvSpPr>
            <p:nvPr/>
          </p:nvSpPr>
          <p:spPr bwMode="auto">
            <a:xfrm>
              <a:off x="3786809" y="1371600"/>
              <a:ext cx="1584411" cy="539570"/>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just">
                <a:lnSpc>
                  <a:spcPct val="150000"/>
                </a:lnSpc>
              </a:pPr>
              <a:r>
                <a:rPr lang="en-IN" b="1" dirty="0">
                  <a:latin typeface="Times New Roman" panose="02020603050405020304" pitchFamily="18" charset="0"/>
                  <a:ea typeface="Times New Roman" panose="02020603050405020304" pitchFamily="18" charset="0"/>
                </a:rPr>
                <a:t>  </a:t>
              </a:r>
              <a:r>
                <a:rPr lang="en-IN" b="1" dirty="0">
                  <a:effectLst/>
                  <a:latin typeface="Times New Roman" panose="02020603050405020304" pitchFamily="18" charset="0"/>
                  <a:ea typeface="Times New Roman" panose="02020603050405020304" pitchFamily="18" charset="0"/>
                </a:rPr>
                <a:t>Authenticated/</a:t>
              </a:r>
              <a:endParaRPr lang="en-US" dirty="0">
                <a:effectLst/>
                <a:latin typeface="Times New Roman" panose="02020603050405020304" pitchFamily="18" charset="0"/>
                <a:ea typeface="Times New Roman" panose="02020603050405020304" pitchFamily="18" charset="0"/>
              </a:endParaRPr>
            </a:p>
            <a:p>
              <a:pPr algn="just">
                <a:lnSpc>
                  <a:spcPct val="150000"/>
                </a:lnSpc>
              </a:pPr>
              <a:r>
                <a:rPr lang="en-IN" b="1" dirty="0">
                  <a:effectLst/>
                  <a:latin typeface="Times New Roman" panose="02020603050405020304" pitchFamily="18" charset="0"/>
                  <a:ea typeface="Times New Roman" panose="02020603050405020304" pitchFamily="18" charset="0"/>
                </a:rPr>
                <a:t>Unauthenticated</a:t>
              </a:r>
              <a:endParaRPr lang="en-US" dirty="0">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991245E4-4FE8-208E-4A1C-60835DF8BA14}"/>
                </a:ext>
              </a:extLst>
            </p:cNvPr>
            <p:cNvSpPr>
              <a:spLocks noChangeArrowheads="1"/>
            </p:cNvSpPr>
            <p:nvPr/>
          </p:nvSpPr>
          <p:spPr bwMode="auto">
            <a:xfrm>
              <a:off x="2123753" y="1488748"/>
              <a:ext cx="1235673" cy="576073"/>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algn="just">
                <a:lnSpc>
                  <a:spcPct val="150000"/>
                </a:lnSpc>
              </a:pPr>
              <a:r>
                <a:rPr lang="en-IN" sz="1400" b="1" dirty="0">
                  <a:effectLst/>
                  <a:latin typeface="Times New Roman" panose="02020603050405020304" pitchFamily="18" charset="0"/>
                  <a:ea typeface="Times New Roman" panose="02020603050405020304" pitchFamily="18" charset="0"/>
                </a:rPr>
                <a:t>   </a:t>
              </a:r>
              <a:r>
                <a:rPr lang="en-IN" b="1" dirty="0">
                  <a:effectLst/>
                  <a:latin typeface="Times New Roman" panose="02020603050405020304" pitchFamily="18" charset="0"/>
                  <a:ea typeface="Times New Roman" panose="02020603050405020304" pitchFamily="18" charset="0"/>
                </a:rPr>
                <a:t> Display</a:t>
              </a:r>
              <a:endParaRPr lang="en-US" dirty="0">
                <a:effectLst/>
                <a:latin typeface="Times New Roman" panose="02020603050405020304" pitchFamily="18" charset="0"/>
                <a:ea typeface="Times New Roman" panose="02020603050405020304" pitchFamily="18" charset="0"/>
              </a:endParaRPr>
            </a:p>
            <a:p>
              <a:pPr algn="just">
                <a:lnSpc>
                  <a:spcPct val="150000"/>
                </a:lnSpc>
              </a:pPr>
              <a:r>
                <a:rPr lang="en-IN" b="1" dirty="0">
                  <a:effectLst/>
                  <a:latin typeface="Times New Roman" panose="02020603050405020304" pitchFamily="18" charset="0"/>
                  <a:ea typeface="Times New Roman" panose="02020603050405020304" pitchFamily="18" charset="0"/>
                </a:rPr>
                <a:t>Information</a:t>
              </a:r>
              <a:endParaRPr lang="en-US" dirty="0">
                <a:effectLst/>
                <a:latin typeface="Times New Roman" panose="02020603050405020304" pitchFamily="18" charset="0"/>
                <a:ea typeface="Times New Roman" panose="02020603050405020304" pitchFamily="18" charset="0"/>
              </a:endParaRPr>
            </a:p>
          </p:txBody>
        </p:sp>
        <p:cxnSp>
          <p:nvCxnSpPr>
            <p:cNvPr id="16" name="AutoShape 7">
              <a:extLst>
                <a:ext uri="{FF2B5EF4-FFF2-40B4-BE49-F238E27FC236}">
                  <a16:creationId xmlns:a16="http://schemas.microsoft.com/office/drawing/2014/main" id="{C7E16240-A2E7-C5FC-D36F-23A5F2B1F30B}"/>
                </a:ext>
              </a:extLst>
            </p:cNvPr>
            <p:cNvCxnSpPr>
              <a:cxnSpLocks noChangeShapeType="1"/>
            </p:cNvCxnSpPr>
            <p:nvPr/>
          </p:nvCxnSpPr>
          <p:spPr bwMode="auto">
            <a:xfrm>
              <a:off x="1470991" y="407504"/>
              <a:ext cx="388620" cy="0"/>
            </a:xfrm>
            <a:prstGeom prst="straightConnector1">
              <a:avLst/>
            </a:prstGeom>
            <a:noFill/>
            <a:ln w="9525">
              <a:solidFill>
                <a:srgbClr val="000000"/>
              </a:solidFill>
              <a:round/>
              <a:tailEnd type="triangle" w="med" len="med"/>
            </a:ln>
          </p:spPr>
        </p:cxnSp>
        <p:cxnSp>
          <p:nvCxnSpPr>
            <p:cNvPr id="17" name="AutoShape 9">
              <a:extLst>
                <a:ext uri="{FF2B5EF4-FFF2-40B4-BE49-F238E27FC236}">
                  <a16:creationId xmlns:a16="http://schemas.microsoft.com/office/drawing/2014/main" id="{23AAD0D6-AAB4-F302-11A4-0CD51E4AEB26}"/>
                </a:ext>
              </a:extLst>
            </p:cNvPr>
            <p:cNvCxnSpPr>
              <a:cxnSpLocks noChangeShapeType="1"/>
            </p:cNvCxnSpPr>
            <p:nvPr/>
          </p:nvCxnSpPr>
          <p:spPr bwMode="auto">
            <a:xfrm>
              <a:off x="4492487" y="795130"/>
              <a:ext cx="15240" cy="571500"/>
            </a:xfrm>
            <a:prstGeom prst="straightConnector1">
              <a:avLst/>
            </a:prstGeom>
            <a:noFill/>
            <a:ln w="9525">
              <a:solidFill>
                <a:srgbClr val="000000"/>
              </a:solidFill>
              <a:round/>
              <a:tailEnd type="triangle" w="med" len="med"/>
            </a:ln>
          </p:spPr>
        </p:cxnSp>
        <p:cxnSp>
          <p:nvCxnSpPr>
            <p:cNvPr id="18" name="AutoShape 12">
              <a:extLst>
                <a:ext uri="{FF2B5EF4-FFF2-40B4-BE49-F238E27FC236}">
                  <a16:creationId xmlns:a16="http://schemas.microsoft.com/office/drawing/2014/main" id="{15C688BE-1BB6-268F-6C36-2925FED261C8}"/>
                </a:ext>
              </a:extLst>
            </p:cNvPr>
            <p:cNvCxnSpPr>
              <a:cxnSpLocks noChangeShapeType="1"/>
            </p:cNvCxnSpPr>
            <p:nvPr/>
          </p:nvCxnSpPr>
          <p:spPr bwMode="auto">
            <a:xfrm flipH="1">
              <a:off x="3359426" y="1769165"/>
              <a:ext cx="441960" cy="7620"/>
            </a:xfrm>
            <a:prstGeom prst="straightConnector1">
              <a:avLst/>
            </a:prstGeom>
            <a:noFill/>
            <a:ln w="9525">
              <a:solidFill>
                <a:srgbClr val="000000"/>
              </a:solidFill>
              <a:round/>
              <a:tailEnd type="triangle" w="med" len="med"/>
            </a:ln>
          </p:spPr>
        </p:cxnSp>
        <p:cxnSp>
          <p:nvCxnSpPr>
            <p:cNvPr id="19" name="AutoShape 13">
              <a:extLst>
                <a:ext uri="{FF2B5EF4-FFF2-40B4-BE49-F238E27FC236}">
                  <a16:creationId xmlns:a16="http://schemas.microsoft.com/office/drawing/2014/main" id="{8CE663E3-BA00-DA65-E33C-FCCB086D3D4E}"/>
                </a:ext>
              </a:extLst>
            </p:cNvPr>
            <p:cNvCxnSpPr>
              <a:cxnSpLocks noChangeShapeType="1"/>
            </p:cNvCxnSpPr>
            <p:nvPr/>
          </p:nvCxnSpPr>
          <p:spPr bwMode="auto">
            <a:xfrm>
              <a:off x="3329609" y="427382"/>
              <a:ext cx="441960" cy="0"/>
            </a:xfrm>
            <a:prstGeom prst="straightConnector1">
              <a:avLst/>
            </a:prstGeom>
            <a:noFill/>
            <a:ln w="9525">
              <a:solidFill>
                <a:srgbClr val="000000"/>
              </a:solidFill>
              <a:round/>
              <a:tailEnd type="triangl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642FBA-BA84-05D6-A7BB-87B95EE4290A}"/>
              </a:ext>
            </a:extLst>
          </p:cNvPr>
          <p:cNvPicPr>
            <a:picLocks noChangeAspect="1"/>
          </p:cNvPicPr>
          <p:nvPr/>
        </p:nvPicPr>
        <p:blipFill>
          <a:blip r:embed="rId2"/>
          <a:stretch>
            <a:fillRect/>
          </a:stretch>
        </p:blipFill>
        <p:spPr>
          <a:xfrm>
            <a:off x="15993" y="1333434"/>
            <a:ext cx="9028959" cy="73158"/>
          </a:xfrm>
          <a:prstGeom prst="rect">
            <a:avLst/>
          </a:prstGeom>
        </p:spPr>
      </p:pic>
      <p:sp>
        <p:nvSpPr>
          <p:cNvPr id="2" name="Title 1">
            <a:extLst>
              <a:ext uri="{FF2B5EF4-FFF2-40B4-BE49-F238E27FC236}">
                <a16:creationId xmlns:a16="http://schemas.microsoft.com/office/drawing/2014/main" id="{CF026F58-56BC-43F4-2D79-83919299FB7E}"/>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DESCRIPTION</a:t>
            </a:r>
          </a:p>
        </p:txBody>
      </p:sp>
      <p:sp>
        <p:nvSpPr>
          <p:cNvPr id="3" name="Content Placeholder 2">
            <a:extLst>
              <a:ext uri="{FF2B5EF4-FFF2-40B4-BE49-F238E27FC236}">
                <a16:creationId xmlns:a16="http://schemas.microsoft.com/office/drawing/2014/main" id="{9DD5B4C4-10E7-4893-1D07-438EF1A52822}"/>
              </a:ext>
            </a:extLst>
          </p:cNvPr>
          <p:cNvSpPr>
            <a:spLocks noGrp="1"/>
          </p:cNvSpPr>
          <p:nvPr>
            <p:ph idx="1"/>
          </p:nvPr>
        </p:nvSpPr>
        <p:spPr>
          <a:xfrm>
            <a:off x="457200" y="1600201"/>
            <a:ext cx="8229600" cy="4277072"/>
          </a:xfrm>
        </p:spPr>
        <p:txBody>
          <a:bodyPr/>
          <a:lstStyle/>
          <a:p>
            <a:pPr algn="just">
              <a:buFont typeface="Wingdings" panose="05000000000000000000" pitchFamily="2" charset="2"/>
              <a:buChar char="v"/>
            </a:pPr>
            <a:r>
              <a:rPr lang="en-IN" sz="2200" dirty="0">
                <a:solidFill>
                  <a:srgbClr val="040C28"/>
                </a:solidFill>
                <a:latin typeface="Times New Roman" panose="02020603050405020304" pitchFamily="18" charset="0"/>
                <a:cs typeface="Times New Roman" panose="02020603050405020304" pitchFamily="18" charset="0"/>
              </a:rPr>
              <a:t>The </a:t>
            </a:r>
            <a:r>
              <a:rPr lang="en-IN" sz="2200" b="0" i="0" dirty="0">
                <a:solidFill>
                  <a:srgbClr val="040C28"/>
                </a:solidFill>
                <a:effectLst/>
                <a:latin typeface="Times New Roman" panose="02020603050405020304" pitchFamily="18" charset="0"/>
                <a:cs typeface="Times New Roman" panose="02020603050405020304" pitchFamily="18" charset="0"/>
              </a:rPr>
              <a:t>every user havin</a:t>
            </a:r>
            <a:r>
              <a:rPr lang="en-IN" sz="2200" dirty="0">
                <a:solidFill>
                  <a:srgbClr val="040C28"/>
                </a:solidFill>
                <a:latin typeface="Times New Roman" panose="02020603050405020304" pitchFamily="18" charset="0"/>
                <a:cs typeface="Times New Roman" panose="02020603050405020304" pitchFamily="18" charset="0"/>
              </a:rPr>
              <a:t>g a own Barcode in our voter Id’s.</a:t>
            </a:r>
          </a:p>
          <a:p>
            <a:pPr marL="0" indent="0" algn="just">
              <a:buNone/>
            </a:pPr>
            <a:endParaRPr lang="en-IN" sz="2200" b="0" i="0" dirty="0">
              <a:solidFill>
                <a:srgbClr val="040C28"/>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200" b="0" i="0" dirty="0">
                <a:solidFill>
                  <a:srgbClr val="202124"/>
                </a:solidFill>
                <a:effectLst/>
                <a:latin typeface="Times New Roman" panose="02020603050405020304" pitchFamily="18" charset="0"/>
                <a:cs typeface="Times New Roman" panose="02020603050405020304" pitchFamily="18" charset="0"/>
              </a:rPr>
              <a:t>Show our barcode infront of the webcam, the </a:t>
            </a:r>
            <a:r>
              <a:rPr lang="en-IN" sz="2200" dirty="0">
                <a:solidFill>
                  <a:srgbClr val="202124"/>
                </a:solidFill>
                <a:latin typeface="Times New Roman" panose="02020603050405020304" pitchFamily="18" charset="0"/>
                <a:cs typeface="Times New Roman" panose="02020603050405020304" pitchFamily="18" charset="0"/>
              </a:rPr>
              <a:t>w</a:t>
            </a:r>
            <a:r>
              <a:rPr lang="en-IN" sz="2200" b="0" i="0" dirty="0">
                <a:solidFill>
                  <a:srgbClr val="202124"/>
                </a:solidFill>
                <a:effectLst/>
                <a:latin typeface="Times New Roman" panose="02020603050405020304" pitchFamily="18" charset="0"/>
                <a:cs typeface="Times New Roman" panose="02020603050405020304" pitchFamily="18" charset="0"/>
              </a:rPr>
              <a:t>ebcam scan our        voter b</a:t>
            </a:r>
            <a:r>
              <a:rPr lang="en-IN" sz="2200" dirty="0">
                <a:solidFill>
                  <a:srgbClr val="202124"/>
                </a:solidFill>
                <a:latin typeface="Times New Roman" panose="02020603050405020304" pitchFamily="18" charset="0"/>
                <a:cs typeface="Times New Roman" panose="02020603050405020304" pitchFamily="18" charset="0"/>
              </a:rPr>
              <a:t>arcode. </a:t>
            </a:r>
          </a:p>
          <a:p>
            <a:pPr algn="just">
              <a:buFont typeface="Wingdings" panose="05000000000000000000" pitchFamily="2" charset="2"/>
              <a:buChar char="v"/>
            </a:pPr>
            <a:endParaRPr lang="en-IN" sz="2200" dirty="0">
              <a:solidFill>
                <a:srgbClr val="202124"/>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200" dirty="0">
                <a:solidFill>
                  <a:srgbClr val="202124"/>
                </a:solidFill>
                <a:latin typeface="Times New Roman" panose="02020603050405020304" pitchFamily="18" charset="0"/>
                <a:cs typeface="Times New Roman" panose="02020603050405020304" pitchFamily="18" charset="0"/>
              </a:rPr>
              <a:t>It will check the user details and store in worksheet.</a:t>
            </a:r>
            <a:endParaRPr lang="en-IN" sz="2200" b="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r>
              <a:rPr lang="en-IN" sz="2200" dirty="0">
                <a:solidFill>
                  <a:srgbClr val="202124"/>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r>
              <a:rPr lang="en-IN" sz="2200" dirty="0">
                <a:solidFill>
                  <a:srgbClr val="202124"/>
                </a:solidFill>
                <a:latin typeface="Times New Roman" panose="02020603050405020304" pitchFamily="18" charset="0"/>
                <a:cs typeface="Times New Roman" panose="02020603050405020304" pitchFamily="18" charset="0"/>
              </a:rPr>
              <a:t>If the details are approved successfully (permission to vote).</a:t>
            </a:r>
          </a:p>
          <a:p>
            <a:pPr algn="just">
              <a:buFont typeface="Wingdings" panose="05000000000000000000" pitchFamily="2" charset="2"/>
              <a:buChar char="v"/>
            </a:pPr>
            <a:endParaRPr lang="en-IN" sz="2200" dirty="0">
              <a:solidFill>
                <a:srgbClr val="202124"/>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200" dirty="0">
                <a:solidFill>
                  <a:srgbClr val="202124"/>
                </a:solidFill>
                <a:latin typeface="Times New Roman" panose="02020603050405020304" pitchFamily="18" charset="0"/>
                <a:cs typeface="Times New Roman" panose="02020603050405020304" pitchFamily="18" charset="0"/>
              </a:rPr>
              <a:t>If the details are already exist (should not be allowed to vote)</a:t>
            </a:r>
            <a:endParaRPr lang="en-IN" sz="2200" b="0" i="0" dirty="0">
              <a:solidFill>
                <a:srgbClr val="202124"/>
              </a:solidFill>
              <a:effectLst/>
              <a:latin typeface="Times New Roman" panose="02020603050405020304" pitchFamily="18" charset="0"/>
              <a:cs typeface="Times New Roman" panose="02020603050405020304" pitchFamily="18" charset="0"/>
            </a:endParaRPr>
          </a:p>
          <a:p>
            <a:pPr marL="0" indent="0" algn="just">
              <a:buNone/>
            </a:pPr>
            <a:endParaRPr lang="en-IN" sz="2200" b="0" i="0" dirty="0">
              <a:solidFill>
                <a:srgbClr val="202124"/>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sz="2000" b="0" i="0" dirty="0">
              <a:solidFill>
                <a:srgbClr val="040C28"/>
              </a:solidFill>
              <a:effectLst/>
              <a:latin typeface="Times New Roman" panose="02020603050405020304" pitchFamily="18" charset="0"/>
              <a:cs typeface="Times New Roman" panose="02020603050405020304" pitchFamily="18" charset="0"/>
            </a:endParaRPr>
          </a:p>
          <a:p>
            <a:pPr marL="0" indent="0" algn="just">
              <a:buNone/>
            </a:pPr>
            <a:r>
              <a:rPr lang="en-IN" sz="2000" dirty="0">
                <a:solidFill>
                  <a:srgbClr val="040C28"/>
                </a:solidFill>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0D0DDAD-741F-1C69-FB5D-DE8B25D6F52B}"/>
              </a:ext>
            </a:extLst>
          </p:cNvPr>
          <p:cNvSpPr>
            <a:spLocks noGrp="1"/>
          </p:cNvSpPr>
          <p:nvPr>
            <p:ph type="dt" sz="half" idx="10"/>
          </p:nvPr>
        </p:nvSpPr>
        <p:spPr/>
        <p:txBody>
          <a:bodyPr/>
          <a:lstStyle/>
          <a:p>
            <a:pPr>
              <a:defRPr/>
            </a:pPr>
            <a:fld id="{A61702AD-CD7C-4CDA-9D20-8D3A34A3F39F}" type="datetime5">
              <a:rPr lang="en-US" altLang="en-US" smtClean="0"/>
              <a:t>18-Nov-23</a:t>
            </a:fld>
            <a:endParaRPr lang="en-US" altLang="en-US"/>
          </a:p>
        </p:txBody>
      </p:sp>
      <p:sp>
        <p:nvSpPr>
          <p:cNvPr id="7" name="Slide Number Placeholder 4">
            <a:extLst>
              <a:ext uri="{FF2B5EF4-FFF2-40B4-BE49-F238E27FC236}">
                <a16:creationId xmlns:a16="http://schemas.microsoft.com/office/drawing/2014/main" id="{267BBB7D-9254-D646-F37E-65BFAC2CBBDC}"/>
              </a:ext>
            </a:extLst>
          </p:cNvPr>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11</a:t>
            </a:fld>
            <a:endParaRPr lang="en-US" altLang="en-US" sz="1200" dirty="0">
              <a:solidFill>
                <a:srgbClr val="898989"/>
              </a:solidFill>
              <a:cs typeface="Arial" panose="020B0604020202020204" pitchFamily="34" charset="0"/>
            </a:endParaRPr>
          </a:p>
        </p:txBody>
      </p:sp>
    </p:spTree>
    <p:extLst>
      <p:ext uri="{BB962C8B-B14F-4D97-AF65-F5344CB8AC3E}">
        <p14:creationId xmlns:p14="http://schemas.microsoft.com/office/powerpoint/2010/main" val="11532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3"/>
          <p:cNvSpPr>
            <a:spLocks noChangeArrowheads="1"/>
          </p:cNvSpPr>
          <p:nvPr/>
        </p:nvSpPr>
        <p:spPr bwMode="auto">
          <a:xfrm>
            <a:off x="457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800">
              <a:latin typeface="Arial" panose="020B0604020202020204" pitchFamily="34" charset="0"/>
              <a:cs typeface="Arial" panose="020B0604020202020204" pitchFamily="34" charset="0"/>
            </a:endParaRPr>
          </a:p>
        </p:txBody>
      </p:sp>
      <p:sp>
        <p:nvSpPr>
          <p:cNvPr id="14340" name="Rectangle 15"/>
          <p:cNvSpPr/>
          <p:nvPr/>
        </p:nvSpPr>
        <p:spPr bwMode="auto">
          <a:xfrm>
            <a:off x="533400" y="1295400"/>
            <a:ext cx="8077200" cy="46038"/>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latin typeface="Arial" panose="020B0604020202020204" pitchFamily="34" charset="0"/>
              <a:cs typeface="Arial" panose="020B0604020202020204" pitchFamily="34" charset="0"/>
            </a:endParaRPr>
          </a:p>
        </p:txBody>
      </p:sp>
      <p:sp>
        <p:nvSpPr>
          <p:cNvPr id="14341" name="Title 6"/>
          <p:cNvSpPr>
            <a:spLocks noGrp="1" noChangeArrowheads="1"/>
          </p:cNvSpPr>
          <p:nvPr>
            <p:ph type="title"/>
          </p:nvPr>
        </p:nvSpPr>
        <p:spPr>
          <a:xfrm>
            <a:off x="594382" y="365125"/>
            <a:ext cx="7955235" cy="838200"/>
          </a:xfrm>
        </p:spPr>
        <p:txBody>
          <a:bodyPr/>
          <a:lstStyle/>
          <a:p>
            <a:pPr eaLnBrk="1" latinLnBrk="0" hangingPunct="1"/>
            <a:r>
              <a:rPr lang="en-US" altLang="en-US" sz="3500" b="1"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t>SOFTWARE REQUIREMENTS</a:t>
            </a:r>
            <a:endParaRPr lang="en-US" altLang="en-US" sz="3500" b="1" dirty="0">
              <a:solidFill>
                <a:srgbClr val="FF0000"/>
              </a:solidFill>
              <a:latin typeface="Times New Roman" panose="02020603050405020304" pitchFamily="18" charset="0"/>
              <a:cs typeface="Times New Roman" panose="02020603050405020304" pitchFamily="18" charset="0"/>
            </a:endParaRPr>
          </a:p>
        </p:txBody>
      </p:sp>
      <p:sp>
        <p:nvSpPr>
          <p:cNvPr id="14" name="Date Placeholder 13"/>
          <p:cNvSpPr>
            <a:spLocks noGrp="1"/>
          </p:cNvSpPr>
          <p:nvPr>
            <p:ph type="dt" sz="quarter" idx="10"/>
          </p:nvPr>
        </p:nvSpPr>
        <p:spPr/>
        <p:txBody>
          <a:bodyPr/>
          <a:lstStyle/>
          <a:p>
            <a:pPr>
              <a:defRPr/>
            </a:pPr>
            <a:fld id="{F531AC49-4DF3-420A-AC55-095C1682D02B}" type="datetime5">
              <a:rPr lang="en-US" altLang="en-US"/>
              <a:t>18-Nov-23</a:t>
            </a:fld>
            <a:endParaRPr lang="en-US" altLang="en-US"/>
          </a:p>
        </p:txBody>
      </p:sp>
      <p:sp>
        <p:nvSpPr>
          <p:cNvPr id="14343" name="Rectangle 6"/>
          <p:cNvSpPr>
            <a:spLocks noChangeArrowheads="1"/>
          </p:cNvSpPr>
          <p:nvPr/>
        </p:nvSpPr>
        <p:spPr bwMode="auto">
          <a:xfrm>
            <a:off x="571500" y="1571625"/>
            <a:ext cx="77866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marL="457200" indent="-457200" latinLnBrk="0">
              <a:spcBef>
                <a:spcPct val="0"/>
              </a:spcBef>
            </a:pPr>
            <a:r>
              <a:rPr lang="en-US" altLang="en-US" sz="2200" dirty="0" err="1">
                <a:solidFill>
                  <a:schemeClr val="tx1"/>
                </a:solidFill>
                <a:latin typeface="Times New Roman" panose="02020603050405020304" pitchFamily="18" charset="0"/>
                <a:cs typeface="Times New Roman" panose="02020603050405020304" pitchFamily="18" charset="0"/>
              </a:rPr>
              <a:t>Pycharm</a:t>
            </a:r>
            <a:r>
              <a:rPr lang="en-US" altLang="en-US" sz="2200" dirty="0">
                <a:solidFill>
                  <a:schemeClr val="tx1"/>
                </a:solidFill>
                <a:latin typeface="Times New Roman" panose="02020603050405020304" pitchFamily="18" charset="0"/>
                <a:cs typeface="Times New Roman" panose="02020603050405020304" pitchFamily="18" charset="0"/>
              </a:rPr>
              <a:t> Community Edition</a:t>
            </a:r>
          </a:p>
          <a:p>
            <a:pPr latinLnBrk="0">
              <a:spcBef>
                <a:spcPct val="0"/>
              </a:spcBef>
              <a:buNone/>
            </a:pPr>
            <a:endParaRPr lang="en-US" altLang="en-US" sz="2200" dirty="0">
              <a:solidFill>
                <a:schemeClr val="tx1"/>
              </a:solidFill>
              <a:latin typeface="Times New Roman" panose="02020603050405020304" pitchFamily="18" charset="0"/>
              <a:cs typeface="Times New Roman" panose="02020603050405020304" pitchFamily="18" charset="0"/>
            </a:endParaRPr>
          </a:p>
          <a:p>
            <a:pPr marL="1200150" lvl="1" indent="-457200" latinLnBrk="0">
              <a:spcBef>
                <a:spcPct val="0"/>
              </a:spcBef>
            </a:pPr>
            <a:r>
              <a:rPr lang="en-US" altLang="en-US" sz="2200" dirty="0">
                <a:solidFill>
                  <a:schemeClr val="tx1"/>
                </a:solidFill>
                <a:latin typeface="Times New Roman" panose="02020603050405020304" pitchFamily="18" charset="0"/>
                <a:cs typeface="Times New Roman" panose="02020603050405020304" pitchFamily="18" charset="0"/>
              </a:rPr>
              <a:t>Python language</a:t>
            </a:r>
          </a:p>
        </p:txBody>
      </p:sp>
      <p:sp>
        <p:nvSpPr>
          <p:cNvPr id="2" name="Slide Number Placeholder 4">
            <a:extLst>
              <a:ext uri="{FF2B5EF4-FFF2-40B4-BE49-F238E27FC236}">
                <a16:creationId xmlns:a16="http://schemas.microsoft.com/office/drawing/2014/main" id="{D2D10AF5-5AFC-BBA2-8E72-8D02667232EB}"/>
              </a:ext>
            </a:extLst>
          </p:cNvPr>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12</a:t>
            </a:fld>
            <a:endParaRPr lang="en-US" altLang="en-US" sz="1200" dirty="0">
              <a:solidFill>
                <a:srgbClr val="898989"/>
              </a:solidFill>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sz="3600" b="1"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t>RESULTS AND DISCUSSION</a:t>
            </a:r>
            <a:br>
              <a:rPr lang="en-US" altLang="en-US" b="1"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br>
            <a:endParaRPr lang="en-IN" altLang="en-US" dirty="0"/>
          </a:p>
        </p:txBody>
      </p:sp>
      <p:sp>
        <p:nvSpPr>
          <p:cNvPr id="4" name="Date Placeholder 3"/>
          <p:cNvSpPr>
            <a:spLocks noGrp="1"/>
          </p:cNvSpPr>
          <p:nvPr>
            <p:ph type="dt" sz="quarter" idx="10"/>
          </p:nvPr>
        </p:nvSpPr>
        <p:spPr/>
        <p:txBody>
          <a:bodyPr/>
          <a:lstStyle/>
          <a:p>
            <a:pPr>
              <a:defRPr/>
            </a:pPr>
            <a:fld id="{88716688-A126-430E-9F29-8AB5A4CB0018}" type="datetime5">
              <a:rPr lang="en-US" altLang="en-US" smtClean="0"/>
              <a:t>18-Nov-23</a:t>
            </a:fld>
            <a:endParaRPr lang="en-US" altLang="en-US" dirty="0"/>
          </a:p>
        </p:txBody>
      </p:sp>
      <p:sp>
        <p:nvSpPr>
          <p:cNvPr id="15365" name="Rectangle 15"/>
          <p:cNvSpPr/>
          <p:nvPr/>
        </p:nvSpPr>
        <p:spPr bwMode="auto">
          <a:xfrm>
            <a:off x="533400" y="1052513"/>
            <a:ext cx="8077200" cy="46037"/>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latin typeface="Arial" panose="020B0604020202020204" pitchFamily="34" charset="0"/>
              <a:cs typeface="Arial" panose="020B0604020202020204" pitchFamily="34" charset="0"/>
            </a:endParaRPr>
          </a:p>
        </p:txBody>
      </p:sp>
      <p:pic>
        <p:nvPicPr>
          <p:cNvPr id="6" name="Picture 5" descr="WhatsApp Image 2023-10-27 at 11.49.22 PM (1)">
            <a:extLst>
              <a:ext uri="{FF2B5EF4-FFF2-40B4-BE49-F238E27FC236}">
                <a16:creationId xmlns:a16="http://schemas.microsoft.com/office/drawing/2014/main" id="{81339EAC-D623-21C6-16D5-BC041693B69D}"/>
              </a:ext>
            </a:extLst>
          </p:cNvPr>
          <p:cNvPicPr>
            <a:picLocks noChangeAspect="1"/>
          </p:cNvPicPr>
          <p:nvPr/>
        </p:nvPicPr>
        <p:blipFill>
          <a:blip r:embed="rId2"/>
          <a:stretch>
            <a:fillRect/>
          </a:stretch>
        </p:blipFill>
        <p:spPr>
          <a:xfrm>
            <a:off x="533400" y="1234532"/>
            <a:ext cx="3898776" cy="2390104"/>
          </a:xfrm>
          <a:prstGeom prst="rect">
            <a:avLst/>
          </a:prstGeom>
        </p:spPr>
      </p:pic>
      <p:pic>
        <p:nvPicPr>
          <p:cNvPr id="7" name="Picture 6">
            <a:extLst>
              <a:ext uri="{FF2B5EF4-FFF2-40B4-BE49-F238E27FC236}">
                <a16:creationId xmlns:a16="http://schemas.microsoft.com/office/drawing/2014/main" id="{747F9A22-C1A2-38AC-3256-DBCFC595CD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1231474"/>
            <a:ext cx="3898776" cy="2393162"/>
          </a:xfrm>
          <a:prstGeom prst="rect">
            <a:avLst/>
          </a:prstGeom>
        </p:spPr>
      </p:pic>
      <p:pic>
        <p:nvPicPr>
          <p:cNvPr id="8" name="Picture 7">
            <a:extLst>
              <a:ext uri="{FF2B5EF4-FFF2-40B4-BE49-F238E27FC236}">
                <a16:creationId xmlns:a16="http://schemas.microsoft.com/office/drawing/2014/main" id="{B34B7DC1-EFC5-7AC7-611A-ED431B5601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3843699"/>
            <a:ext cx="3863002" cy="2390104"/>
          </a:xfrm>
          <a:prstGeom prst="rect">
            <a:avLst/>
          </a:prstGeom>
        </p:spPr>
      </p:pic>
      <p:pic>
        <p:nvPicPr>
          <p:cNvPr id="9" name="Picture 8">
            <a:extLst>
              <a:ext uri="{FF2B5EF4-FFF2-40B4-BE49-F238E27FC236}">
                <a16:creationId xmlns:a16="http://schemas.microsoft.com/office/drawing/2014/main" id="{365A7D2B-F84E-6A1B-2C4D-316C199BDB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6351" y="3843699"/>
            <a:ext cx="3922121" cy="2390104"/>
          </a:xfrm>
          <a:prstGeom prst="rect">
            <a:avLst/>
          </a:prstGeom>
        </p:spPr>
      </p:pic>
      <p:sp>
        <p:nvSpPr>
          <p:cNvPr id="3" name="Slide Number Placeholder 4">
            <a:extLst>
              <a:ext uri="{FF2B5EF4-FFF2-40B4-BE49-F238E27FC236}">
                <a16:creationId xmlns:a16="http://schemas.microsoft.com/office/drawing/2014/main" id="{0B8EC320-10F7-3FAF-5E57-9F38DD107BA4}"/>
              </a:ext>
            </a:extLst>
          </p:cNvPr>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13</a:t>
            </a:fld>
            <a:endParaRPr lang="en-US" altLang="en-US" sz="1200" dirty="0">
              <a:solidFill>
                <a:srgbClr val="898989"/>
              </a:solidFill>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457200" y="333375"/>
            <a:ext cx="8229600" cy="1143000"/>
          </a:xfrm>
        </p:spPr>
        <p:txBody>
          <a:bodyPr/>
          <a:lstStyle/>
          <a:p>
            <a:r>
              <a:rPr lang="en-IN" altLang="en-US" sz="5400" b="1" dirty="0">
                <a:solidFill>
                  <a:srgbClr val="FF0000"/>
                </a:solidFill>
              </a:rPr>
              <a:t>CONCLUSION</a:t>
            </a:r>
            <a:br>
              <a:rPr lang="en-IN" altLang="en-US" sz="5400" b="1" dirty="0">
                <a:solidFill>
                  <a:srgbClr val="FF0000"/>
                </a:solidFill>
              </a:rPr>
            </a:br>
            <a:endParaRPr lang="en-IN" altLang="en-US" sz="5400" b="1" dirty="0">
              <a:solidFill>
                <a:srgbClr val="FF0000"/>
              </a:solidFill>
            </a:endParaRPr>
          </a:p>
        </p:txBody>
      </p:sp>
      <p:sp>
        <p:nvSpPr>
          <p:cNvPr id="3" name="Content Placeholder 2"/>
          <p:cNvSpPr>
            <a:spLocks noGrp="1"/>
          </p:cNvSpPr>
          <p:nvPr>
            <p:ph idx="1"/>
          </p:nvPr>
        </p:nvSpPr>
        <p:spPr>
          <a:xfrm>
            <a:off x="179512" y="1600200"/>
            <a:ext cx="8856984" cy="4525963"/>
          </a:xfrm>
        </p:spPr>
        <p:txBody>
          <a:bodyPr/>
          <a:lstStyle/>
          <a:p>
            <a:pPr algn="just">
              <a:defRPr/>
            </a:pPr>
            <a:r>
              <a:rPr lang="en-US" sz="2200" dirty="0">
                <a:latin typeface="Times New Roman" panose="02020603050405020304" pitchFamily="18" charset="0"/>
                <a:cs typeface="Times New Roman" panose="02020603050405020304" pitchFamily="18" charset="0"/>
              </a:rPr>
              <a:t>In conclusion, the implementation of a real-time image-based smart         voting system marks a pivotal advancement in electoral processes,            offering a promising blend of convenience, security, and accuracy.</a:t>
            </a:r>
            <a:endParaRPr lang="en-IN" sz="2200" dirty="0">
              <a:latin typeface="Times New Roman" panose="02020603050405020304" pitchFamily="18" charset="0"/>
              <a:cs typeface="Times New Roman" panose="02020603050405020304" pitchFamily="18" charset="0"/>
            </a:endParaRPr>
          </a:p>
          <a:p>
            <a:pPr algn="just">
              <a:defRPr/>
            </a:pPr>
            <a:endParaRPr lang="en-US" sz="2200" dirty="0">
              <a:latin typeface="Times New Roman" panose="02020603050405020304" pitchFamily="18" charset="0"/>
              <a:cs typeface="Times New Roman" panose="02020603050405020304" pitchFamily="18" charset="0"/>
            </a:endParaRPr>
          </a:p>
          <a:p>
            <a:pPr algn="just">
              <a:defRPr/>
            </a:pPr>
            <a:r>
              <a:rPr lang="en-US" sz="2200" b="0" i="0" dirty="0">
                <a:solidFill>
                  <a:schemeClr val="tx1"/>
                </a:solidFill>
                <a:effectLst/>
                <a:latin typeface="Times New Roman" panose="02020603050405020304" pitchFamily="18" charset="0"/>
                <a:cs typeface="Times New Roman" panose="02020603050405020304" pitchFamily="18" charset="0"/>
              </a:rPr>
              <a:t>Moreover, the real-time aspect of this system facilitates prompt tabulation and reporting of results, enhancing transparency and trust in the electoral process.</a:t>
            </a:r>
            <a:endParaRPr lang="en-IN" sz="2200" dirty="0">
              <a:solidFill>
                <a:schemeClr val="tx1"/>
              </a:solidFill>
              <a:latin typeface="Times New Roman" panose="02020603050405020304" pitchFamily="18" charset="0"/>
              <a:cs typeface="Times New Roman" panose="02020603050405020304" pitchFamily="18" charset="0"/>
            </a:endParaRPr>
          </a:p>
          <a:p>
            <a:pPr marL="0" indent="0" algn="just">
              <a:buNone/>
              <a:defRPr/>
            </a:pPr>
            <a:r>
              <a:rPr lang="en-IN"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quarter" idx="10"/>
          </p:nvPr>
        </p:nvSpPr>
        <p:spPr/>
        <p:txBody>
          <a:bodyPr/>
          <a:lstStyle/>
          <a:p>
            <a:pPr>
              <a:defRPr/>
            </a:pPr>
            <a:fld id="{CDD3DE1A-2820-474B-AB5A-A8BF522BA826}" type="datetime5">
              <a:rPr lang="en-US" altLang="en-US" smtClean="0"/>
              <a:t>18-Nov-23</a:t>
            </a:fld>
            <a:endParaRPr lang="en-US" altLang="en-US" dirty="0"/>
          </a:p>
        </p:txBody>
      </p:sp>
      <p:sp>
        <p:nvSpPr>
          <p:cNvPr id="17413" name="Rectangle 15"/>
          <p:cNvSpPr>
            <a:spLocks noChangeArrowheads="1"/>
          </p:cNvSpPr>
          <p:nvPr/>
        </p:nvSpPr>
        <p:spPr bwMode="auto">
          <a:xfrm>
            <a:off x="571500" y="1071563"/>
            <a:ext cx="8077200" cy="46037"/>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latin typeface="Arial" panose="020B0604020202020204" pitchFamily="34" charset="0"/>
              <a:cs typeface="Arial" panose="020B0604020202020204" pitchFamily="34" charset="0"/>
            </a:endParaRPr>
          </a:p>
        </p:txBody>
      </p:sp>
      <p:sp>
        <p:nvSpPr>
          <p:cNvPr id="17414" name="Rectangle 15"/>
          <p:cNvSpPr>
            <a:spLocks noChangeArrowheads="1"/>
          </p:cNvSpPr>
          <p:nvPr/>
        </p:nvSpPr>
        <p:spPr bwMode="auto">
          <a:xfrm>
            <a:off x="600075" y="1052513"/>
            <a:ext cx="8077200" cy="46037"/>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72AAB0C-C0B6-CB73-5BBC-9E7C2CEA9529}"/>
              </a:ext>
            </a:extLst>
          </p:cNvPr>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14</a:t>
            </a:fld>
            <a:endParaRPr lang="en-US" altLang="en-US" sz="1200" dirty="0">
              <a:solidFill>
                <a:srgbClr val="898989"/>
              </a:solidFill>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a:xfrm>
            <a:off x="179512" y="-228600"/>
            <a:ext cx="8229600" cy="1143000"/>
          </a:xfrm>
        </p:spPr>
        <p:txBody>
          <a:bodyPr/>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REFERENCES</a:t>
            </a:r>
          </a:p>
        </p:txBody>
      </p:sp>
      <p:sp>
        <p:nvSpPr>
          <p:cNvPr id="18435" name="Content Placeholder 2"/>
          <p:cNvSpPr>
            <a:spLocks noGrp="1" noChangeArrowheads="1"/>
          </p:cNvSpPr>
          <p:nvPr>
            <p:ph idx="1"/>
          </p:nvPr>
        </p:nvSpPr>
        <p:spPr>
          <a:xfrm>
            <a:off x="457200" y="762000"/>
            <a:ext cx="8229600" cy="5364163"/>
          </a:xfrm>
        </p:spPr>
        <p:txBody>
          <a:bodyPr/>
          <a:lstStyle/>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algn="just" eaLnBrk="1" hangingPunct="1">
              <a:lnSpc>
                <a:spcPct val="150000"/>
              </a:lnSpc>
              <a:buFont typeface="Arial" panose="020B0604020202020204" pitchFamily="34" charset="0"/>
              <a:buNone/>
            </a:pPr>
            <a:endParaRPr lang="en-US" altLang="en-US" sz="2400" b="1">
              <a:solidFill>
                <a:srgbClr val="0070C0"/>
              </a:solidFill>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a:p>
            <a:pPr eaLnBrk="1" hangingPunct="1"/>
            <a:endParaRPr lang="en-US" altLang="en-US">
              <a:latin typeface="Cambria" panose="02040503050406030204" pitchFamily="18" charset="0"/>
            </a:endParaRPr>
          </a:p>
        </p:txBody>
      </p:sp>
      <p:sp>
        <p:nvSpPr>
          <p:cNvPr id="21" name="Rectangle 20"/>
          <p:cNvSpPr/>
          <p:nvPr/>
        </p:nvSpPr>
        <p:spPr>
          <a:xfrm>
            <a:off x="533400" y="76200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ym typeface="Arial" panose="020B0604020202020204" pitchFamily="34" charset="0"/>
            </a:endParaRPr>
          </a:p>
        </p:txBody>
      </p:sp>
      <p:sp>
        <p:nvSpPr>
          <p:cNvPr id="18437" name="Content Placeholder 2"/>
          <p:cNvSpPr txBox="1">
            <a:spLocks noChangeArrowheads="1"/>
          </p:cNvSpPr>
          <p:nvPr/>
        </p:nvSpPr>
        <p:spPr bwMode="auto">
          <a:xfrm>
            <a:off x="152400" y="908514"/>
            <a:ext cx="8839200" cy="544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marL="342900" lvl="0" indent="-342900" algn="just">
              <a:lnSpc>
                <a:spcPct val="150000"/>
              </a:lnSpc>
              <a:spcBef>
                <a:spcPts val="1200"/>
              </a:spcBef>
              <a:spcAft>
                <a:spcPts val="1200"/>
              </a:spcAft>
              <a:buFont typeface="+mj-lt"/>
              <a:buAutoNum type="arabicPeriod"/>
            </a:pP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Alrebdi</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Norah, </a:t>
            </a: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Alabdulatif</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Abdulatif</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Iwendi</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Celestine, Lian, and </a:t>
            </a: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Zhuotao</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(2022). ‘</a:t>
            </a: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Svbe:searchable</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verifiable blockchain-based electronic medical records system’, Scientific Reports, Vol.12, Issue.1, pp.1–11.</a:t>
            </a:r>
            <a:endParaRPr lang="en-US"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Mykletun</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Einar, Narasimha, Maithili, </a:t>
            </a: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Tsudik</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Gene (2003). ‘Providing authentication and integrity in outsourced databases using </a:t>
            </a:r>
            <a:r>
              <a:rPr lang="en-US" sz="2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merkle</a:t>
            </a: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hash trees’, UCI-SCONCE Technical Report. Pp.112-120.</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US" sz="2100" b="0" i="0" u="none" strike="noStrike" baseline="0" dirty="0">
                <a:solidFill>
                  <a:schemeClr val="tx1"/>
                </a:solidFill>
                <a:latin typeface="Times New Roman" panose="02020603050405020304" pitchFamily="18" charset="0"/>
                <a:cs typeface="Times New Roman" panose="02020603050405020304" pitchFamily="18" charset="0"/>
              </a:rPr>
              <a:t>Yi </a:t>
            </a:r>
            <a:r>
              <a:rPr lang="en-US" sz="2100" b="0" i="0" u="none" strike="noStrike" baseline="0" dirty="0" err="1">
                <a:solidFill>
                  <a:schemeClr val="tx1"/>
                </a:solidFill>
                <a:latin typeface="Times New Roman" panose="02020603050405020304" pitchFamily="18" charset="0"/>
                <a:cs typeface="Times New Roman" panose="02020603050405020304" pitchFamily="18" charset="0"/>
              </a:rPr>
              <a:t>Haibo</a:t>
            </a:r>
            <a:r>
              <a:rPr lang="en-US" sz="2100" b="0" i="0" u="none" strike="noStrike" baseline="0" dirty="0">
                <a:solidFill>
                  <a:schemeClr val="tx1"/>
                </a:solidFill>
                <a:latin typeface="Times New Roman" panose="02020603050405020304" pitchFamily="18" charset="0"/>
                <a:cs typeface="Times New Roman" panose="02020603050405020304" pitchFamily="18" charset="0"/>
              </a:rPr>
              <a:t> (2019) ‘Securing e-voting based on blockchain in p2p network’, EURASIP Journal on Wireless Communications and </a:t>
            </a:r>
            <a:r>
              <a:rPr lang="en-IN" sz="2100" b="0" i="0" u="none" strike="noStrike" baseline="0" dirty="0">
                <a:solidFill>
                  <a:schemeClr val="tx1"/>
                </a:solidFill>
                <a:latin typeface="Times New Roman" panose="02020603050405020304" pitchFamily="18" charset="0"/>
                <a:cs typeface="Times New Roman" panose="02020603050405020304" pitchFamily="18" charset="0"/>
              </a:rPr>
              <a:t>Networking, Pp.1–9.</a:t>
            </a:r>
            <a:endPar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200"/>
              </a:spcAft>
              <a:buFont typeface="+mj-lt"/>
              <a:buAutoNum type="arabicPeriod"/>
            </a:pPr>
            <a:r>
              <a:rPr lang="en-US" sz="2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Zhang, W., Yuan, Y., Hu, Y., Huang, S., Cao, S., Chopra, A and Huang, S., (2018) ‘A privacy preserving voting protocol on blockchain’, pp. 401–408.</a:t>
            </a:r>
          </a:p>
          <a:p>
            <a:pPr marL="342900" lvl="0" indent="-342900" algn="just">
              <a:lnSpc>
                <a:spcPct val="150000"/>
              </a:lnSpc>
              <a:spcAft>
                <a:spcPts val="1200"/>
              </a:spcAft>
              <a:buFont typeface="+mj-lt"/>
              <a:buAutoNum type="arabicPeriod"/>
            </a:pPr>
            <a:endParaRPr lang="en-US" sz="2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Date Placeholder 12"/>
          <p:cNvSpPr>
            <a:spLocks noGrp="1"/>
          </p:cNvSpPr>
          <p:nvPr>
            <p:ph type="dt" sz="quarter" idx="10"/>
          </p:nvPr>
        </p:nvSpPr>
        <p:spPr/>
        <p:txBody>
          <a:bodyPr/>
          <a:lstStyle/>
          <a:p>
            <a:pPr>
              <a:defRPr/>
            </a:pPr>
            <a:fld id="{9AE80016-D1C3-4628-AC15-F7B17EBF3415}" type="datetime5">
              <a:rPr lang="en-US" altLang="en-US"/>
              <a:t>18-Nov-23</a:t>
            </a:fld>
            <a:endParaRPr lang="en-US" altLang="en-US"/>
          </a:p>
        </p:txBody>
      </p:sp>
      <p:sp>
        <p:nvSpPr>
          <p:cNvPr id="2" name="Slide Number Placeholder 4">
            <a:extLst>
              <a:ext uri="{FF2B5EF4-FFF2-40B4-BE49-F238E27FC236}">
                <a16:creationId xmlns:a16="http://schemas.microsoft.com/office/drawing/2014/main" id="{568C1702-061B-0FF2-FF73-D1AA76AF9843}"/>
              </a:ext>
            </a:extLst>
          </p:cNvPr>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15</a:t>
            </a:fld>
            <a:endParaRPr lang="en-US" altLang="en-US" sz="1200" dirty="0">
              <a:solidFill>
                <a:srgbClr val="898989"/>
              </a:solidFill>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Date Placeholder 3"/>
          <p:cNvSpPr>
            <a:spLocks noChangeArrowheads="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13" name="Date Placeholder 12"/>
          <p:cNvSpPr>
            <a:spLocks noGrp="1"/>
          </p:cNvSpPr>
          <p:nvPr>
            <p:ph type="dt" sz="quarter" idx="10"/>
          </p:nvPr>
        </p:nvSpPr>
        <p:spPr/>
        <p:txBody>
          <a:bodyPr/>
          <a:lstStyle/>
          <a:p>
            <a:pPr>
              <a:defRPr/>
            </a:pPr>
            <a:fld id="{0B3CCD60-42DC-4C7A-BE48-B3FCA68FFDED}" type="datetime5">
              <a:rPr lang="en-US" altLang="en-US"/>
              <a:t>18-Nov-23</a:t>
            </a:fld>
            <a:endParaRPr lang="en-US" altLang="en-US"/>
          </a:p>
        </p:txBody>
      </p:sp>
      <p:sp>
        <p:nvSpPr>
          <p:cNvPr id="2" name="Slide Number Placeholder 4">
            <a:extLst>
              <a:ext uri="{FF2B5EF4-FFF2-40B4-BE49-F238E27FC236}">
                <a16:creationId xmlns:a16="http://schemas.microsoft.com/office/drawing/2014/main" id="{B39F6D77-19C6-E559-7049-D7F0067F8091}"/>
              </a:ext>
            </a:extLst>
          </p:cNvPr>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16</a:t>
            </a:fld>
            <a:endParaRPr lang="en-US" altLang="en-US" sz="1200" dirty="0">
              <a:solidFill>
                <a:srgbClr val="898989"/>
              </a:solidFill>
              <a:cs typeface="Arial" panose="020B0604020202020204" pitchFamily="34" charset="0"/>
            </a:endParaRPr>
          </a:p>
        </p:txBody>
      </p:sp>
      <p:sp>
        <p:nvSpPr>
          <p:cNvPr id="4" name="Content Placeholder 2">
            <a:extLst>
              <a:ext uri="{FF2B5EF4-FFF2-40B4-BE49-F238E27FC236}">
                <a16:creationId xmlns:a16="http://schemas.microsoft.com/office/drawing/2014/main" id="{0335D565-A5F0-0BCE-754A-CCD207CB0E8E}"/>
              </a:ext>
            </a:extLst>
          </p:cNvPr>
          <p:cNvSpPr txBox="1">
            <a:spLocks noGrp="1" noChangeArrowheads="1"/>
          </p:cNvSpPr>
          <p:nvPr>
            <p:ph idx="1"/>
          </p:nvPr>
        </p:nvSpPr>
        <p:spPr bwMode="auto">
          <a:xfrm>
            <a:off x="145355" y="1526578"/>
            <a:ext cx="8586590" cy="45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marL="0" indent="0" algn="just">
              <a:lnSpc>
                <a:spcPct val="150000"/>
              </a:lnSpc>
              <a:buNone/>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2100" b="0" i="0" u="none" strike="noStrike" baseline="0" dirty="0">
                <a:latin typeface="Times New Roman" panose="02020603050405020304" pitchFamily="18" charset="0"/>
                <a:cs typeface="Times New Roman" panose="02020603050405020304" pitchFamily="18" charset="0"/>
              </a:rPr>
              <a:t>Syed, Shahram Najam, Shaikh, Aamir, Naqvi and </a:t>
            </a:r>
            <a:r>
              <a:rPr lang="en-IN" sz="2100" b="0" i="0" u="none" strike="noStrike" baseline="0" dirty="0" err="1">
                <a:latin typeface="Times New Roman" panose="02020603050405020304" pitchFamily="18" charset="0"/>
                <a:cs typeface="Times New Roman" panose="02020603050405020304" pitchFamily="18" charset="0"/>
              </a:rPr>
              <a:t>Shabbar</a:t>
            </a:r>
            <a:r>
              <a:rPr lang="en-IN" sz="2100" b="0" i="0" u="none" strike="noStrike" baseline="0" dirty="0">
                <a:latin typeface="Times New Roman" panose="02020603050405020304" pitchFamily="18" charset="0"/>
                <a:cs typeface="Times New Roman" panose="02020603050405020304" pitchFamily="18" charset="0"/>
              </a:rPr>
              <a:t> (2018) ‘A novel    hybrid biometric electronic voting system: Integrating finger </a:t>
            </a:r>
            <a:r>
              <a:rPr lang="en-US" sz="2100" b="0" i="0" u="none" strike="noStrike" baseline="0" dirty="0">
                <a:latin typeface="Times New Roman" panose="02020603050405020304" pitchFamily="18" charset="0"/>
                <a:cs typeface="Times New Roman" panose="02020603050405020304" pitchFamily="18" charset="0"/>
              </a:rPr>
              <a:t>print and face        recognition’, Mehran University Research Journal of Engineering and             Technology, Vol.no.37, Issue., Pp. 37-48.</a:t>
            </a:r>
          </a:p>
          <a:p>
            <a:pPr marL="0" indent="0" algn="just">
              <a:buNone/>
            </a:pPr>
            <a:endParaRPr lang="en-US"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100" dirty="0">
                <a:latin typeface="Times New Roman" panose="02020603050405020304" pitchFamily="18" charset="0"/>
                <a:ea typeface="Times New Roman" panose="02020603050405020304" pitchFamily="18" charset="0"/>
                <a:cs typeface="Times New Roman" panose="02020603050405020304" pitchFamily="18" charset="0"/>
              </a:rPr>
              <a:t>6. </a:t>
            </a:r>
            <a:r>
              <a:rPr lang="it-IT" sz="2100" b="0" i="0" u="none" strike="noStrike" baseline="0" dirty="0">
                <a:latin typeface="Times New Roman" panose="02020603050405020304" pitchFamily="18" charset="0"/>
                <a:cs typeface="Times New Roman" panose="02020603050405020304" pitchFamily="18" charset="0"/>
              </a:rPr>
              <a:t>Uddin, M.A., Stranieri, A., Gondal, I and Balasubramanian, V (2019).</a:t>
            </a:r>
            <a:r>
              <a:rPr lang="en-US" sz="2100" b="0" i="0" u="none" strike="noStrike" baseline="0" dirty="0">
                <a:latin typeface="Times New Roman" panose="02020603050405020304" pitchFamily="18" charset="0"/>
                <a:cs typeface="Times New Roman" panose="02020603050405020304" pitchFamily="18" charset="0"/>
              </a:rPr>
              <a:t>‘A                 decentralized patient agent controlled blockchain for remote patient                monitoring’, International Conference  on Wireless and Mobile Computing,   Networking and Communications (</a:t>
            </a:r>
            <a:r>
              <a:rPr lang="en-US" sz="2100" b="0" i="0" u="none" strike="noStrike" baseline="0" dirty="0" err="1">
                <a:latin typeface="Times New Roman" panose="02020603050405020304" pitchFamily="18" charset="0"/>
                <a:cs typeface="Times New Roman" panose="02020603050405020304" pitchFamily="18" charset="0"/>
              </a:rPr>
              <a:t>WiMob</a:t>
            </a:r>
            <a:r>
              <a:rPr lang="en-US" sz="2100" b="0" i="0" u="none" strike="noStrike" baseline="0" dirty="0">
                <a:latin typeface="Times New Roman" panose="02020603050405020304" pitchFamily="18" charset="0"/>
                <a:cs typeface="Times New Roman" panose="02020603050405020304" pitchFamily="18" charset="0"/>
              </a:rPr>
              <a:t>),pp. 1–8.</a:t>
            </a:r>
            <a:endParaRPr lang="en-US" sz="2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AF4D3A88-D36C-A7F3-03BE-439026A738A5}"/>
              </a:ext>
            </a:extLst>
          </p:cNvPr>
          <p:cNvSpPr>
            <a:spLocks noGrp="1" noChangeArrowheads="1"/>
          </p:cNvSpPr>
          <p:nvPr>
            <p:ph type="title"/>
          </p:nvPr>
        </p:nvSpPr>
        <p:spPr>
          <a:xfrm>
            <a:off x="323850" y="136525"/>
            <a:ext cx="8229600" cy="1143000"/>
          </a:xfrm>
        </p:spPr>
        <p:txBody>
          <a:bodyPr/>
          <a:lstStyle/>
          <a:p>
            <a:pPr eaLnBrk="1" hangingPunct="1"/>
            <a:r>
              <a:rPr lang="en-US" altLang="en-US" b="1" dirty="0">
                <a:solidFill>
                  <a:srgbClr val="FF0000"/>
                </a:solidFill>
                <a:latin typeface="Times New Roman" panose="02020603050405020304" pitchFamily="18" charset="0"/>
                <a:cs typeface="Times New Roman" panose="02020603050405020304" pitchFamily="18" charset="0"/>
              </a:rPr>
              <a:t>CONTD.,</a:t>
            </a:r>
          </a:p>
        </p:txBody>
      </p:sp>
      <p:sp>
        <p:nvSpPr>
          <p:cNvPr id="8" name="Rectangle 7">
            <a:extLst>
              <a:ext uri="{FF2B5EF4-FFF2-40B4-BE49-F238E27FC236}">
                <a16:creationId xmlns:a16="http://schemas.microsoft.com/office/drawing/2014/main" id="{B6C5939B-3CBB-BB47-92F7-0FEEBDCB7630}"/>
              </a:ext>
            </a:extLst>
          </p:cNvPr>
          <p:cNvSpPr/>
          <p:nvPr/>
        </p:nvSpPr>
        <p:spPr>
          <a:xfrm>
            <a:off x="476250" y="1052736"/>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F61D09-12AE-DAFE-9867-EB6B8A14E7AF}"/>
              </a:ext>
            </a:extLst>
          </p:cNvPr>
          <p:cNvSpPr>
            <a:spLocks noGrp="1"/>
          </p:cNvSpPr>
          <p:nvPr>
            <p:ph type="dt" sz="half" idx="10"/>
          </p:nvPr>
        </p:nvSpPr>
        <p:spPr/>
        <p:txBody>
          <a:bodyPr/>
          <a:lstStyle/>
          <a:p>
            <a:pPr>
              <a:defRPr/>
            </a:pPr>
            <a:fld id="{A61702AD-CD7C-4CDA-9D20-8D3A34A3F39F}" type="datetime5">
              <a:rPr lang="en-US" altLang="en-US" smtClean="0"/>
              <a:t>18-Nov-23</a:t>
            </a:fld>
            <a:endParaRPr lang="en-US" altLang="en-US"/>
          </a:p>
        </p:txBody>
      </p:sp>
      <p:sp>
        <p:nvSpPr>
          <p:cNvPr id="5" name="Content Placeholder 2">
            <a:extLst>
              <a:ext uri="{FF2B5EF4-FFF2-40B4-BE49-F238E27FC236}">
                <a16:creationId xmlns:a16="http://schemas.microsoft.com/office/drawing/2014/main" id="{D7DC6170-EB85-F8B8-C3DE-589F52F4DFF5}"/>
              </a:ext>
            </a:extLst>
          </p:cNvPr>
          <p:cNvSpPr>
            <a:spLocks noGrp="1" noChangeArrowheads="1"/>
          </p:cNvSpPr>
          <p:nvPr>
            <p:ph idx="1"/>
          </p:nvPr>
        </p:nvSpPr>
        <p:spPr>
          <a:xfrm>
            <a:off x="481644" y="2132856"/>
            <a:ext cx="8229600" cy="1066800"/>
          </a:xfrm>
        </p:spPr>
        <p:txBody>
          <a:bodyPr/>
          <a:lstStyle/>
          <a:p>
            <a:pPr algn="ctr" eaLnBrk="1" latinLnBrk="0" hangingPunct="1">
              <a:buFontTx/>
              <a:buNone/>
            </a:pPr>
            <a:r>
              <a:rPr lang="en-IN" altLang="en-US" sz="6000">
                <a:solidFill>
                  <a:srgbClr val="FF0000"/>
                </a:solidFill>
                <a:latin typeface="Times New Roman" panose="02020603050405020304" pitchFamily="18" charset="0"/>
                <a:cs typeface="Times New Roman" panose="02020603050405020304" pitchFamily="18" charset="0"/>
                <a:sym typeface="Arial" panose="020B0604020202020204" pitchFamily="34" charset="0"/>
              </a:rPr>
              <a:t>THANK YOU</a:t>
            </a:r>
            <a:endParaRPr lang="en-US" altLang="en-US"/>
          </a:p>
        </p:txBody>
      </p:sp>
      <p:sp>
        <p:nvSpPr>
          <p:cNvPr id="6" name="Slide Number Placeholder 4">
            <a:extLst>
              <a:ext uri="{FF2B5EF4-FFF2-40B4-BE49-F238E27FC236}">
                <a16:creationId xmlns:a16="http://schemas.microsoft.com/office/drawing/2014/main" id="{A1AE9036-A02D-2C87-1118-5FAA06F79D2D}"/>
              </a:ext>
            </a:extLst>
          </p:cNvPr>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17</a:t>
            </a:fld>
            <a:endParaRPr lang="en-US" altLang="en-US" sz="1200" dirty="0">
              <a:solidFill>
                <a:srgbClr val="898989"/>
              </a:solidFill>
              <a:cs typeface="Arial" panose="020B0604020202020204" pitchFamily="34" charset="0"/>
            </a:endParaRPr>
          </a:p>
        </p:txBody>
      </p:sp>
    </p:spTree>
    <p:extLst>
      <p:ext uri="{BB962C8B-B14F-4D97-AF65-F5344CB8AC3E}">
        <p14:creationId xmlns:p14="http://schemas.microsoft.com/office/powerpoint/2010/main" val="304786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noChangeArrowheads="1"/>
          </p:cNvSpPr>
          <p:nvPr>
            <p:ph idx="1"/>
          </p:nvPr>
        </p:nvSpPr>
        <p:spPr>
          <a:xfrm>
            <a:off x="533400" y="814388"/>
            <a:ext cx="8229600" cy="5976937"/>
          </a:xfrm>
        </p:spPr>
        <p:txBody>
          <a:bodyPr/>
          <a:lstStyle/>
          <a:p>
            <a:pPr marL="179705" indent="-179705" algn="just" eaLnBrk="1" hangingPunct="1">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rPr>
              <a:t>Objectives</a:t>
            </a:r>
          </a:p>
          <a:p>
            <a:pPr marL="179705" indent="-179705" algn="just" eaLnBrk="1" hangingPunct="1">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rPr>
              <a:t>Abstract</a:t>
            </a:r>
          </a:p>
          <a:p>
            <a:pPr marL="179705" indent="-179705" algn="just" eaLnBrk="1" hangingPunct="1">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rPr>
              <a:t>Introduction</a:t>
            </a:r>
          </a:p>
          <a:p>
            <a:pPr marL="179705" indent="-179705" algn="just" eaLnBrk="1" hangingPunct="1">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rPr>
              <a:t>Literature Review</a:t>
            </a:r>
          </a:p>
          <a:p>
            <a:pPr marL="179705" indent="-179705" algn="just" eaLnBrk="1" hangingPunct="1">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sym typeface="+mn-ea"/>
              </a:rPr>
              <a:t>Problem Identification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marL="179705" indent="-179705" algn="just" eaLnBrk="1" hangingPunct="1">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rPr>
              <a:t>Existing System</a:t>
            </a:r>
          </a:p>
          <a:p>
            <a:pPr marL="179705" indent="-179705" algn="just" eaLnBrk="1" hangingPunct="1">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rPr>
              <a:t>Proposed System </a:t>
            </a:r>
          </a:p>
          <a:p>
            <a:pPr marL="179705" indent="-179705" algn="just" eaLnBrk="1" latinLnBrk="0" hangingPunct="1">
              <a:spcBef>
                <a:spcPts val="1000"/>
              </a:spcBef>
              <a:spcAft>
                <a:spcPts val="0"/>
              </a:spcAft>
              <a:defRPr/>
            </a:pPr>
            <a:r>
              <a:rPr lang="en-IN" altLang="en-US" sz="2400" b="1" dirty="0">
                <a:solidFill>
                  <a:schemeClr val="tx1"/>
                </a:solidFill>
                <a:latin typeface="Times New Roman" panose="02020603050405020304" pitchFamily="18" charset="0"/>
                <a:cs typeface="Times New Roman" panose="02020603050405020304" pitchFamily="18" charset="0"/>
              </a:rPr>
              <a:t>Software </a:t>
            </a:r>
            <a:r>
              <a:rPr lang="en-US" altLang="en-US" sz="2400" b="1" dirty="0">
                <a:solidFill>
                  <a:schemeClr val="tx1"/>
                </a:solidFill>
                <a:latin typeface="Times New Roman" panose="02020603050405020304" pitchFamily="18" charset="0"/>
                <a:cs typeface="Times New Roman" panose="02020603050405020304" pitchFamily="18" charset="0"/>
              </a:rPr>
              <a:t>Requirements</a:t>
            </a:r>
          </a:p>
          <a:p>
            <a:pPr marL="179705" indent="-179705" algn="just" eaLnBrk="1" latinLnBrk="0" hangingPunct="1">
              <a:spcBef>
                <a:spcPts val="1000"/>
              </a:spcBef>
              <a:spcAft>
                <a:spcPts val="0"/>
              </a:spcAft>
              <a:defRPr/>
            </a:pPr>
            <a:r>
              <a:rPr lang="en-US" altLang="en-US" sz="2400" b="1" dirty="0">
                <a:solidFill>
                  <a:schemeClr val="tx1"/>
                </a:solidFill>
                <a:latin typeface="Times New Roman" panose="02020603050405020304" pitchFamily="18" charset="0"/>
                <a:cs typeface="Times New Roman" panose="02020603050405020304" pitchFamily="18" charset="0"/>
              </a:rPr>
              <a:t>Results and Discussion</a:t>
            </a:r>
            <a:endParaRPr lang="en-IN" altLang="en-US" sz="2400" b="1" dirty="0">
              <a:solidFill>
                <a:schemeClr val="tx1"/>
              </a:solidFill>
              <a:latin typeface="Times New Roman" panose="02020603050405020304" pitchFamily="18" charset="0"/>
              <a:cs typeface="Times New Roman" panose="02020603050405020304" pitchFamily="18" charset="0"/>
            </a:endParaRPr>
          </a:p>
          <a:p>
            <a:pPr marL="179705" indent="-179705" algn="just" eaLnBrk="1" latinLnBrk="0" hangingPunct="1">
              <a:spcBef>
                <a:spcPts val="1000"/>
              </a:spcBef>
              <a:spcAft>
                <a:spcPts val="0"/>
              </a:spcAft>
              <a:defRPr/>
            </a:pPr>
            <a:r>
              <a:rPr lang="en-IN" altLang="en-US" sz="24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rPr>
              <a:t>Conclusion</a:t>
            </a:r>
            <a:endParaRPr lang="en-US" altLang="en-US" sz="2400" b="1" dirty="0">
              <a:solidFill>
                <a:schemeClr val="tx1"/>
              </a:solidFill>
              <a:latin typeface="Times New Roman" panose="02020603050405020304" pitchFamily="18" charset="0"/>
              <a:cs typeface="Times New Roman" panose="02020603050405020304" pitchFamily="18" charset="0"/>
              <a:sym typeface="Arial" panose="020B0604020202020204" pitchFamily="34" charset="0"/>
            </a:endParaRPr>
          </a:p>
          <a:p>
            <a:pPr marL="179705" indent="-179705" algn="just" eaLnBrk="1" latinLnBrk="0" hangingPunct="1">
              <a:spcBef>
                <a:spcPts val="1000"/>
              </a:spcBef>
              <a:spcAft>
                <a:spcPts val="0"/>
              </a:spcAft>
              <a:defRPr/>
            </a:pPr>
            <a:r>
              <a:rPr lang="en-IN" altLang="en-US" sz="2400" b="1" dirty="0">
                <a:solidFill>
                  <a:schemeClr val="tx1"/>
                </a:solidFill>
                <a:latin typeface="Times New Roman" panose="02020603050405020304" pitchFamily="18" charset="0"/>
                <a:cs typeface="Times New Roman" panose="02020603050405020304" pitchFamily="18" charset="0"/>
              </a:rPr>
              <a:t>References</a:t>
            </a:r>
          </a:p>
          <a:p>
            <a:pPr algn="just" eaLnBrk="1" hangingPunct="1">
              <a:lnSpc>
                <a:spcPct val="160000"/>
              </a:lnSpc>
              <a:defRPr/>
            </a:pPr>
            <a:endParaRPr lang="en-US" altLang="en-US" sz="2200" dirty="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533400" y="768350"/>
            <a:ext cx="8077200" cy="46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ym typeface="Arial" panose="020B0604020202020204" pitchFamily="34" charset="0"/>
            </a:endParaRPr>
          </a:p>
        </p:txBody>
      </p:sp>
      <p:sp>
        <p:nvSpPr>
          <p:cNvPr id="6148" name="Title 6"/>
          <p:cNvSpPr>
            <a:spLocks noGrp="1" noChangeArrowheads="1"/>
          </p:cNvSpPr>
          <p:nvPr>
            <p:ph type="title"/>
          </p:nvPr>
        </p:nvSpPr>
        <p:spPr>
          <a:xfrm>
            <a:off x="457200" y="-243408"/>
            <a:ext cx="8229600" cy="990600"/>
          </a:xfrm>
        </p:spPr>
        <p:txBody>
          <a:bodyPr/>
          <a:lstStyle/>
          <a:p>
            <a:r>
              <a:rPr lang="en-US" altLang="en-US" b="1" dirty="0">
                <a:solidFill>
                  <a:srgbClr val="00B05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sym typeface="Arial" panose="020B0604020202020204" pitchFamily="34" charset="0"/>
              </a:rPr>
              <a:t>CONTENTS </a:t>
            </a:r>
            <a:endParaRPr lang="en-US" altLang="en-US" b="1" dirty="0">
              <a:latin typeface="Times New Roman" panose="02020603050405020304" pitchFamily="18" charset="0"/>
              <a:cs typeface="Times New Roman" panose="02020603050405020304" pitchFamily="18" charset="0"/>
            </a:endParaRPr>
          </a:p>
        </p:txBody>
      </p:sp>
      <p:sp>
        <p:nvSpPr>
          <p:cNvPr id="12" name="Date Placeholder 11"/>
          <p:cNvSpPr>
            <a:spLocks noGrp="1"/>
          </p:cNvSpPr>
          <p:nvPr>
            <p:ph type="dt" sz="quarter" idx="10"/>
          </p:nvPr>
        </p:nvSpPr>
        <p:spPr>
          <a:xfrm>
            <a:off x="533400" y="6309320"/>
            <a:ext cx="1158280" cy="365125"/>
          </a:xfrm>
        </p:spPr>
        <p:txBody>
          <a:bodyPr/>
          <a:lstStyle/>
          <a:p>
            <a:pPr>
              <a:defRPr/>
            </a:pPr>
            <a:fld id="{CD330A6C-1A5E-4B90-8727-E7A3D0F18E07}" type="datetime5">
              <a:rPr lang="en-US" altLang="en-US"/>
              <a:t>18-Nov-23</a:t>
            </a:fld>
            <a:endParaRPr lang="en-US" altLang="en-US" dirty="0"/>
          </a:p>
        </p:txBody>
      </p:sp>
      <p:sp>
        <p:nvSpPr>
          <p:cNvPr id="2" name="Slide Number Placeholder 14">
            <a:extLst>
              <a:ext uri="{FF2B5EF4-FFF2-40B4-BE49-F238E27FC236}">
                <a16:creationId xmlns:a16="http://schemas.microsoft.com/office/drawing/2014/main" id="{2D6B56EC-9830-1483-4B2F-DA046FA484AA}"/>
              </a:ext>
            </a:extLst>
          </p:cNvPr>
          <p:cNvSpPr>
            <a:spLocks noChangeArrowheads="1"/>
          </p:cNvSpPr>
          <p:nvPr/>
        </p:nvSpPr>
        <p:spPr bwMode="auto">
          <a:xfrm>
            <a:off x="2915816" y="635476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7B802CD6-F7FD-4562-B4C2-51FD3C4481EB}" type="slidenum">
              <a:rPr lang="en-US" altLang="en-US" sz="1200">
                <a:solidFill>
                  <a:srgbClr val="898989"/>
                </a:solidFill>
                <a:cs typeface="Arial" panose="020B0604020202020204" pitchFamily="34" charset="0"/>
              </a:rPr>
              <a:t>2</a:t>
            </a:fld>
            <a:endParaRPr lang="en-US" altLang="en-US" sz="1200" dirty="0">
              <a:solidFill>
                <a:srgbClr val="898989"/>
              </a:solidFill>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533400" y="0"/>
            <a:ext cx="8229600" cy="1143000"/>
          </a:xfrm>
        </p:spPr>
        <p:txBody>
          <a:bodyPr/>
          <a:lstStyle/>
          <a:p>
            <a:pPr eaLnBrk="1" latinLnBrk="0" hangingPunct="1"/>
            <a:r>
              <a:rPr lang="en-US" altLang="en-US" b="1">
                <a:solidFill>
                  <a:srgbClr val="FF0000"/>
                </a:solidFill>
                <a:latin typeface="Times New Roman" panose="02020603050405020304" pitchFamily="18" charset="0"/>
                <a:cs typeface="Times New Roman" panose="02020603050405020304" pitchFamily="18" charset="0"/>
                <a:sym typeface="Arial" panose="020B0604020202020204" pitchFamily="34" charset="0"/>
              </a:rPr>
              <a:t> OBJECTIVES </a:t>
            </a:r>
            <a:endParaRPr lang="en-US" altLang="en-US">
              <a:solidFill>
                <a:srgbClr val="FF0000"/>
              </a:solidFill>
            </a:endParaRPr>
          </a:p>
        </p:txBody>
      </p:sp>
      <p:sp>
        <p:nvSpPr>
          <p:cNvPr id="7171" name="Date Placeholder 13"/>
          <p:cNvSpPr>
            <a:spLocks noChangeArrowheads="1"/>
          </p:cNvSpPr>
          <p:nvPr/>
        </p:nvSpPr>
        <p:spPr bwMode="auto">
          <a:xfrm>
            <a:off x="457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7172" name="Slide Number Placeholder 14"/>
          <p:cNvSpPr>
            <a:spLocks noChangeArrowheads="1"/>
          </p:cNvSpPr>
          <p:nvPr/>
        </p:nvSpPr>
        <p:spPr bwMode="auto">
          <a:xfrm>
            <a:off x="2915816" y="635476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7B802CD6-F7FD-4562-B4C2-51FD3C4481EB}" type="slidenum">
              <a:rPr lang="en-US" altLang="en-US" sz="1200">
                <a:solidFill>
                  <a:srgbClr val="898989"/>
                </a:solidFill>
                <a:cs typeface="Arial" panose="020B0604020202020204" pitchFamily="34" charset="0"/>
              </a:rPr>
              <a:t>3</a:t>
            </a:fld>
            <a:endParaRPr lang="en-US" altLang="en-US" sz="1200" dirty="0">
              <a:solidFill>
                <a:srgbClr val="898989"/>
              </a:solidFill>
              <a:cs typeface="Arial" panose="020B0604020202020204" pitchFamily="34" charset="0"/>
            </a:endParaRPr>
          </a:p>
        </p:txBody>
      </p:sp>
      <p:sp>
        <p:nvSpPr>
          <p:cNvPr id="7173" name="Rectangle 15"/>
          <p:cNvSpPr/>
          <p:nvPr/>
        </p:nvSpPr>
        <p:spPr bwMode="auto">
          <a:xfrm>
            <a:off x="533400" y="944563"/>
            <a:ext cx="8077200" cy="46037"/>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sp>
        <p:nvSpPr>
          <p:cNvPr id="14" name="Date Placeholder 13"/>
          <p:cNvSpPr>
            <a:spLocks noGrp="1"/>
          </p:cNvSpPr>
          <p:nvPr>
            <p:ph type="dt" sz="quarter" idx="10"/>
          </p:nvPr>
        </p:nvSpPr>
        <p:spPr>
          <a:xfrm>
            <a:off x="457200" y="6356350"/>
            <a:ext cx="1666528" cy="365125"/>
          </a:xfrm>
        </p:spPr>
        <p:txBody>
          <a:bodyPr/>
          <a:lstStyle/>
          <a:p>
            <a:pPr>
              <a:defRPr/>
            </a:pPr>
            <a:fld id="{0F08D8B4-E549-4718-B9A3-8C5C95399499}" type="datetime5">
              <a:rPr lang="en-US" altLang="en-US"/>
              <a:t>18-Nov-23</a:t>
            </a:fld>
            <a:endParaRPr lang="en-US" altLang="en-US"/>
          </a:p>
        </p:txBody>
      </p:sp>
      <p:sp>
        <p:nvSpPr>
          <p:cNvPr id="2" name="Rectangle 1"/>
          <p:cNvSpPr/>
          <p:nvPr/>
        </p:nvSpPr>
        <p:spPr bwMode="auto">
          <a:xfrm rot="10800000" flipV="1">
            <a:off x="419100" y="1513063"/>
            <a:ext cx="8305800" cy="4320704"/>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lstStyle/>
          <a:p>
            <a:pPr marL="342900" indent="-342900" algn="just" eaLnBrk="1" hangingPunct="1">
              <a:buFont typeface="Arial" panose="020B0604020202020204" pitchFamily="34" charset="0"/>
              <a:buChar char="•"/>
              <a:defRPr/>
            </a:pPr>
            <a:r>
              <a:rPr lang="en-US" sz="2800" dirty="0">
                <a:solidFill>
                  <a:srgbClr val="000000"/>
                </a:solidFill>
                <a:effectLst/>
                <a:latin typeface="Times New Roman" panose="02020603050405020304" pitchFamily="18" charset="0"/>
                <a:ea typeface="Times New Roman" panose="02020603050405020304" pitchFamily="18" charset="0"/>
              </a:rPr>
              <a:t>This project make voting more accessible to a wider range of voters, including those with disabilities, by providing user-friendly interfaces and options for remote voting</a:t>
            </a:r>
          </a:p>
          <a:p>
            <a:pPr algn="just" eaLnBrk="1" hangingPunct="1">
              <a:defRPr/>
            </a:pPr>
            <a:endParaRPr lang="en-US" sz="2800" dirty="0">
              <a:solidFill>
                <a:srgbClr val="000000"/>
              </a:solidFill>
              <a:latin typeface="Times New Roman" panose="02020603050405020304" pitchFamily="18" charset="0"/>
              <a:cs typeface="Times New Roman" panose="02020603050405020304" pitchFamily="18" charset="0"/>
            </a:endParaRPr>
          </a:p>
          <a:p>
            <a:pPr marL="342900" indent="-342900" algn="just" eaLnBrk="1" hangingPunct="1">
              <a:buFont typeface="Arial" panose="020B0604020202020204" pitchFamily="34" charset="0"/>
              <a:buChar char="•"/>
              <a:defRPr/>
            </a:pPr>
            <a:r>
              <a:rPr lang="en-US" sz="2800" dirty="0">
                <a:solidFill>
                  <a:srgbClr val="000000"/>
                </a:solidFill>
                <a:effectLst/>
                <a:latin typeface="Times New Roman" panose="02020603050405020304" pitchFamily="18" charset="0"/>
                <a:ea typeface="Times New Roman" panose="02020603050405020304" pitchFamily="18" charset="0"/>
              </a:rPr>
              <a:t>Allow voters to cast their votes from various locations, reducing the need for physical presence at polling stations and increasing participation</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US"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457200" y="198438"/>
            <a:ext cx="8229600" cy="1143000"/>
          </a:xfrm>
        </p:spPr>
        <p:txBody>
          <a:bodyPr/>
          <a:lstStyle/>
          <a:p>
            <a:pPr eaLnBrk="1" latinLnBrk="0" hangingPunct="1"/>
            <a:r>
              <a:rPr lang="en-US" altLang="en-US" b="1">
                <a:solidFill>
                  <a:srgbClr val="FF0000"/>
                </a:solidFill>
                <a:latin typeface="Times New Roman" panose="02020603050405020304" pitchFamily="18" charset="0"/>
                <a:cs typeface="Times New Roman" panose="02020603050405020304" pitchFamily="18" charset="0"/>
                <a:sym typeface="Arial" panose="020B0604020202020204" pitchFamily="34" charset="0"/>
              </a:rPr>
              <a:t>ABSTRACT</a:t>
            </a:r>
            <a:endParaRPr lang="en-US" altLang="en-US"/>
          </a:p>
        </p:txBody>
      </p:sp>
      <p:sp>
        <p:nvSpPr>
          <p:cNvPr id="8195" name="Date Placeholder 3"/>
          <p:cNvSpPr>
            <a:spLocks noChangeArrowheads="1"/>
          </p:cNvSpPr>
          <p:nvPr/>
        </p:nvSpPr>
        <p:spPr bwMode="auto">
          <a:xfrm>
            <a:off x="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8196" name="Slide Number Placeholder 4"/>
          <p:cNvSpPr>
            <a:spLocks noChangeArrowheads="1"/>
          </p:cNvSpPr>
          <p:nvPr/>
        </p:nvSpPr>
        <p:spPr bwMode="auto">
          <a:xfrm>
            <a:off x="2843808" y="6294437"/>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6EAC8E49-F87F-454D-A1A3-8B05151FAFAF}" type="slidenum">
              <a:rPr lang="en-US" altLang="en-US" sz="1400">
                <a:solidFill>
                  <a:srgbClr val="898989"/>
                </a:solidFill>
                <a:cs typeface="Arial" panose="020B0604020202020204" pitchFamily="34" charset="0"/>
              </a:rPr>
              <a:t>4</a:t>
            </a:fld>
            <a:endParaRPr lang="en-US" altLang="en-US" sz="1200" dirty="0">
              <a:solidFill>
                <a:srgbClr val="898989"/>
              </a:solidFill>
              <a:cs typeface="Arial" panose="020B0604020202020204" pitchFamily="34" charset="0"/>
            </a:endParaRPr>
          </a:p>
        </p:txBody>
      </p:sp>
      <p:sp>
        <p:nvSpPr>
          <p:cNvPr id="8197" name="Rectangle 5"/>
          <p:cNvSpPr/>
          <p:nvPr/>
        </p:nvSpPr>
        <p:spPr bwMode="auto">
          <a:xfrm>
            <a:off x="533400" y="1219200"/>
            <a:ext cx="8077200" cy="46038"/>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sp>
        <p:nvSpPr>
          <p:cNvPr id="14" name="Date Placeholder 13"/>
          <p:cNvSpPr>
            <a:spLocks noGrp="1"/>
          </p:cNvSpPr>
          <p:nvPr>
            <p:ph type="dt" sz="quarter" idx="10"/>
          </p:nvPr>
        </p:nvSpPr>
        <p:spPr>
          <a:xfrm>
            <a:off x="457200" y="6356350"/>
            <a:ext cx="1090464" cy="365125"/>
          </a:xfrm>
        </p:spPr>
        <p:txBody>
          <a:bodyPr/>
          <a:lstStyle/>
          <a:p>
            <a:pPr>
              <a:defRPr/>
            </a:pPr>
            <a:fld id="{B84D3548-651C-4D1D-B1C3-EB03372D66C4}" type="datetime5">
              <a:rPr lang="en-US" altLang="en-US"/>
              <a:t>18-Nov-23</a:t>
            </a:fld>
            <a:endParaRPr lang="en-US" altLang="en-US" dirty="0"/>
          </a:p>
        </p:txBody>
      </p:sp>
      <p:sp>
        <p:nvSpPr>
          <p:cNvPr id="2" name="Rectangle 1"/>
          <p:cNvSpPr/>
          <p:nvPr/>
        </p:nvSpPr>
        <p:spPr bwMode="auto">
          <a:xfrm rot="10800000" flipV="1">
            <a:off x="919163" y="1857375"/>
            <a:ext cx="7691437" cy="4391025"/>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lstStyle/>
          <a:p>
            <a:pPr marL="285750" indent="-285750" algn="just" eaLnBrk="1" hangingPunct="1">
              <a:buFont typeface="Arial" panose="020B0604020202020204" pitchFamily="34" charset="0"/>
              <a:buChar char="•"/>
              <a:defRPr/>
            </a:pPr>
            <a:r>
              <a:rPr lang="en-US" sz="2300" dirty="0">
                <a:solidFill>
                  <a:srgbClr val="000000"/>
                </a:solidFill>
                <a:latin typeface="Times New Roman" panose="02020603050405020304" pitchFamily="18" charset="0"/>
                <a:cs typeface="Times New Roman" panose="02020603050405020304" pitchFamily="18" charset="0"/>
              </a:rPr>
              <a:t>The purpose of creating a Real-Time Image Based Smart Voting system is to improve the democratic voting process in several ways. </a:t>
            </a:r>
            <a:endParaRPr lang="en-IN" sz="1800" b="0" i="0" u="none" strike="noStrike" baseline="0" dirty="0">
              <a:solidFill>
                <a:srgbClr val="000000"/>
              </a:solidFill>
              <a:latin typeface="Times New Roman" panose="02020603050405020304" pitchFamily="18" charset="0"/>
            </a:endParaRPr>
          </a:p>
          <a:p>
            <a:pPr algn="just" eaLnBrk="1" hangingPunct="1">
              <a:defRPr/>
            </a:pPr>
            <a:endParaRPr lang="en-US" sz="2300" dirty="0">
              <a:solidFill>
                <a:srgbClr val="000000"/>
              </a:solidFill>
              <a:latin typeface="Times New Roman" panose="02020603050405020304" pitchFamily="18" charset="0"/>
              <a:cs typeface="Times New Roman" panose="02020603050405020304" pitchFamily="18" charset="0"/>
            </a:endParaRPr>
          </a:p>
          <a:p>
            <a:pPr marL="285750" indent="-285750" algn="just" eaLnBrk="1" hangingPunct="1">
              <a:buFont typeface="Arial" panose="020B0604020202020204" pitchFamily="34" charset="0"/>
              <a:buChar char="•"/>
              <a:defRPr/>
            </a:pPr>
            <a:r>
              <a:rPr lang="en-US" sz="2300" dirty="0">
                <a:solidFill>
                  <a:srgbClr val="000000"/>
                </a:solidFill>
                <a:latin typeface="Times New Roman" panose="02020603050405020304" pitchFamily="18" charset="0"/>
                <a:cs typeface="Times New Roman" panose="02020603050405020304" pitchFamily="18" charset="0"/>
              </a:rPr>
              <a:t>This system ensures accuracy and eliminates the need for traditional paper ballots, enhancing the efficiency and transparency of elections.</a:t>
            </a:r>
          </a:p>
          <a:p>
            <a:pPr marL="285750" indent="-285750" algn="just" eaLnBrk="1" hangingPunct="1">
              <a:buFont typeface="Arial" panose="020B0604020202020204" pitchFamily="34" charset="0"/>
              <a:buChar char="•"/>
              <a:defRP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lgn="just" eaLnBrk="1" hangingPunct="1">
              <a:buFont typeface="Arial" panose="020B0604020202020204" pitchFamily="34" charset="0"/>
              <a:buChar char="•"/>
              <a:defRPr/>
            </a:pPr>
            <a:r>
              <a:rPr lang="en-US" sz="2300" dirty="0">
                <a:solidFill>
                  <a:srgbClr val="000000"/>
                </a:solidFill>
                <a:latin typeface="Times New Roman" panose="02020603050405020304" pitchFamily="18" charset="0"/>
                <a:cs typeface="Times New Roman" panose="02020603050405020304" pitchFamily="18" charset="0"/>
              </a:rPr>
              <a:t>Real-time monitoring and secure data storage contribute to the integrity of election results, fostering trust in the electoral system.</a:t>
            </a:r>
            <a:endParaRPr lang="en-IN" sz="23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533400" y="0"/>
            <a:ext cx="8229600" cy="1143000"/>
          </a:xfrm>
        </p:spPr>
        <p:txBody>
          <a:bodyPr/>
          <a:lstStyle/>
          <a:p>
            <a:pPr eaLnBrk="1" latinLnBrk="0" hangingPunct="1"/>
            <a:r>
              <a:rPr lang="en-US" altLang="en-US" b="1">
                <a:solidFill>
                  <a:srgbClr val="FF0000"/>
                </a:solidFill>
                <a:latin typeface="Times New Roman" panose="02020603050405020304" pitchFamily="18" charset="0"/>
                <a:cs typeface="Times New Roman" panose="02020603050405020304" pitchFamily="18" charset="0"/>
                <a:sym typeface="Arial" panose="020B0604020202020204" pitchFamily="34" charset="0"/>
              </a:rPr>
              <a:t> </a:t>
            </a:r>
            <a:r>
              <a:rPr lang="en-US" altLang="en-US" b="1">
                <a:solidFill>
                  <a:srgbClr val="FF0000"/>
                </a:solidFill>
                <a:latin typeface="Times New Roman" panose="02020603050405020304" pitchFamily="18" charset="0"/>
                <a:cs typeface="Times New Roman" panose="02020603050405020304" pitchFamily="18" charset="0"/>
              </a:rPr>
              <a:t>INTRODUCTION</a:t>
            </a:r>
            <a:r>
              <a:rPr lang="en-US" altLang="en-US" b="1">
                <a:solidFill>
                  <a:srgbClr val="FF0000"/>
                </a:solidFill>
                <a:latin typeface="Times New Roman" panose="02020603050405020304" pitchFamily="18" charset="0"/>
                <a:cs typeface="Times New Roman" panose="02020603050405020304" pitchFamily="18" charset="0"/>
                <a:sym typeface="Arial" panose="020B0604020202020204" pitchFamily="34" charset="0"/>
              </a:rPr>
              <a:t> </a:t>
            </a:r>
            <a:endParaRPr lang="en-US" altLang="en-US">
              <a:solidFill>
                <a:srgbClr val="FF0000"/>
              </a:solidFill>
            </a:endParaRPr>
          </a:p>
        </p:txBody>
      </p:sp>
      <p:sp>
        <p:nvSpPr>
          <p:cNvPr id="9219" name="Date Placeholder 13"/>
          <p:cNvSpPr>
            <a:spLocks noChangeArrowheads="1"/>
          </p:cNvSpPr>
          <p:nvPr/>
        </p:nvSpPr>
        <p:spPr bwMode="auto">
          <a:xfrm>
            <a:off x="457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9220" name="Slide Number Placeholder 14"/>
          <p:cNvSpPr>
            <a:spLocks noChangeArrowheads="1"/>
          </p:cNvSpPr>
          <p:nvPr/>
        </p:nvSpPr>
        <p:spPr bwMode="auto">
          <a:xfrm>
            <a:off x="2843808"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3FEA2ACE-E97F-4D5D-AE6C-0142B3A95F95}" type="slidenum">
              <a:rPr lang="en-US" altLang="en-US" sz="1200">
                <a:solidFill>
                  <a:srgbClr val="898989"/>
                </a:solidFill>
                <a:cs typeface="Arial" panose="020B0604020202020204" pitchFamily="34" charset="0"/>
              </a:rPr>
              <a:t>5</a:t>
            </a:fld>
            <a:endParaRPr lang="en-US" altLang="en-US" sz="1200">
              <a:solidFill>
                <a:srgbClr val="898989"/>
              </a:solidFill>
              <a:cs typeface="Arial" panose="020B0604020202020204" pitchFamily="34" charset="0"/>
            </a:endParaRPr>
          </a:p>
        </p:txBody>
      </p:sp>
      <p:sp>
        <p:nvSpPr>
          <p:cNvPr id="9221" name="Rectangle 15"/>
          <p:cNvSpPr/>
          <p:nvPr/>
        </p:nvSpPr>
        <p:spPr bwMode="auto">
          <a:xfrm>
            <a:off x="533400" y="944563"/>
            <a:ext cx="8077200" cy="46037"/>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sp>
        <p:nvSpPr>
          <p:cNvPr id="14" name="Date Placeholder 13"/>
          <p:cNvSpPr>
            <a:spLocks noGrp="1"/>
          </p:cNvSpPr>
          <p:nvPr>
            <p:ph type="dt" sz="quarter" idx="10"/>
          </p:nvPr>
        </p:nvSpPr>
        <p:spPr/>
        <p:txBody>
          <a:bodyPr/>
          <a:lstStyle/>
          <a:p>
            <a:pPr>
              <a:defRPr/>
            </a:pPr>
            <a:fld id="{09B58AE1-FBA2-4934-B85C-CAE8E28375DA}" type="datetime5">
              <a:rPr lang="en-US" altLang="en-US"/>
              <a:t>18-Nov-23</a:t>
            </a:fld>
            <a:endParaRPr lang="en-US" altLang="en-US"/>
          </a:p>
        </p:txBody>
      </p:sp>
      <p:sp>
        <p:nvSpPr>
          <p:cNvPr id="2" name="Rectangle 1"/>
          <p:cNvSpPr/>
          <p:nvPr/>
        </p:nvSpPr>
        <p:spPr bwMode="auto">
          <a:xfrm rot="10800000" flipV="1">
            <a:off x="673100" y="1458913"/>
            <a:ext cx="8075613" cy="4865687"/>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lstStyle/>
          <a:p>
            <a:pPr marL="285750" indent="-285750" eaLnBrk="1" hangingPunct="1">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An Image-Based Smart Voting System employs visual data, such as image processing, to enhance the voting process.</a:t>
            </a:r>
          </a:p>
          <a:p>
            <a:pPr eaLnBrk="1" hangingPunct="1">
              <a:defRP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This technology aims to improve accuracy, prevent illegal voting, and streamline the voting experience by utilizing barcode for voter identification and verification. </a:t>
            </a:r>
          </a:p>
          <a:p>
            <a:pPr eaLnBrk="1" hangingPunct="1">
              <a:defRP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eaLnBrk="1" hangingPunct="1">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 It often integrates advanced algorithms to ensure the security and integrity of the voting system while maintaining user privacy.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457200" y="0"/>
            <a:ext cx="8229600" cy="857250"/>
          </a:xfrm>
        </p:spPr>
        <p:txBody>
          <a:bodyPr/>
          <a:lstStyle/>
          <a:p>
            <a:pPr eaLnBrk="1" latinLnBrk="0" hangingPunct="1"/>
            <a:r>
              <a:rPr lang="en-US" altLang="en-US"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REVIEW</a:t>
            </a:r>
            <a:endParaRPr lang="en-US" altLang="en-US">
              <a:ea typeface="Cambria" panose="02040503050406030204" pitchFamily="18" charset="0"/>
              <a:cs typeface="Times New Roman" panose="02020603050405020304" pitchFamily="18" charset="0"/>
            </a:endParaRPr>
          </a:p>
        </p:txBody>
      </p:sp>
      <p:sp>
        <p:nvSpPr>
          <p:cNvPr id="11267" name="Date Placeholder 3"/>
          <p:cNvSpPr>
            <a:spLocks noChangeArrowheads="1"/>
          </p:cNvSpPr>
          <p:nvPr/>
        </p:nvSpPr>
        <p:spPr bwMode="auto">
          <a:xfrm>
            <a:off x="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11268" name="Slide Number Placeholder 4"/>
          <p:cNvSpPr>
            <a:spLocks noChangeArrowheads="1"/>
          </p:cNvSpPr>
          <p:nvPr/>
        </p:nvSpPr>
        <p:spPr bwMode="auto">
          <a:xfrm>
            <a:off x="2817555" y="6310312"/>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22C706BA-3C92-4E2A-B1B1-FA35E9A32B16}" type="slidenum">
              <a:rPr lang="en-US" altLang="en-US" sz="1400">
                <a:solidFill>
                  <a:srgbClr val="898989"/>
                </a:solidFill>
                <a:cs typeface="Arial" panose="020B0604020202020204" pitchFamily="34" charset="0"/>
              </a:rPr>
              <a:t>6</a:t>
            </a:fld>
            <a:endParaRPr lang="en-US" altLang="en-US" sz="1200" dirty="0">
              <a:solidFill>
                <a:srgbClr val="898989"/>
              </a:solidFill>
              <a:cs typeface="Arial" panose="020B0604020202020204" pitchFamily="34" charset="0"/>
            </a:endParaRPr>
          </a:p>
        </p:txBody>
      </p:sp>
      <p:sp>
        <p:nvSpPr>
          <p:cNvPr id="11269" name="Rectangle 5"/>
          <p:cNvSpPr/>
          <p:nvPr/>
        </p:nvSpPr>
        <p:spPr bwMode="auto">
          <a:xfrm>
            <a:off x="571500" y="785813"/>
            <a:ext cx="8077200" cy="46037"/>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38177466"/>
              </p:ext>
            </p:extLst>
          </p:nvPr>
        </p:nvGraphicFramePr>
        <p:xfrm>
          <a:off x="268058" y="1124744"/>
          <a:ext cx="8607883" cy="6621120"/>
        </p:xfrm>
        <a:graphic>
          <a:graphicData uri="http://schemas.openxmlformats.org/drawingml/2006/table">
            <a:tbl>
              <a:tblPr firstRow="1" bandRow="1">
                <a:tableStyleId>{5940675A-B579-460E-94D1-54222C63F5DA}</a:tableStyleId>
              </a:tblPr>
              <a:tblGrid>
                <a:gridCol w="751210">
                  <a:extLst>
                    <a:ext uri="{9D8B030D-6E8A-4147-A177-3AD203B41FA5}">
                      <a16:colId xmlns:a16="http://schemas.microsoft.com/office/drawing/2014/main" val="20000"/>
                    </a:ext>
                  </a:extLst>
                </a:gridCol>
                <a:gridCol w="1356147">
                  <a:extLst>
                    <a:ext uri="{9D8B030D-6E8A-4147-A177-3AD203B41FA5}">
                      <a16:colId xmlns:a16="http://schemas.microsoft.com/office/drawing/2014/main" val="20001"/>
                    </a:ext>
                  </a:extLst>
                </a:gridCol>
                <a:gridCol w="1014890">
                  <a:extLst>
                    <a:ext uri="{9D8B030D-6E8A-4147-A177-3AD203B41FA5}">
                      <a16:colId xmlns:a16="http://schemas.microsoft.com/office/drawing/2014/main" val="20002"/>
                    </a:ext>
                  </a:extLst>
                </a:gridCol>
                <a:gridCol w="2212660">
                  <a:extLst>
                    <a:ext uri="{9D8B030D-6E8A-4147-A177-3AD203B41FA5}">
                      <a16:colId xmlns:a16="http://schemas.microsoft.com/office/drawing/2014/main" val="20003"/>
                    </a:ext>
                  </a:extLst>
                </a:gridCol>
                <a:gridCol w="3272976">
                  <a:extLst>
                    <a:ext uri="{9D8B030D-6E8A-4147-A177-3AD203B41FA5}">
                      <a16:colId xmlns:a16="http://schemas.microsoft.com/office/drawing/2014/main" val="20004"/>
                    </a:ext>
                  </a:extLst>
                </a:gridCol>
              </a:tblGrid>
              <a:tr h="1075778">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S.No</a:t>
                      </a: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 </a:t>
                      </a: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Journal/Reference  Name</a:t>
                      </a: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anchor="ctr"/>
                </a:tc>
                <a:extLst>
                  <a:ext uri="{0D108BD9-81ED-4DB2-BD59-A6C34878D82A}">
                    <a16:rowId xmlns:a16="http://schemas.microsoft.com/office/drawing/2014/main" val="10000"/>
                  </a:ext>
                </a:extLst>
              </a:tr>
              <a:tr h="2444948">
                <a:tc>
                  <a:txBody>
                    <a:bodyPr/>
                    <a:lstStyle/>
                    <a:p>
                      <a:pPr algn="ctr"/>
                      <a:r>
                        <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rPr>
                        <a:t>1.</a:t>
                      </a:r>
                    </a:p>
                  </a:txBody>
                  <a:tcPr anchor="ctr"/>
                </a:tc>
                <a:tc>
                  <a:txBody>
                    <a:bodyPr/>
                    <a:lstStyle/>
                    <a:p>
                      <a:r>
                        <a:rPr lang="en-US" sz="1800" b="0" i="0" u="none" strike="noStrike" kern="1200" baseline="0" dirty="0">
                          <a:solidFill>
                            <a:schemeClr val="tx1"/>
                          </a:solidFill>
                          <a:latin typeface="+mn-lt"/>
                          <a:ea typeface="+mn-ea"/>
                          <a:cs typeface="+mn-cs"/>
                        </a:rPr>
                        <a:t>Transparent voting system using blockchain</a:t>
                      </a:r>
                    </a:p>
                  </a:txBody>
                  <a:tcPr anchor="ctr"/>
                </a:tc>
                <a:tc>
                  <a:txBody>
                    <a:bodyPr/>
                    <a:lstStyle/>
                    <a:p>
                      <a:pPr algn="ctr"/>
                      <a:r>
                        <a:rPr lang="en-IN" sz="1800" b="0" i="0" u="none" strike="noStrike" kern="1200" baseline="0" dirty="0" err="1">
                          <a:solidFill>
                            <a:schemeClr val="tx1"/>
                          </a:solidFill>
                          <a:latin typeface="+mn-lt"/>
                          <a:ea typeface="+mn-ea"/>
                          <a:cs typeface="+mn-cs"/>
                        </a:rPr>
                        <a:t>V.Anitha</a:t>
                      </a:r>
                      <a:endParaRPr lang="en-IN" sz="1800" b="0" i="0" u="none" strike="noStrike" kern="1200" baseline="0" dirty="0">
                        <a:solidFill>
                          <a:schemeClr val="tx1"/>
                        </a:solidFill>
                        <a:latin typeface="+mn-lt"/>
                        <a:ea typeface="+mn-ea"/>
                        <a:cs typeface="+mn-cs"/>
                      </a:endParaRPr>
                    </a:p>
                    <a:p>
                      <a:pPr algn="ctr"/>
                      <a:r>
                        <a:rPr lang="en-IN" altLang="en-US" sz="1800" b="0" i="0" u="none" strike="noStrike" kern="1200" baseline="0" dirty="0">
                          <a:solidFill>
                            <a:schemeClr val="tx1"/>
                          </a:solidFill>
                          <a:latin typeface="+mn-lt"/>
                          <a:ea typeface="+mn-ea"/>
                          <a:cs typeface="+mn-cs"/>
                        </a:rPr>
                        <a:t>&amp;</a:t>
                      </a:r>
                    </a:p>
                    <a:p>
                      <a:pPr algn="ctr"/>
                      <a:r>
                        <a:rPr lang="en-IN" altLang="en-US" sz="1800" b="0" i="0" u="none" strike="noStrike" kern="1200" baseline="0" dirty="0">
                          <a:solidFill>
                            <a:schemeClr val="tx1"/>
                          </a:solidFill>
                          <a:latin typeface="+mn-lt"/>
                          <a:ea typeface="+mn-ea"/>
                          <a:cs typeface="+mn-cs"/>
                        </a:rPr>
                        <a:t>2020</a:t>
                      </a:r>
                      <a:endParaRPr lang="en-GB" altLang="en-US" sz="1600" b="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600" b="0" dirty="0">
                          <a:solidFill>
                            <a:schemeClr val="tx1"/>
                          </a:solidFill>
                        </a:rPr>
                        <a:t>IEEE journal</a:t>
                      </a:r>
                    </a:p>
                  </a:txBody>
                  <a:tcPr anchor="ctr"/>
                </a:tc>
                <a:tc>
                  <a:txBody>
                    <a:bodyPr/>
                    <a:lstStyle/>
                    <a:p>
                      <a:pPr algn="just"/>
                      <a:r>
                        <a:rPr lang="en-US" altLang="en-US" sz="1600" b="0" dirty="0">
                          <a:solidFill>
                            <a:schemeClr val="tx1"/>
                          </a:solidFill>
                          <a:latin typeface="Times New Roman" panose="02020603050405020304" pitchFamily="18" charset="0"/>
                          <a:cs typeface="Times New Roman" panose="02020603050405020304" pitchFamily="18" charset="0"/>
                        </a:rPr>
                        <a:t>In countries where traditional physical voting with gameable securities is used, increasing the likelihood of rigged elections, the goal of this paper is to create a decentralized transparent voting and analysis system that can be implemented with blockchain technology.</a:t>
                      </a:r>
                      <a:r>
                        <a:rPr lang="en-GB" altLang="en-US" sz="1600" b="0" dirty="0">
                          <a:solidFill>
                            <a:schemeClr val="tx1"/>
                          </a:solidFill>
                          <a:latin typeface="Times New Roman" panose="02020603050405020304" pitchFamily="18" charset="0"/>
                          <a:cs typeface="Times New Roman" panose="02020603050405020304" pitchFamily="18" charset="0"/>
                        </a:rPr>
                        <a:t> </a:t>
                      </a:r>
                      <a:endParaRPr lang="en-US" sz="1600" b="0" dirty="0">
                        <a:solidFill>
                          <a:schemeClr val="tx1"/>
                        </a:solidFill>
                      </a:endParaRPr>
                    </a:p>
                  </a:txBody>
                  <a:tcPr anchor="ctr"/>
                </a:tc>
                <a:extLst>
                  <a:ext uri="{0D108BD9-81ED-4DB2-BD59-A6C34878D82A}">
                    <a16:rowId xmlns:a16="http://schemas.microsoft.com/office/drawing/2014/main" val="10001"/>
                  </a:ext>
                </a:extLst>
              </a:tr>
              <a:tr h="2239914">
                <a:tc>
                  <a:txBody>
                    <a:bodyPr/>
                    <a:lstStyle/>
                    <a:p>
                      <a:pPr algn="ctr"/>
                      <a:r>
                        <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rPr>
                        <a:t>2.</a:t>
                      </a:r>
                    </a:p>
                  </a:txBody>
                  <a:tcPr anchor="ctr"/>
                </a:tc>
                <a:tc>
                  <a:txBody>
                    <a:bodyPr/>
                    <a:lstStyle/>
                    <a:p>
                      <a:r>
                        <a:rPr lang="en-US" sz="1800" b="0" i="0" u="none" strike="noStrike" kern="1200" baseline="0" dirty="0">
                          <a:solidFill>
                            <a:schemeClr val="tx1"/>
                          </a:solidFill>
                          <a:latin typeface="+mn-lt"/>
                          <a:ea typeface="+mn-ea"/>
                          <a:cs typeface="+mn-cs"/>
                        </a:rPr>
                        <a:t>A blockchain-based e-voting system using</a:t>
                      </a:r>
                    </a:p>
                    <a:p>
                      <a:r>
                        <a:rPr lang="en-US" sz="1800" b="0" i="0" u="none" strike="noStrike" kern="1200" baseline="0" dirty="0">
                          <a:solidFill>
                            <a:schemeClr val="tx1"/>
                          </a:solidFill>
                          <a:latin typeface="+mn-lt"/>
                          <a:ea typeface="+mn-ea"/>
                          <a:cs typeface="+mn-cs"/>
                        </a:rPr>
                        <a:t> bio hash</a:t>
                      </a:r>
                    </a:p>
                  </a:txBody>
                  <a:tcPr anchor="ctr"/>
                </a:tc>
                <a:tc>
                  <a:txBody>
                    <a:bodyPr/>
                    <a:lstStyle/>
                    <a:p>
                      <a:pPr algn="ctr"/>
                      <a:r>
                        <a:rPr lang="en-IN" sz="1800" b="0" i="0" u="none" strike="noStrike" kern="1200" baseline="0" dirty="0" err="1">
                          <a:solidFill>
                            <a:schemeClr val="tx1"/>
                          </a:solidFill>
                          <a:latin typeface="+mn-lt"/>
                          <a:ea typeface="+mn-ea"/>
                          <a:cs typeface="+mn-cs"/>
                        </a:rPr>
                        <a:t>S.Linta</a:t>
                      </a:r>
                      <a:endParaRPr lang="en-IN" sz="1800" b="0" i="0" u="none" strike="noStrike" kern="1200" baseline="0" dirty="0">
                        <a:solidFill>
                          <a:schemeClr val="tx1"/>
                        </a:solidFill>
                        <a:latin typeface="+mn-lt"/>
                        <a:ea typeface="+mn-ea"/>
                        <a:cs typeface="+mn-cs"/>
                      </a:endParaRPr>
                    </a:p>
                    <a:p>
                      <a:pPr algn="ctr"/>
                      <a:r>
                        <a:rPr lang="en-IN" sz="1800" b="0" i="0" u="none" strike="noStrike" kern="1200" baseline="0" dirty="0">
                          <a:solidFill>
                            <a:schemeClr val="tx1"/>
                          </a:solidFill>
                          <a:latin typeface="+mn-lt"/>
                          <a:ea typeface="+mn-ea"/>
                          <a:cs typeface="+mn-cs"/>
                        </a:rPr>
                        <a:t>&amp;</a:t>
                      </a:r>
                    </a:p>
                    <a:p>
                      <a:pPr algn="ctr"/>
                      <a:r>
                        <a:rPr lang="en-IN" sz="1800" b="0" i="0" u="none" strike="noStrike" kern="1200" baseline="0" dirty="0">
                          <a:solidFill>
                            <a:schemeClr val="tx1"/>
                          </a:solidFill>
                          <a:latin typeface="+mn-lt"/>
                          <a:ea typeface="+mn-ea"/>
                          <a:cs typeface="+mn-cs"/>
                        </a:rPr>
                        <a:t>2022</a:t>
                      </a:r>
                      <a:endParaRPr lang="en-US" sz="1600" b="0" dirty="0">
                        <a:solidFill>
                          <a:srgbClr val="002060"/>
                        </a:solidFill>
                      </a:endParaRPr>
                    </a:p>
                  </a:txBody>
                  <a:tcPr anchor="ctr"/>
                </a:tc>
                <a:tc>
                  <a:txBody>
                    <a:bodyPr/>
                    <a:lstStyle/>
                    <a:p>
                      <a:pPr algn="just"/>
                      <a:r>
                        <a:rPr lang="en-US" sz="1600" b="0" dirty="0">
                          <a:solidFill>
                            <a:schemeClr val="tx1"/>
                          </a:solidFill>
                        </a:rPr>
                        <a:t>IRE journal</a:t>
                      </a:r>
                    </a:p>
                  </a:txBody>
                  <a:tcPr anchor="ctr"/>
                </a:tc>
                <a:tc>
                  <a:txBody>
                    <a:bodyPr/>
                    <a:lstStyle/>
                    <a:p>
                      <a:pPr algn="just"/>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Voting is a fundamental democratic activity. Many experts believe that paper balloting is the only appropriate method to ensure everyone’s right to vote. But this method is prone to errors and abuse.</a:t>
                      </a:r>
                      <a:endParaRPr lang="en-US" sz="1600" b="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860480">
                <a:tc>
                  <a:txBody>
                    <a:bodyPr/>
                    <a:lstStyle/>
                    <a:p>
                      <a:pPr algn="ctr"/>
                      <a:r>
                        <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rPr>
                        <a:t>3.</a:t>
                      </a:r>
                    </a:p>
                  </a:txBody>
                  <a:tcPr anchor="ctr"/>
                </a:tc>
                <a:tc>
                  <a:txBody>
                    <a:bodyPr/>
                    <a:lstStyle/>
                    <a:p>
                      <a:pPr algn="ctr"/>
                      <a:endParaRPr kumimoji="0" lang="en-US" sz="1600" b="0" i="0" u="none" strike="noStrike" kern="1200" baseline="0" dirty="0">
                        <a:solidFill>
                          <a:schemeClr val="tx2">
                            <a:lumMod val="75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algn="ctr"/>
                      <a:endParaRPr lang="en-US" sz="1600" b="0" dirty="0">
                        <a:solidFill>
                          <a:srgbClr val="002060"/>
                        </a:solidFill>
                      </a:endParaRPr>
                    </a:p>
                  </a:txBody>
                  <a:tcPr anchor="ctr"/>
                </a:tc>
                <a:tc>
                  <a:txBody>
                    <a:bodyPr/>
                    <a:lstStyle/>
                    <a:p>
                      <a:pPr algn="just"/>
                      <a:endParaRPr lang="en-US" sz="1600" b="0" dirty="0">
                        <a:solidFill>
                          <a:srgbClr val="002060"/>
                        </a:solidFill>
                      </a:endParaRPr>
                    </a:p>
                  </a:txBody>
                  <a:tcPr anchor="ctr"/>
                </a:tc>
                <a:tc>
                  <a:txBody>
                    <a:bodyPr/>
                    <a:lstStyle/>
                    <a:p>
                      <a:pPr algn="just"/>
                      <a:endParaRPr lang="en-US" sz="1600" b="0" dirty="0">
                        <a:solidFill>
                          <a:srgbClr val="002060"/>
                        </a:solidFill>
                      </a:endParaRPr>
                    </a:p>
                  </a:txBody>
                  <a:tcPr anchor="ctr"/>
                </a:tc>
                <a:extLst>
                  <a:ext uri="{0D108BD9-81ED-4DB2-BD59-A6C34878D82A}">
                    <a16:rowId xmlns:a16="http://schemas.microsoft.com/office/drawing/2014/main" val="10003"/>
                  </a:ext>
                </a:extLst>
              </a:tr>
            </a:tbl>
          </a:graphicData>
        </a:graphic>
      </p:graphicFrame>
      <p:sp>
        <p:nvSpPr>
          <p:cNvPr id="15" name="Date Placeholder 14"/>
          <p:cNvSpPr>
            <a:spLocks noGrp="1"/>
          </p:cNvSpPr>
          <p:nvPr>
            <p:ph type="dt" sz="quarter" idx="10"/>
          </p:nvPr>
        </p:nvSpPr>
        <p:spPr>
          <a:xfrm>
            <a:off x="268058" y="6490550"/>
            <a:ext cx="874440" cy="325438"/>
          </a:xfrm>
        </p:spPr>
        <p:txBody>
          <a:bodyPr/>
          <a:lstStyle/>
          <a:p>
            <a:pPr>
              <a:defRPr/>
            </a:pPr>
            <a:fld id="{186F9356-278E-4065-8656-E4DEF660C593}" type="datetime5">
              <a:rPr lang="en-US" altLang="en-US"/>
              <a:t>18-Nov-23</a:t>
            </a:fld>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457200" y="0"/>
            <a:ext cx="8229600" cy="857250"/>
          </a:xfrm>
        </p:spPr>
        <p:txBody>
          <a:bodyPr/>
          <a:lstStyle/>
          <a:p>
            <a:pPr eaLnBrk="1" latinLnBrk="0" hangingPunct="1"/>
            <a:r>
              <a:rPr lang="en-US" altLang="en-US" b="1">
                <a:solidFill>
                  <a:srgbClr val="FF0000"/>
                </a:solidFill>
                <a:latin typeface="Times New Roman" panose="02020603050405020304" pitchFamily="18" charset="0"/>
                <a:ea typeface="Cambria" panose="02040503050406030204" pitchFamily="18" charset="0"/>
                <a:cs typeface="Times New Roman" panose="02020603050405020304" pitchFamily="18" charset="0"/>
              </a:rPr>
              <a:t>LITERATURE  REVIEW</a:t>
            </a:r>
            <a:endParaRPr lang="en-US" altLang="en-US">
              <a:ea typeface="Cambria" panose="02040503050406030204" pitchFamily="18" charset="0"/>
              <a:cs typeface="Times New Roman" panose="02020603050405020304" pitchFamily="18" charset="0"/>
            </a:endParaRPr>
          </a:p>
        </p:txBody>
      </p:sp>
      <p:sp>
        <p:nvSpPr>
          <p:cNvPr id="11267" name="Date Placeholder 3"/>
          <p:cNvSpPr>
            <a:spLocks noChangeArrowheads="1"/>
          </p:cNvSpPr>
          <p:nvPr/>
        </p:nvSpPr>
        <p:spPr bwMode="auto">
          <a:xfrm>
            <a:off x="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11268" name="Slide Number Placeholder 4"/>
          <p:cNvSpPr>
            <a:spLocks noChangeArrowheads="1"/>
          </p:cNvSpPr>
          <p:nvPr/>
        </p:nvSpPr>
        <p:spPr bwMode="auto">
          <a:xfrm>
            <a:off x="2655901" y="641283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22C706BA-3C92-4E2A-B1B1-FA35E9A32B16}" type="slidenum">
              <a:rPr lang="en-US" altLang="en-US" sz="1400">
                <a:solidFill>
                  <a:srgbClr val="898989"/>
                </a:solidFill>
                <a:cs typeface="Arial" panose="020B0604020202020204" pitchFamily="34" charset="0"/>
              </a:rPr>
              <a:t>7</a:t>
            </a:fld>
            <a:endParaRPr lang="en-US" altLang="en-US" sz="1200" dirty="0">
              <a:solidFill>
                <a:srgbClr val="898989"/>
              </a:solidFill>
              <a:cs typeface="Arial" panose="020B0604020202020204" pitchFamily="34" charset="0"/>
            </a:endParaRPr>
          </a:p>
        </p:txBody>
      </p:sp>
      <p:sp>
        <p:nvSpPr>
          <p:cNvPr id="11269" name="Rectangle 5"/>
          <p:cNvSpPr/>
          <p:nvPr/>
        </p:nvSpPr>
        <p:spPr bwMode="auto">
          <a:xfrm>
            <a:off x="571500" y="785813"/>
            <a:ext cx="8077200" cy="46037"/>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06932903"/>
              </p:ext>
            </p:extLst>
          </p:nvPr>
        </p:nvGraphicFramePr>
        <p:xfrm>
          <a:off x="495300" y="823725"/>
          <a:ext cx="8229601" cy="7952815"/>
        </p:xfrm>
        <a:graphic>
          <a:graphicData uri="http://schemas.openxmlformats.org/drawingml/2006/table">
            <a:tbl>
              <a:tblPr firstRow="1" bandRow="1">
                <a:tableStyleId>{5940675A-B579-460E-94D1-54222C63F5DA}</a:tableStyleId>
              </a:tblPr>
              <a:tblGrid>
                <a:gridCol w="736927">
                  <a:extLst>
                    <a:ext uri="{9D8B030D-6E8A-4147-A177-3AD203B41FA5}">
                      <a16:colId xmlns:a16="http://schemas.microsoft.com/office/drawing/2014/main" val="20000"/>
                    </a:ext>
                  </a:extLst>
                </a:gridCol>
                <a:gridCol w="1178008">
                  <a:extLst>
                    <a:ext uri="{9D8B030D-6E8A-4147-A177-3AD203B41FA5}">
                      <a16:colId xmlns:a16="http://schemas.microsoft.com/office/drawing/2014/main" val="20001"/>
                    </a:ext>
                  </a:extLst>
                </a:gridCol>
                <a:gridCol w="957467">
                  <a:extLst>
                    <a:ext uri="{9D8B030D-6E8A-4147-A177-3AD203B41FA5}">
                      <a16:colId xmlns:a16="http://schemas.microsoft.com/office/drawing/2014/main" val="20002"/>
                    </a:ext>
                  </a:extLst>
                </a:gridCol>
                <a:gridCol w="2120106">
                  <a:extLst>
                    <a:ext uri="{9D8B030D-6E8A-4147-A177-3AD203B41FA5}">
                      <a16:colId xmlns:a16="http://schemas.microsoft.com/office/drawing/2014/main" val="20003"/>
                    </a:ext>
                  </a:extLst>
                </a:gridCol>
                <a:gridCol w="3237093">
                  <a:extLst>
                    <a:ext uri="{9D8B030D-6E8A-4147-A177-3AD203B41FA5}">
                      <a16:colId xmlns:a16="http://schemas.microsoft.com/office/drawing/2014/main" val="20004"/>
                    </a:ext>
                  </a:extLst>
                </a:gridCol>
              </a:tblGrid>
              <a:tr h="1640655">
                <a:tc>
                  <a:txBody>
                    <a:bodyPr/>
                    <a:lstStyle/>
                    <a:p>
                      <a:pPr algn="ctr"/>
                      <a:r>
                        <a:rPr lang="en-US" sz="2000" b="1" dirty="0" err="1">
                          <a:solidFill>
                            <a:srgbClr val="00B050"/>
                          </a:solidFill>
                          <a:latin typeface="Times New Roman" panose="02020603050405020304" pitchFamily="18" charset="0"/>
                          <a:cs typeface="Times New Roman" panose="02020603050405020304" pitchFamily="18" charset="0"/>
                        </a:rPr>
                        <a:t>S.No</a:t>
                      </a:r>
                      <a:endParaRPr lang="en-US" sz="2000" b="1" dirty="0">
                        <a:solidFill>
                          <a:srgbClr val="00B05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Title </a:t>
                      </a: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Author</a:t>
                      </a:r>
                      <a:r>
                        <a:rPr lang="en-US" sz="2000" b="1" baseline="0" dirty="0">
                          <a:solidFill>
                            <a:srgbClr val="00B050"/>
                          </a:solidFill>
                          <a:latin typeface="Times New Roman" panose="02020603050405020304" pitchFamily="18" charset="0"/>
                          <a:cs typeface="Times New Roman" panose="02020603050405020304" pitchFamily="18" charset="0"/>
                        </a:rPr>
                        <a:t> </a:t>
                      </a:r>
                    </a:p>
                    <a:p>
                      <a:pPr algn="ctr"/>
                      <a:r>
                        <a:rPr lang="en-US" sz="2000" b="1" baseline="0" dirty="0">
                          <a:solidFill>
                            <a:srgbClr val="00B050"/>
                          </a:solidFill>
                          <a:latin typeface="Times New Roman" panose="02020603050405020304" pitchFamily="18" charset="0"/>
                          <a:cs typeface="Times New Roman" panose="02020603050405020304" pitchFamily="18" charset="0"/>
                        </a:rPr>
                        <a:t>&amp;</a:t>
                      </a:r>
                    </a:p>
                    <a:p>
                      <a:pPr algn="ctr"/>
                      <a:r>
                        <a:rPr lang="en-US" sz="2000" b="1" baseline="0" dirty="0">
                          <a:solidFill>
                            <a:srgbClr val="00B050"/>
                          </a:solidFill>
                          <a:latin typeface="Times New Roman" panose="02020603050405020304" pitchFamily="18" charset="0"/>
                          <a:cs typeface="Times New Roman" panose="02020603050405020304" pitchFamily="18" charset="0"/>
                        </a:rPr>
                        <a:t> Year</a:t>
                      </a:r>
                      <a:endParaRPr lang="en-US" sz="2000" b="1" dirty="0">
                        <a:solidFill>
                          <a:srgbClr val="00B05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Journal/Reference  Name</a:t>
                      </a:r>
                    </a:p>
                  </a:txBody>
                  <a:tcPr anchor="ctr"/>
                </a:tc>
                <a:tc>
                  <a:txBody>
                    <a:bodyPr/>
                    <a:lstStyle/>
                    <a:p>
                      <a:pPr algn="ctr"/>
                      <a:r>
                        <a:rPr lang="en-US" sz="2000" b="1" dirty="0">
                          <a:solidFill>
                            <a:srgbClr val="00B050"/>
                          </a:solidFill>
                          <a:latin typeface="Times New Roman" panose="02020603050405020304" pitchFamily="18" charset="0"/>
                          <a:cs typeface="Times New Roman" panose="02020603050405020304" pitchFamily="18" charset="0"/>
                        </a:rPr>
                        <a:t>Remarks</a:t>
                      </a:r>
                    </a:p>
                  </a:txBody>
                  <a:tcPr anchor="ctr"/>
                </a:tc>
                <a:extLst>
                  <a:ext uri="{0D108BD9-81ED-4DB2-BD59-A6C34878D82A}">
                    <a16:rowId xmlns:a16="http://schemas.microsoft.com/office/drawing/2014/main" val="10000"/>
                  </a:ext>
                </a:extLst>
              </a:tr>
              <a:tr h="1807624">
                <a:tc>
                  <a:txBody>
                    <a:bodyPr/>
                    <a:lstStyle/>
                    <a:p>
                      <a:pPr algn="ctr"/>
                      <a:r>
                        <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rPr>
                        <a:t>3.</a:t>
                      </a:r>
                    </a:p>
                  </a:txBody>
                  <a:tcPr anchor="ctr"/>
                </a:tc>
                <a:tc>
                  <a:txBody>
                    <a:bodyPr/>
                    <a:lstStyle/>
                    <a:p>
                      <a:r>
                        <a:rPr lang="en-US" sz="1800" b="0" i="0" u="none" strike="noStrike" kern="1200" baseline="0" dirty="0">
                          <a:solidFill>
                            <a:schemeClr val="tx1"/>
                          </a:solidFill>
                          <a:latin typeface="+mn-lt"/>
                          <a:ea typeface="+mn-ea"/>
                          <a:cs typeface="+mn-cs"/>
                        </a:rPr>
                        <a:t>A voting-based scheme and cross-datasets</a:t>
                      </a:r>
                    </a:p>
                    <a:p>
                      <a:r>
                        <a:rPr lang="en-IN" sz="1800" b="0" i="0" u="none" strike="noStrike" kern="1200" baseline="0" dirty="0">
                          <a:solidFill>
                            <a:schemeClr val="tx1"/>
                          </a:solidFill>
                          <a:latin typeface="+mn-lt"/>
                          <a:ea typeface="+mn-ea"/>
                          <a:cs typeface="+mn-cs"/>
                        </a:rPr>
                        <a:t>analysis</a:t>
                      </a:r>
                      <a:endPar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800" b="0" i="0" u="none" strike="noStrike" kern="1200" baseline="0" dirty="0">
                          <a:solidFill>
                            <a:schemeClr val="tx1"/>
                          </a:solidFill>
                          <a:latin typeface="+mn-lt"/>
                          <a:ea typeface="+mn-ea"/>
                          <a:cs typeface="+mn-cs"/>
                        </a:rPr>
                        <a:t>Pedro Silva</a:t>
                      </a:r>
                    </a:p>
                    <a:p>
                      <a:pPr algn="ctr"/>
                      <a:r>
                        <a:rPr lang="en-IN" altLang="en-US" sz="1800" b="0" i="0" u="none" strike="noStrike" kern="1200" baseline="0" dirty="0">
                          <a:solidFill>
                            <a:schemeClr val="tx1"/>
                          </a:solidFill>
                          <a:latin typeface="+mn-lt"/>
                          <a:ea typeface="+mn-ea"/>
                          <a:cs typeface="+mn-cs"/>
                        </a:rPr>
                        <a:t>&amp;</a:t>
                      </a:r>
                    </a:p>
                    <a:p>
                      <a:pPr algn="ctr"/>
                      <a:r>
                        <a:rPr lang="en-IN" altLang="en-US" sz="1800" b="0" i="0" u="none" strike="noStrike" kern="1200" baseline="0" dirty="0">
                          <a:solidFill>
                            <a:schemeClr val="tx1"/>
                          </a:solidFill>
                          <a:latin typeface="+mn-lt"/>
                          <a:ea typeface="+mn-ea"/>
                          <a:cs typeface="+mn-cs"/>
                        </a:rPr>
                        <a:t>2020</a:t>
                      </a:r>
                      <a:endParaRPr lang="en-GB" altLang="en-US" sz="1600" b="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just"/>
                      <a:r>
                        <a:rPr lang="en-US" sz="1600" b="0" dirty="0">
                          <a:solidFill>
                            <a:schemeClr val="tx1"/>
                          </a:solidFill>
                        </a:rPr>
                        <a:t>IEEE journal</a:t>
                      </a:r>
                    </a:p>
                  </a:txBody>
                  <a:tcPr anchor="ctr"/>
                </a:tc>
                <a:tc>
                  <a:txBody>
                    <a:bodyPr/>
                    <a:lstStyle/>
                    <a:p>
                      <a:pPr algn="just"/>
                      <a:r>
                        <a:rPr lang="en-US" sz="1800" b="0" i="0" kern="1200" dirty="0">
                          <a:solidFill>
                            <a:schemeClr val="tx1"/>
                          </a:solidFill>
                          <a:effectLst/>
                          <a:latin typeface="+mn-lt"/>
                          <a:ea typeface="+mn-ea"/>
                          <a:cs typeface="+mn-cs"/>
                        </a:rPr>
                        <a:t>Early detection and diagnosis are critical factors to control the COVID-19 spreading. A number of deep learning-based methodologies have been recently proposed for COVID-19 screening</a:t>
                      </a:r>
                      <a:endParaRPr lang="en-US" sz="1600" b="0" dirty="0">
                        <a:solidFill>
                          <a:srgbClr val="002060"/>
                        </a:solidFill>
                      </a:endParaRPr>
                    </a:p>
                  </a:txBody>
                  <a:tcPr anchor="ctr"/>
                </a:tc>
                <a:extLst>
                  <a:ext uri="{0D108BD9-81ED-4DB2-BD59-A6C34878D82A}">
                    <a16:rowId xmlns:a16="http://schemas.microsoft.com/office/drawing/2014/main" val="10001"/>
                  </a:ext>
                </a:extLst>
              </a:tr>
              <a:tr h="2337316">
                <a:tc>
                  <a:txBody>
                    <a:bodyPr/>
                    <a:lstStyle/>
                    <a:p>
                      <a:pPr algn="ctr"/>
                      <a:r>
                        <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rPr>
                        <a:t>4.</a:t>
                      </a:r>
                    </a:p>
                  </a:txBody>
                  <a:tcPr anchor="ctr"/>
                </a:tc>
                <a:tc>
                  <a:txBody>
                    <a:bodyPr/>
                    <a:lstStyle/>
                    <a:p>
                      <a:r>
                        <a:rPr lang="en-IN" sz="1800" b="0" i="0" u="none" strike="noStrike" kern="1200" baseline="0" dirty="0">
                          <a:solidFill>
                            <a:schemeClr val="tx1"/>
                          </a:solidFill>
                          <a:latin typeface="+mn-lt"/>
                          <a:ea typeface="+mn-ea"/>
                          <a:cs typeface="+mn-cs"/>
                        </a:rPr>
                        <a:t>Online Voting</a:t>
                      </a:r>
                    </a:p>
                    <a:p>
                      <a:r>
                        <a:rPr lang="en-US" sz="1800" b="0" i="0" u="none" strike="noStrike" kern="1200" baseline="0" dirty="0">
                          <a:solidFill>
                            <a:schemeClr val="tx1"/>
                          </a:solidFill>
                          <a:latin typeface="+mn-lt"/>
                          <a:ea typeface="+mn-ea"/>
                          <a:cs typeface="+mn-cs"/>
                        </a:rPr>
                        <a:t>System Security based on Cryptography</a:t>
                      </a:r>
                      <a:endPar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800" b="0" i="0" u="none" strike="noStrike" kern="1200" baseline="0" dirty="0" err="1">
                          <a:solidFill>
                            <a:schemeClr val="tx1"/>
                          </a:solidFill>
                          <a:latin typeface="+mn-lt"/>
                          <a:ea typeface="+mn-ea"/>
                          <a:cs typeface="+mn-cs"/>
                        </a:rPr>
                        <a:t>Warish</a:t>
                      </a:r>
                      <a:r>
                        <a:rPr lang="en-IN" sz="1800" b="0" i="0" u="none" strike="noStrike" kern="1200" baseline="0" dirty="0">
                          <a:solidFill>
                            <a:schemeClr val="tx1"/>
                          </a:solidFill>
                          <a:latin typeface="+mn-lt"/>
                          <a:ea typeface="+mn-ea"/>
                          <a:cs typeface="+mn-cs"/>
                        </a:rPr>
                        <a:t> Patel</a:t>
                      </a:r>
                    </a:p>
                    <a:p>
                      <a:pPr algn="ctr"/>
                      <a:r>
                        <a:rPr lang="en-IN" sz="1800" b="0" i="0" u="none" strike="noStrike" kern="1200" baseline="0" dirty="0">
                          <a:solidFill>
                            <a:schemeClr val="tx1"/>
                          </a:solidFill>
                          <a:latin typeface="+mn-lt"/>
                          <a:ea typeface="+mn-ea"/>
                          <a:cs typeface="+mn-cs"/>
                        </a:rPr>
                        <a:t>&amp;</a:t>
                      </a:r>
                    </a:p>
                    <a:p>
                      <a:pPr algn="ctr"/>
                      <a:r>
                        <a:rPr lang="en-IN" sz="1800" b="0" i="0" u="none" strike="noStrike" kern="1200" baseline="0" dirty="0">
                          <a:solidFill>
                            <a:schemeClr val="tx1"/>
                          </a:solidFill>
                          <a:latin typeface="+mn-lt"/>
                          <a:ea typeface="+mn-ea"/>
                          <a:cs typeface="+mn-cs"/>
                        </a:rPr>
                        <a:t>2021</a:t>
                      </a:r>
                      <a:endParaRPr lang="en-US" sz="1600" b="0" dirty="0">
                        <a:solidFill>
                          <a:srgbClr val="002060"/>
                        </a:solidFill>
                      </a:endParaRPr>
                    </a:p>
                  </a:txBody>
                  <a:tcPr anchor="ctr"/>
                </a:tc>
                <a:tc>
                  <a:txBody>
                    <a:bodyPr/>
                    <a:lstStyle/>
                    <a:p>
                      <a:pPr algn="just"/>
                      <a:r>
                        <a:rPr lang="en-US" sz="1600" b="0" dirty="0">
                          <a:solidFill>
                            <a:schemeClr val="tx1"/>
                          </a:solidFill>
                        </a:rPr>
                        <a:t>IEEE journal</a:t>
                      </a:r>
                    </a:p>
                  </a:txBody>
                  <a:tcPr anchor="ctr"/>
                </a:tc>
                <a:tc>
                  <a:txBody>
                    <a:bodyPr/>
                    <a:lstStyle/>
                    <a:p>
                      <a:pPr algn="just"/>
                      <a:r>
                        <a:rPr lang="en-US" sz="1800" b="0" i="0" kern="1200" dirty="0">
                          <a:solidFill>
                            <a:schemeClr val="tx1"/>
                          </a:solidFill>
                          <a:effectLst/>
                          <a:latin typeface="+mn-lt"/>
                          <a:ea typeface="+mn-ea"/>
                          <a:cs typeface="+mn-cs"/>
                        </a:rPr>
                        <a:t>Cryptography is the study of protecting data. It has been used as a means of safe communication between people and governmental organizations. Today, cryptography is the foundation of advanced security. </a:t>
                      </a:r>
                      <a:endParaRPr lang="en-US" sz="1600" b="0" dirty="0">
                        <a:solidFill>
                          <a:srgbClr val="002060"/>
                        </a:solidFill>
                      </a:endParaRPr>
                    </a:p>
                  </a:txBody>
                  <a:tcPr anchor="ctr"/>
                </a:tc>
                <a:extLst>
                  <a:ext uri="{0D108BD9-81ED-4DB2-BD59-A6C34878D82A}">
                    <a16:rowId xmlns:a16="http://schemas.microsoft.com/office/drawing/2014/main" val="10002"/>
                  </a:ext>
                </a:extLst>
              </a:tr>
              <a:tr h="1963164">
                <a:tc>
                  <a:txBody>
                    <a:bodyPr/>
                    <a:lstStyle/>
                    <a:p>
                      <a:pPr algn="ctr"/>
                      <a:r>
                        <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rPr>
                        <a:t>.</a:t>
                      </a:r>
                    </a:p>
                  </a:txBody>
                  <a:tcPr anchor="ctr"/>
                </a:tc>
                <a:tc>
                  <a:txBody>
                    <a:bodyPr/>
                    <a:lstStyle/>
                    <a:p>
                      <a:pPr algn="ctr"/>
                      <a:endParaRPr kumimoji="0" lang="en-US" sz="1600" b="0" i="0" u="none" strike="noStrike" kern="1200" baseline="0" dirty="0">
                        <a:solidFill>
                          <a:srgbClr val="002060"/>
                        </a:solidFill>
                        <a:latin typeface="Times New Roman" panose="02020603050405020304" pitchFamily="18" charset="0"/>
                        <a:ea typeface="+mn-ea"/>
                        <a:cs typeface="Times New Roman" panose="02020603050405020304" pitchFamily="18" charset="0"/>
                      </a:endParaRPr>
                    </a:p>
                  </a:txBody>
                  <a:tcPr anchor="ctr"/>
                </a:tc>
                <a:tc>
                  <a:txBody>
                    <a:bodyPr/>
                    <a:lstStyle/>
                    <a:p>
                      <a:pPr algn="ctr"/>
                      <a:endParaRPr lang="en-US" sz="1600" b="0" dirty="0">
                        <a:solidFill>
                          <a:srgbClr val="002060"/>
                        </a:solidFill>
                      </a:endParaRPr>
                    </a:p>
                  </a:txBody>
                  <a:tcPr anchor="ctr"/>
                </a:tc>
                <a:tc>
                  <a:txBody>
                    <a:bodyPr/>
                    <a:lstStyle/>
                    <a:p>
                      <a:pPr algn="just"/>
                      <a:endParaRPr lang="en-US" sz="1600" b="0" dirty="0">
                        <a:solidFill>
                          <a:srgbClr val="002060"/>
                        </a:solidFill>
                      </a:endParaRPr>
                    </a:p>
                  </a:txBody>
                  <a:tcPr anchor="ctr"/>
                </a:tc>
                <a:tc>
                  <a:txBody>
                    <a:bodyPr/>
                    <a:lstStyle/>
                    <a:p>
                      <a:pPr algn="just"/>
                      <a:endParaRPr lang="en-US" sz="1600" b="0" dirty="0">
                        <a:solidFill>
                          <a:srgbClr val="002060"/>
                        </a:solidFill>
                      </a:endParaRPr>
                    </a:p>
                  </a:txBody>
                  <a:tcPr anchor="ctr"/>
                </a:tc>
                <a:extLst>
                  <a:ext uri="{0D108BD9-81ED-4DB2-BD59-A6C34878D82A}">
                    <a16:rowId xmlns:a16="http://schemas.microsoft.com/office/drawing/2014/main" val="10003"/>
                  </a:ext>
                </a:extLst>
              </a:tr>
            </a:tbl>
          </a:graphicData>
        </a:graphic>
      </p:graphicFrame>
      <p:sp>
        <p:nvSpPr>
          <p:cNvPr id="15" name="Date Placeholder 14"/>
          <p:cNvSpPr>
            <a:spLocks noGrp="1"/>
          </p:cNvSpPr>
          <p:nvPr>
            <p:ph type="dt" sz="quarter" idx="10"/>
          </p:nvPr>
        </p:nvSpPr>
        <p:spPr>
          <a:xfrm>
            <a:off x="457200" y="6451812"/>
            <a:ext cx="2133600" cy="365125"/>
          </a:xfrm>
        </p:spPr>
        <p:txBody>
          <a:bodyPr/>
          <a:lstStyle/>
          <a:p>
            <a:pPr>
              <a:defRPr/>
            </a:pPr>
            <a:fld id="{186F9356-278E-4065-8656-E4DEF660C593}" type="datetime5">
              <a:rPr lang="en-US" altLang="en-US"/>
              <a:t>18-Nov-23</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a:xfrm>
            <a:off x="457200" y="198438"/>
            <a:ext cx="8229600" cy="1143000"/>
          </a:xfrm>
        </p:spPr>
        <p:txBody>
          <a:bodyPr/>
          <a:lstStyle/>
          <a:p>
            <a:pPr eaLnBrk="1" latinLnBrk="0" hangingPunct="1"/>
            <a:r>
              <a:rPr lang="en-US" altLang="en-US" b="1">
                <a:solidFill>
                  <a:srgbClr val="FF0000"/>
                </a:solidFill>
                <a:latin typeface="Times New Roman" panose="02020603050405020304" pitchFamily="18" charset="0"/>
                <a:cs typeface="Times New Roman" panose="02020603050405020304" pitchFamily="18" charset="0"/>
              </a:rPr>
              <a:t>PROBLEM  IDENTIFICATION</a:t>
            </a:r>
            <a:endParaRPr lang="en-US" altLang="en-US"/>
          </a:p>
        </p:txBody>
      </p:sp>
      <p:sp>
        <p:nvSpPr>
          <p:cNvPr id="10243" name="Date Placeholder 3"/>
          <p:cNvSpPr>
            <a:spLocks noChangeArrowheads="1"/>
          </p:cNvSpPr>
          <p:nvPr/>
        </p:nvSpPr>
        <p:spPr bwMode="auto">
          <a:xfrm>
            <a:off x="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10244" name="Slide Number Placeholder 4"/>
          <p:cNvSpPr>
            <a:spLocks noChangeArrowheads="1"/>
          </p:cNvSpPr>
          <p:nvPr/>
        </p:nvSpPr>
        <p:spPr bwMode="auto">
          <a:xfrm>
            <a:off x="2589871" y="637659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B532901E-3405-4732-903F-3D01197AF1AB}" type="slidenum">
              <a:rPr lang="en-US" altLang="en-US" sz="1400">
                <a:solidFill>
                  <a:srgbClr val="898989"/>
                </a:solidFill>
                <a:cs typeface="Arial" panose="020B0604020202020204" pitchFamily="34" charset="0"/>
              </a:rPr>
              <a:t>8</a:t>
            </a:fld>
            <a:endParaRPr lang="en-US" altLang="en-US" sz="1200" dirty="0">
              <a:solidFill>
                <a:srgbClr val="898989"/>
              </a:solidFill>
              <a:cs typeface="Arial" panose="020B0604020202020204" pitchFamily="34" charset="0"/>
            </a:endParaRPr>
          </a:p>
        </p:txBody>
      </p:sp>
      <p:sp>
        <p:nvSpPr>
          <p:cNvPr id="10245" name="Rectangle 5"/>
          <p:cNvSpPr/>
          <p:nvPr/>
        </p:nvSpPr>
        <p:spPr bwMode="auto">
          <a:xfrm>
            <a:off x="533400" y="1219200"/>
            <a:ext cx="8077200" cy="46038"/>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sp>
        <p:nvSpPr>
          <p:cNvPr id="14" name="Date Placeholder 13"/>
          <p:cNvSpPr>
            <a:spLocks noGrp="1"/>
          </p:cNvSpPr>
          <p:nvPr>
            <p:ph type="dt" sz="quarter" idx="10"/>
          </p:nvPr>
        </p:nvSpPr>
        <p:spPr/>
        <p:txBody>
          <a:bodyPr/>
          <a:lstStyle/>
          <a:p>
            <a:pPr>
              <a:defRPr/>
            </a:pPr>
            <a:fld id="{4EEC4858-E2EE-4B4F-9344-950B7BEAD1C0}" type="datetime5">
              <a:rPr lang="en-US" altLang="en-US"/>
              <a:t>18-Nov-23</a:t>
            </a:fld>
            <a:endParaRPr lang="en-US" altLang="en-US"/>
          </a:p>
        </p:txBody>
      </p:sp>
      <p:sp>
        <p:nvSpPr>
          <p:cNvPr id="2" name="Rectangle 1"/>
          <p:cNvSpPr/>
          <p:nvPr/>
        </p:nvSpPr>
        <p:spPr bwMode="auto">
          <a:xfrm>
            <a:off x="719931" y="1700808"/>
            <a:ext cx="7704137" cy="4176712"/>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lstStyle/>
          <a:p>
            <a:pPr marL="342900" indent="-342900" eaLnBrk="1" hangingPunct="1">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In this section we consider the definition of the problem of button issue through a voting machine’s.</a:t>
            </a:r>
          </a:p>
          <a:p>
            <a:pPr eaLnBrk="1" hangingPunct="1">
              <a:defRPr/>
            </a:pPr>
            <a:endParaRPr lang="en-US" sz="2200" dirty="0">
              <a:solidFill>
                <a:srgbClr val="000000"/>
              </a:solidFill>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defRPr/>
            </a:pPr>
            <a:r>
              <a:rPr lang="en-US" sz="2200" dirty="0">
                <a:solidFill>
                  <a:srgbClr val="000000"/>
                </a:solidFill>
                <a:latin typeface="Times New Roman" panose="02020603050405020304" pitchFamily="18" charset="0"/>
                <a:cs typeface="Times New Roman" panose="02020603050405020304" pitchFamily="18" charset="0"/>
              </a:rPr>
              <a:t>We also known the voting  through a voting machine and wait for a long time to vote in queue. This problem’s are overcome through this project.</a:t>
            </a:r>
            <a:endParaRPr lang="en-IN"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457200" y="198438"/>
            <a:ext cx="8229600" cy="1143000"/>
          </a:xfrm>
        </p:spPr>
        <p:txBody>
          <a:bodyPr/>
          <a:lstStyle/>
          <a:p>
            <a:pPr eaLnBrk="1" latinLnBrk="0" hangingPunct="1"/>
            <a:r>
              <a:rPr lang="en-US" altLang="en-US" sz="3600" b="1">
                <a:solidFill>
                  <a:srgbClr val="FF0000"/>
                </a:solidFill>
                <a:latin typeface="Times New Roman" panose="02020603050405020304" pitchFamily="18" charset="0"/>
                <a:cs typeface="Times New Roman" panose="02020603050405020304" pitchFamily="18" charset="0"/>
              </a:rPr>
              <a:t>EXISTING  SYSTEM</a:t>
            </a:r>
          </a:p>
        </p:txBody>
      </p:sp>
      <p:sp>
        <p:nvSpPr>
          <p:cNvPr id="12291" name="Date Placeholder 3"/>
          <p:cNvSpPr>
            <a:spLocks noChangeArrowheads="1"/>
          </p:cNvSpPr>
          <p:nvPr/>
        </p:nvSpPr>
        <p:spPr bwMode="auto">
          <a:xfrm>
            <a:off x="0"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eaLnBrk="1" latinLnBrk="0" hangingPunct="1">
              <a:spcBef>
                <a:spcPct val="0"/>
              </a:spcBef>
              <a:buFontTx/>
              <a:buNone/>
            </a:pPr>
            <a:endParaRPr lang="en-US" altLang="en-US" sz="1200">
              <a:solidFill>
                <a:srgbClr val="898989"/>
              </a:solidFill>
              <a:cs typeface="Arial" panose="020B0604020202020204" pitchFamily="34" charset="0"/>
            </a:endParaRPr>
          </a:p>
        </p:txBody>
      </p:sp>
      <p:sp>
        <p:nvSpPr>
          <p:cNvPr id="12292" name="Slide Number Placeholder 4"/>
          <p:cNvSpPr>
            <a:spLocks noChangeArrowheads="1"/>
          </p:cNvSpPr>
          <p:nvPr/>
        </p:nvSpPr>
        <p:spPr bwMode="auto">
          <a:xfrm>
            <a:off x="3851919" y="6310312"/>
            <a:ext cx="77060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r" eaLnBrk="1" latinLnBrk="0" hangingPunct="1">
              <a:spcBef>
                <a:spcPct val="0"/>
              </a:spcBef>
              <a:buFontTx/>
              <a:buNone/>
            </a:pPr>
            <a:fld id="{2C292A77-49D0-4E32-ADA4-A7080F71C1A7}" type="slidenum">
              <a:rPr lang="en-US" altLang="en-US" sz="1400">
                <a:solidFill>
                  <a:srgbClr val="898989"/>
                </a:solidFill>
                <a:cs typeface="Arial" panose="020B0604020202020204" pitchFamily="34" charset="0"/>
              </a:rPr>
              <a:t>9</a:t>
            </a:fld>
            <a:endParaRPr lang="en-US" altLang="en-US" sz="1200" dirty="0">
              <a:solidFill>
                <a:srgbClr val="898989"/>
              </a:solidFill>
              <a:cs typeface="Arial" panose="020B0604020202020204" pitchFamily="34" charset="0"/>
            </a:endParaRPr>
          </a:p>
        </p:txBody>
      </p:sp>
      <p:sp>
        <p:nvSpPr>
          <p:cNvPr id="12293" name="Rectangle 5"/>
          <p:cNvSpPr/>
          <p:nvPr/>
        </p:nvSpPr>
        <p:spPr bwMode="auto">
          <a:xfrm>
            <a:off x="533400" y="1219200"/>
            <a:ext cx="8077200" cy="46038"/>
          </a:xfrm>
          <a:prstGeom prst="rect">
            <a:avLst/>
          </a:prstGeom>
          <a:solidFill>
            <a:srgbClr val="FF0000"/>
          </a:solidFill>
          <a:ln w="25400">
            <a:solidFill>
              <a:srgbClr val="C00000"/>
            </a:solidFill>
            <a:miter lim="800000"/>
          </a:ln>
        </p:spPr>
        <p:txBody>
          <a:bodyPr anchor="ct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en-US" altLang="en-US" sz="1800">
              <a:solidFill>
                <a:srgbClr val="FFFFFF"/>
              </a:solidFill>
              <a:cs typeface="Arial" panose="020B0604020202020204" pitchFamily="34" charset="0"/>
            </a:endParaRPr>
          </a:p>
        </p:txBody>
      </p:sp>
      <p:sp>
        <p:nvSpPr>
          <p:cNvPr id="14" name="Date Placeholder 13"/>
          <p:cNvSpPr>
            <a:spLocks noGrp="1"/>
          </p:cNvSpPr>
          <p:nvPr>
            <p:ph type="dt" sz="quarter" idx="10"/>
          </p:nvPr>
        </p:nvSpPr>
        <p:spPr/>
        <p:txBody>
          <a:bodyPr/>
          <a:lstStyle/>
          <a:p>
            <a:pPr>
              <a:defRPr/>
            </a:pPr>
            <a:fld id="{0420083F-408A-491F-95E3-057C1C905695}" type="datetime5">
              <a:rPr lang="en-US" altLang="en-US"/>
              <a:t>18-Nov-23</a:t>
            </a:fld>
            <a:endParaRPr lang="en-US" altLang="en-US"/>
          </a:p>
        </p:txBody>
      </p:sp>
      <p:sp>
        <p:nvSpPr>
          <p:cNvPr id="12295" name="Rectangle 6"/>
          <p:cNvSpPr>
            <a:spLocks noChangeArrowheads="1"/>
          </p:cNvSpPr>
          <p:nvPr/>
        </p:nvSpPr>
        <p:spPr bwMode="auto">
          <a:xfrm>
            <a:off x="714375" y="1692275"/>
            <a:ext cx="778668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latinLnBrk="1">
              <a:spcBef>
                <a:spcPct val="20000"/>
              </a:spcBef>
              <a:buFont typeface="Arial" panose="020B0604020202020204" pitchFamily="34" charset="0"/>
              <a:buChar char="•"/>
              <a:defRPr sz="3200">
                <a:solidFill>
                  <a:srgbClr val="000000"/>
                </a:solidFill>
                <a:latin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rgbClr val="000000"/>
                </a:solidFill>
                <a:latin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rgbClr val="000000"/>
                </a:solidFill>
                <a:latin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5pPr>
            <a:lvl6pPr marL="25146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6pPr>
            <a:lvl7pPr marL="29718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7pPr>
            <a:lvl8pPr marL="34290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8pPr>
            <a:lvl9pPr marL="3886200" indent="-228600" eaLnBrk="0" fontAlgn="base" latinLnBrk="1" hangingPunct="0">
              <a:spcBef>
                <a:spcPct val="20000"/>
              </a:spcBef>
              <a:spcAft>
                <a:spcPct val="0"/>
              </a:spcAft>
              <a:buFont typeface="Arial" panose="020B0604020202020204" pitchFamily="34" charset="0"/>
              <a:buChar char="»"/>
              <a:defRPr sz="2000">
                <a:solidFill>
                  <a:srgbClr val="000000"/>
                </a:solidFill>
                <a:latin typeface="Calibri" panose="020F0502020204030204" pitchFamily="34" charset="0"/>
                <a:cs typeface="Calibri" panose="020F0502020204030204" pitchFamily="34" charset="0"/>
              </a:defRPr>
            </a:lvl9pPr>
          </a:lstStyle>
          <a:p>
            <a:pPr algn="just" latinLnBrk="0">
              <a:spcBef>
                <a:spcPct val="0"/>
              </a:spcBef>
              <a:buFontTx/>
              <a:buNone/>
            </a:pPr>
            <a:r>
              <a:rPr lang="en-US" altLang="en-US" sz="18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The Button System is a technology by which a election is able to recognize the people’s voting on the polling centers . This is an easy way to identify the people division of voting and also help to monitor how many percentage of people voting in this  particular election. Using the system to deliver the result as soon as possible.</a:t>
            </a:r>
          </a:p>
          <a:p>
            <a:pPr algn="just" latinLnBrk="0">
              <a:spcBef>
                <a:spcPct val="0"/>
              </a:spcBef>
              <a:buFontTx/>
              <a:buNone/>
            </a:pPr>
            <a:endParaRPr lang="en-US" altLang="en-US" sz="2200" dirty="0">
              <a:latin typeface="TAB_Vanavil_Anna" pitchFamily="2" charset="0"/>
              <a:cs typeface="Arial" panose="020B0604020202020204" pitchFamily="34" charset="0"/>
            </a:endParaRPr>
          </a:p>
        </p:txBody>
      </p:sp>
      <p:pic>
        <p:nvPicPr>
          <p:cNvPr id="3" name="Picture 2">
            <a:extLst>
              <a:ext uri="{FF2B5EF4-FFF2-40B4-BE49-F238E27FC236}">
                <a16:creationId xmlns:a16="http://schemas.microsoft.com/office/drawing/2014/main" id="{F4F5A186-0B83-3051-9464-6DEE25185BC6}"/>
              </a:ext>
            </a:extLst>
          </p:cNvPr>
          <p:cNvPicPr>
            <a:picLocks noChangeAspect="1"/>
          </p:cNvPicPr>
          <p:nvPr/>
        </p:nvPicPr>
        <p:blipFill>
          <a:blip r:embed="rId2"/>
          <a:stretch>
            <a:fillRect/>
          </a:stretch>
        </p:blipFill>
        <p:spPr>
          <a:xfrm>
            <a:off x="1051330" y="3416718"/>
            <a:ext cx="6984776" cy="2871370"/>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默认设计模板">
      <a:majorFont>
        <a:latin typeface="Calibri Light"/>
        <a:ea typeface=""/>
        <a:cs typeface="Calibri Light"/>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raClrScheme>
      <a:clrScheme name="默认设计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1167</Words>
  <Application>Microsoft Office PowerPoint</Application>
  <PresentationFormat>On-screen Show (4:3)</PresentationFormat>
  <Paragraphs>188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vt:lpstr>
      <vt:lpstr>TAB_Vanavil_Anna</vt:lpstr>
      <vt:lpstr>Times New Roman</vt:lpstr>
      <vt:lpstr>Wingdings</vt:lpstr>
      <vt:lpstr>默认设计模板</vt:lpstr>
      <vt:lpstr>PowerPoint Presentation</vt:lpstr>
      <vt:lpstr> CONTENTS </vt:lpstr>
      <vt:lpstr> OBJECTIVES </vt:lpstr>
      <vt:lpstr>ABSTRACT</vt:lpstr>
      <vt:lpstr> INTRODUCTION </vt:lpstr>
      <vt:lpstr>LITERATURE  REVIEW</vt:lpstr>
      <vt:lpstr>LITERATURE  REVIEW</vt:lpstr>
      <vt:lpstr>PROBLEM  IDENTIFICATION</vt:lpstr>
      <vt:lpstr>EXISTING  SYSTEM</vt:lpstr>
      <vt:lpstr>PROPOSED SYSTEM    </vt:lpstr>
      <vt:lpstr>DESCRIPTION</vt:lpstr>
      <vt:lpstr>SOFTWARE REQUIREMENTS</vt:lpstr>
      <vt:lpstr>RESULTS AND DISCUSSION </vt:lpstr>
      <vt:lpstr>CONCLUSION </vt:lpstr>
      <vt:lpstr>REFERENCES</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and Testing of Suitable Banana Residues for Production of Paper and Paper Products to Generate Additional Income of Banana Farmers in Trichy District</dc:title>
  <dc:creator>R &amp; D</dc:creator>
  <cp:lastModifiedBy>VETRIVEL KUMARASAMY</cp:lastModifiedBy>
  <cp:revision>92</cp:revision>
  <dcterms:created xsi:type="dcterms:W3CDTF">2006-08-14T09:30:00Z</dcterms:created>
  <dcterms:modified xsi:type="dcterms:W3CDTF">2023-11-18T05:42:58Z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5B702B8221FD46078ADF2DAC0C207723</vt:lpwstr>
  </property>
  <property fmtid="{D5CDD505-2E9C-101B-9397-08002B2CF9AE}" pid="3" name="KSOProductBuildVer">
    <vt:lpwstr>1033-11.2.0.11537</vt:lpwstr>
  </property>
</Properties>
</file>