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3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3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1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6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26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2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3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0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DIWALI SALES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R. VETRIVELRAJAN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III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YR MECH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the Diwali </a:t>
            </a:r>
            <a:r>
              <a:rPr lang="en-US"/>
              <a:t>sales analysis was </a:t>
            </a:r>
            <a:r>
              <a:rPr lang="en-US" dirty="0"/>
              <a:t>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the Diwali sales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Diwali sales analysis by visual studio.</a:t>
            </a:r>
          </a:p>
          <a:p>
            <a:r>
              <a:rPr lang="en-US" dirty="0"/>
              <a:t>The Diwali sales data will be separated and explored by the given csv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System approach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40F62-9D9F-1F71-6FE7-533A334EB2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7" y="2091671"/>
            <a:ext cx="1974102" cy="2000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E050EC-86D1-E0A7-29C5-63CC0AEB3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53" y="2071824"/>
            <a:ext cx="1424453" cy="999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CC7E1-EE36-AA7D-4EC3-10043E73F6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53" y="3124200"/>
            <a:ext cx="1424453" cy="999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1A0F77-4DE1-C608-D982-7E119991A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30" y="2091670"/>
            <a:ext cx="1594970" cy="2000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9AEB2C-BF72-56A1-A823-C278FEC4CB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31" y="4182640"/>
            <a:ext cx="1594970" cy="11879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99EB6D-4EC6-841B-AE30-C1B93A5522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25" y="4211567"/>
            <a:ext cx="1594970" cy="11907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3CE9F8-FC3A-17E4-09F6-3EACFA7FA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24" y="2091670"/>
            <a:ext cx="2474368" cy="20009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B9B750-6B7A-9A40-3136-33343E4D6A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10" y="5544522"/>
            <a:ext cx="2744590" cy="6080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9560D00-5F76-8F18-5FB2-AA25BA5C35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00" y="5460654"/>
            <a:ext cx="2924400" cy="674301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3E19DD7F-7674-18B8-EBD5-0094EEF14BC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7" y="4292448"/>
            <a:ext cx="3584393" cy="895475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020ACC75-B44C-46D8-E275-F6F49AAA6DA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7" y="5300723"/>
            <a:ext cx="2186139" cy="791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337</TotalTime>
  <Words>575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Berlin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swathi</cp:lastModifiedBy>
  <cp:revision>32</cp:revision>
  <dcterms:created xsi:type="dcterms:W3CDTF">2024-04-02T14:26:54Z</dcterms:created>
  <dcterms:modified xsi:type="dcterms:W3CDTF">2024-04-17T06:50:58Z</dcterms:modified>
</cp:coreProperties>
</file>