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269" r:id="rId3"/>
    <p:sldId id="262" r:id="rId4"/>
    <p:sldId id="258" r:id="rId5"/>
    <p:sldId id="311" r:id="rId6"/>
    <p:sldId id="314" r:id="rId7"/>
    <p:sldId id="320" r:id="rId8"/>
    <p:sldId id="316" r:id="rId9"/>
    <p:sldId id="313" r:id="rId10"/>
    <p:sldId id="321" r:id="rId11"/>
    <p:sldId id="322" r:id="rId12"/>
    <p:sldId id="288" r:id="rId13"/>
  </p:sldIdLst>
  <p:sldSz cx="9144000" cy="5143500" type="screen16x9"/>
  <p:notesSz cx="6858000" cy="9144000"/>
  <p:embeddedFontLst>
    <p:embeddedFont>
      <p:font typeface="Catamaran" panose="020B0604020202020204" charset="0"/>
      <p:regular r:id="rId15"/>
      <p:bold r:id="rId16"/>
    </p:embeddedFont>
    <p:embeddedFont>
      <p:font typeface="Libre Franklin" panose="020F0502020204030204" pitchFamily="2" charset="0"/>
      <p:regular r:id="rId17"/>
      <p:bold r:id="rId18"/>
      <p:italic r:id="rId19"/>
      <p:boldItalic r:id="rId20"/>
    </p:embeddedFont>
    <p:embeddedFont>
      <p:font typeface="Libre Franklin Medium" panose="020F0502020204030204" pitchFamily="2" charset="0"/>
      <p:regular r:id="rId21"/>
      <p:bold r:id="rId22"/>
      <p:italic r:id="rId23"/>
      <p:boldItalic r:id="rId24"/>
    </p:embeddedFont>
    <p:embeddedFont>
      <p:font typeface="Montserrat" panose="020F0502020204030204" pitchFamily="2" charset="0"/>
      <p:regular r:id="rId25"/>
      <p:bold r:id="rId26"/>
      <p:italic r:id="rId27"/>
      <p:boldItalic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Work Sans" panose="020F0502020204030204" pitchFamily="2" charset="0"/>
      <p:regular r:id="rId31"/>
      <p:bold r:id="rId32"/>
    </p:embeddedFont>
    <p:embeddedFont>
      <p:font typeface="Work Sans SemiBold" panose="020F0502020204030204" pitchFamily="2" charset="0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DAD0B6-CEAD-4237-8EAE-74B8D87E0ADF}">
  <a:tblStyle styleId="{3CDAD0B6-CEAD-4237-8EAE-74B8D87E0A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707" autoAdjust="0"/>
  </p:normalViewPr>
  <p:slideViewPr>
    <p:cSldViewPr snapToGrid="0">
      <p:cViewPr varScale="1">
        <p:scale>
          <a:sx n="96" d="100"/>
          <a:sy n="96" d="100"/>
        </p:scale>
        <p:origin x="678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97656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04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ff37ea2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ff37ea2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480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500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407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36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23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01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8b7e7b105a_1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8b7e7b105a_1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243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2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4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5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6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7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8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hasCustomPrompt="1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9" hasCustomPrompt="1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13" hasCustomPrompt="1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15" hasCustomPrompt="1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6" hasCustomPrompt="1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8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9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0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1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7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33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1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8" r:id="rId4"/>
    <p:sldLayoutId id="2147483673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1454057" y="2837283"/>
            <a:ext cx="5221458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Marketing  </a:t>
            </a:r>
            <a:br>
              <a:rPr lang="en-US" b="1" dirty="0"/>
            </a:br>
            <a:r>
              <a:rPr lang="en-US" b="1" dirty="0"/>
              <a:t>Plan </a:t>
            </a:r>
            <a:endParaRPr b="1"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grpSp>
        <p:nvGrpSpPr>
          <p:cNvPr id="251" name="Google Shape;251;p41"/>
          <p:cNvGrpSpPr/>
          <p:nvPr/>
        </p:nvGrpSpPr>
        <p:grpSpPr>
          <a:xfrm>
            <a:off x="5811520" y="119942"/>
            <a:ext cx="3224804" cy="3368325"/>
            <a:chOff x="1380325" y="456475"/>
            <a:chExt cx="4827625" cy="4811100"/>
          </a:xfrm>
        </p:grpSpPr>
        <p:sp>
          <p:nvSpPr>
            <p:cNvPr id="252" name="Google Shape;252;p41"/>
            <p:cNvSpPr/>
            <p:nvPr/>
          </p:nvSpPr>
          <p:spPr>
            <a:xfrm>
              <a:off x="1380325" y="2480550"/>
              <a:ext cx="4827625" cy="2787025"/>
            </a:xfrm>
            <a:custGeom>
              <a:avLst/>
              <a:gdLst/>
              <a:ahLst/>
              <a:cxnLst/>
              <a:rect l="l" t="t" r="r" b="b"/>
              <a:pathLst>
                <a:path w="193105" h="111481" extrusionOk="0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2849700" y="4121425"/>
              <a:ext cx="1717100" cy="880950"/>
            </a:xfrm>
            <a:custGeom>
              <a:avLst/>
              <a:gdLst/>
              <a:ahLst/>
              <a:cxnLst/>
              <a:rect l="l" t="t" r="r" b="b"/>
              <a:pathLst>
                <a:path w="68684" h="35238" extrusionOk="0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1542100" y="2722600"/>
              <a:ext cx="3123100" cy="1795900"/>
            </a:xfrm>
            <a:custGeom>
              <a:avLst/>
              <a:gdLst/>
              <a:ahLst/>
              <a:cxnLst/>
              <a:rect l="l" t="t" r="r" b="b"/>
              <a:pathLst>
                <a:path w="124924" h="71836" extrusionOk="0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4982050" y="3805675"/>
              <a:ext cx="962400" cy="555425"/>
            </a:xfrm>
            <a:custGeom>
              <a:avLst/>
              <a:gdLst/>
              <a:ahLst/>
              <a:cxnLst/>
              <a:rect l="l" t="t" r="r" b="b"/>
              <a:pathLst>
                <a:path w="38496" h="22217" extrusionOk="0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5745950" y="3358200"/>
              <a:ext cx="194225" cy="457500"/>
            </a:xfrm>
            <a:custGeom>
              <a:avLst/>
              <a:gdLst/>
              <a:ahLst/>
              <a:cxnLst/>
              <a:rect l="l" t="t" r="r" b="b"/>
              <a:pathLst>
                <a:path w="7769" h="18300" extrusionOk="0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59200" y="3669025"/>
              <a:ext cx="404500" cy="365225"/>
            </a:xfrm>
            <a:custGeom>
              <a:avLst/>
              <a:gdLst/>
              <a:ahLst/>
              <a:cxnLst/>
              <a:rect l="l" t="t" r="r" b="b"/>
              <a:pathLst>
                <a:path w="16180" h="14609" extrusionOk="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720100" y="3689075"/>
              <a:ext cx="310225" cy="317600"/>
            </a:xfrm>
            <a:custGeom>
              <a:avLst/>
              <a:gdLst/>
              <a:ahLst/>
              <a:cxnLst/>
              <a:rect l="l" t="t" r="r" b="b"/>
              <a:pathLst>
                <a:path w="12409" h="12704" extrusionOk="0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2899750" y="2951725"/>
              <a:ext cx="1027425" cy="1092475"/>
            </a:xfrm>
            <a:custGeom>
              <a:avLst/>
              <a:gdLst/>
              <a:ahLst/>
              <a:cxnLst/>
              <a:rect l="l" t="t" r="r" b="b"/>
              <a:pathLst>
                <a:path w="41097" h="43699" extrusionOk="0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2898900" y="3253600"/>
              <a:ext cx="155150" cy="657175"/>
            </a:xfrm>
            <a:custGeom>
              <a:avLst/>
              <a:gdLst/>
              <a:ahLst/>
              <a:cxnLst/>
              <a:rect l="l" t="t" r="r" b="b"/>
              <a:pathLst>
                <a:path w="6206" h="26287" extrusionOk="0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2943950" y="3025950"/>
              <a:ext cx="1002400" cy="966550"/>
            </a:xfrm>
            <a:custGeom>
              <a:avLst/>
              <a:gdLst/>
              <a:ahLst/>
              <a:cxnLst/>
              <a:rect l="l" t="t" r="r" b="b"/>
              <a:pathLst>
                <a:path w="40096" h="38662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2943950" y="3025950"/>
              <a:ext cx="755550" cy="833125"/>
            </a:xfrm>
            <a:custGeom>
              <a:avLst/>
              <a:gdLst/>
              <a:ahLst/>
              <a:cxnLst/>
              <a:rect l="l" t="t" r="r" b="b"/>
              <a:pathLst>
                <a:path w="30222" h="33325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3369250" y="3668075"/>
              <a:ext cx="557925" cy="376125"/>
            </a:xfrm>
            <a:custGeom>
              <a:avLst/>
              <a:gdLst/>
              <a:ahLst/>
              <a:cxnLst/>
              <a:rect l="l" t="t" r="r" b="b"/>
              <a:pathLst>
                <a:path w="22317" h="15045" extrusionOk="0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1866500" y="456475"/>
              <a:ext cx="2669425" cy="3797150"/>
            </a:xfrm>
            <a:custGeom>
              <a:avLst/>
              <a:gdLst/>
              <a:ahLst/>
              <a:cxnLst/>
              <a:rect l="l" t="t" r="r" b="b"/>
              <a:pathLst>
                <a:path w="106777" h="151886" extrusionOk="0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1952650" y="511475"/>
              <a:ext cx="2583275" cy="3736900"/>
            </a:xfrm>
            <a:custGeom>
              <a:avLst/>
              <a:gdLst/>
              <a:ahLst/>
              <a:cxnLst/>
              <a:rect l="l" t="t" r="r" b="b"/>
              <a:pathLst>
                <a:path w="103331" h="149476" extrusionOk="0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3209125" y="3312275"/>
              <a:ext cx="101250" cy="122325"/>
            </a:xfrm>
            <a:custGeom>
              <a:avLst/>
              <a:gdLst/>
              <a:ahLst/>
              <a:cxnLst/>
              <a:rect l="l" t="t" r="r" b="b"/>
              <a:pathLst>
                <a:path w="4050" h="4893" extrusionOk="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2432750" y="1007000"/>
              <a:ext cx="2425075" cy="3217675"/>
            </a:xfrm>
            <a:custGeom>
              <a:avLst/>
              <a:gdLst/>
              <a:ahLst/>
              <a:cxnLst/>
              <a:rect l="l" t="t" r="r" b="b"/>
              <a:pathLst>
                <a:path w="97003" h="128707" extrusionOk="0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2432750" y="1007825"/>
              <a:ext cx="2425075" cy="3217325"/>
            </a:xfrm>
            <a:custGeom>
              <a:avLst/>
              <a:gdLst/>
              <a:ahLst/>
              <a:cxnLst/>
              <a:rect l="l" t="t" r="r" b="b"/>
              <a:pathLst>
                <a:path w="97003" h="128693" extrusionOk="0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2374375" y="973650"/>
              <a:ext cx="2483450" cy="1432700"/>
            </a:xfrm>
            <a:custGeom>
              <a:avLst/>
              <a:gdLst/>
              <a:ahLst/>
              <a:cxnLst/>
              <a:rect l="l" t="t" r="r" b="b"/>
              <a:pathLst>
                <a:path w="99338" h="57308" extrusionOk="0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2374375" y="2372975"/>
              <a:ext cx="74225" cy="1848025"/>
            </a:xfrm>
            <a:custGeom>
              <a:avLst/>
              <a:gdLst/>
              <a:ahLst/>
              <a:cxnLst/>
              <a:rect l="l" t="t" r="r" b="b"/>
              <a:pathLst>
                <a:path w="2969" h="73921" extrusionOk="0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4751900" y="963200"/>
              <a:ext cx="41725" cy="54275"/>
            </a:xfrm>
            <a:custGeom>
              <a:avLst/>
              <a:gdLst/>
              <a:ahLst/>
              <a:cxnLst/>
              <a:rect l="l" t="t" r="r" b="b"/>
              <a:pathLst>
                <a:path w="1669" h="2171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4667675" y="1011725"/>
              <a:ext cx="41725" cy="54775"/>
            </a:xfrm>
            <a:custGeom>
              <a:avLst/>
              <a:gdLst/>
              <a:ahLst/>
              <a:cxnLst/>
              <a:rect l="l" t="t" r="r" b="b"/>
              <a:pathLst>
                <a:path w="1669" h="2191" extrusionOk="0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4582600" y="1060775"/>
              <a:ext cx="41725" cy="54925"/>
            </a:xfrm>
            <a:custGeom>
              <a:avLst/>
              <a:gdLst/>
              <a:ahLst/>
              <a:cxnLst/>
              <a:rect l="l" t="t" r="r" b="b"/>
              <a:pathLst>
                <a:path w="1669" h="2197" extrusionOk="0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2432750" y="2049400"/>
              <a:ext cx="619625" cy="2175275"/>
            </a:xfrm>
            <a:custGeom>
              <a:avLst/>
              <a:gdLst/>
              <a:ahLst/>
              <a:cxnLst/>
              <a:rect l="l" t="t" r="r" b="b"/>
              <a:pathLst>
                <a:path w="24785" h="87011" extrusionOk="0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3094050" y="1090400"/>
              <a:ext cx="1712900" cy="2725300"/>
            </a:xfrm>
            <a:custGeom>
              <a:avLst/>
              <a:gdLst/>
              <a:ahLst/>
              <a:cxnLst/>
              <a:rect l="l" t="t" r="r" b="b"/>
              <a:pathLst>
                <a:path w="68516" h="109012" extrusionOk="0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2948100" y="2223850"/>
              <a:ext cx="52575" cy="61575"/>
            </a:xfrm>
            <a:custGeom>
              <a:avLst/>
              <a:gdLst/>
              <a:ahLst/>
              <a:cxnLst/>
              <a:rect l="l" t="t" r="r" b="b"/>
              <a:pathLst>
                <a:path w="2103" h="2463" extrusionOk="0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2501125" y="2653175"/>
              <a:ext cx="10875" cy="31725"/>
            </a:xfrm>
            <a:custGeom>
              <a:avLst/>
              <a:gdLst/>
              <a:ahLst/>
              <a:cxnLst/>
              <a:rect l="l" t="t" r="r" b="b"/>
              <a:pathLst>
                <a:path w="435" h="1269" extrusionOk="0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2514475" y="2646500"/>
              <a:ext cx="10850" cy="30875"/>
            </a:xfrm>
            <a:custGeom>
              <a:avLst/>
              <a:gdLst/>
              <a:ahLst/>
              <a:cxnLst/>
              <a:rect l="l" t="t" r="r" b="b"/>
              <a:pathLst>
                <a:path w="434" h="1235" extrusionOk="0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2527800" y="263817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2501125" y="2684025"/>
              <a:ext cx="10875" cy="32550"/>
            </a:xfrm>
            <a:custGeom>
              <a:avLst/>
              <a:gdLst/>
              <a:ahLst/>
              <a:cxnLst/>
              <a:rect l="l" t="t" r="r" b="b"/>
              <a:pathLst>
                <a:path w="435" h="1302" extrusionOk="0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2514475" y="2677350"/>
              <a:ext cx="10850" cy="30900"/>
            </a:xfrm>
            <a:custGeom>
              <a:avLst/>
              <a:gdLst/>
              <a:ahLst/>
              <a:cxnLst/>
              <a:rect l="l" t="t" r="r" b="b"/>
              <a:pathLst>
                <a:path w="434" h="1236" extrusionOk="0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2527800" y="266902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2501950" y="2764300"/>
              <a:ext cx="12325" cy="28500"/>
            </a:xfrm>
            <a:custGeom>
              <a:avLst/>
              <a:gdLst/>
              <a:ahLst/>
              <a:cxnLst/>
              <a:rect l="l" t="t" r="r" b="b"/>
              <a:pathLst>
                <a:path w="493" h="1140" extrusionOk="0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2506125" y="2769925"/>
              <a:ext cx="16700" cy="15350"/>
            </a:xfrm>
            <a:custGeom>
              <a:avLst/>
              <a:gdLst/>
              <a:ahLst/>
              <a:cxnLst/>
              <a:rect l="l" t="t" r="r" b="b"/>
              <a:pathLst>
                <a:path w="668" h="614" extrusionOk="0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2525300" y="2765750"/>
              <a:ext cx="5025" cy="9200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2532825" y="2758750"/>
              <a:ext cx="10850" cy="32350"/>
            </a:xfrm>
            <a:custGeom>
              <a:avLst/>
              <a:gdLst/>
              <a:ahLst/>
              <a:cxnLst/>
              <a:rect l="l" t="t" r="r" b="b"/>
              <a:pathLst>
                <a:path w="434" h="1294" extrusionOk="0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2500300" y="2846675"/>
              <a:ext cx="34825" cy="62550"/>
            </a:xfrm>
            <a:custGeom>
              <a:avLst/>
              <a:gdLst/>
              <a:ahLst/>
              <a:cxnLst/>
              <a:rect l="l" t="t" r="r" b="b"/>
              <a:pathLst>
                <a:path w="1393" h="2502" extrusionOk="0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2511975" y="2907525"/>
              <a:ext cx="11700" cy="16700"/>
            </a:xfrm>
            <a:custGeom>
              <a:avLst/>
              <a:gdLst/>
              <a:ahLst/>
              <a:cxnLst/>
              <a:rect l="l" t="t" r="r" b="b"/>
              <a:pathLst>
                <a:path w="468" h="668" extrusionOk="0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2501125" y="2641900"/>
              <a:ext cx="43550" cy="77725"/>
            </a:xfrm>
            <a:custGeom>
              <a:avLst/>
              <a:gdLst/>
              <a:ahLst/>
              <a:cxnLst/>
              <a:rect l="l" t="t" r="r" b="b"/>
              <a:pathLst>
                <a:path w="1742" h="3109" extrusionOk="0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2501125" y="2957975"/>
              <a:ext cx="43550" cy="78325"/>
            </a:xfrm>
            <a:custGeom>
              <a:avLst/>
              <a:gdLst/>
              <a:ahLst/>
              <a:cxnLst/>
              <a:rect l="l" t="t" r="r" b="b"/>
              <a:pathLst>
                <a:path w="1742" h="3133" extrusionOk="0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2516125" y="3069800"/>
              <a:ext cx="16725" cy="27400"/>
            </a:xfrm>
            <a:custGeom>
              <a:avLst/>
              <a:gdLst/>
              <a:ahLst/>
              <a:cxnLst/>
              <a:rect l="l" t="t" r="r" b="b"/>
              <a:pathLst>
                <a:path w="669" h="1096" extrusionOk="0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2535325" y="3075350"/>
              <a:ext cx="11700" cy="17950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2514475" y="3097500"/>
              <a:ext cx="19200" cy="42725"/>
            </a:xfrm>
            <a:custGeom>
              <a:avLst/>
              <a:gdLst/>
              <a:ahLst/>
              <a:cxnLst/>
              <a:rect l="l" t="t" r="r" b="b"/>
              <a:pathLst>
                <a:path w="768" h="1709" extrusionOk="0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2536975" y="3095325"/>
              <a:ext cx="10050" cy="32375"/>
            </a:xfrm>
            <a:custGeom>
              <a:avLst/>
              <a:gdLst/>
              <a:ahLst/>
              <a:cxnLst/>
              <a:rect l="l" t="t" r="r" b="b"/>
              <a:pathLst>
                <a:path w="402" h="1295" extrusionOk="0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2501125" y="3094650"/>
              <a:ext cx="11700" cy="18575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2501125" y="3113500"/>
              <a:ext cx="10875" cy="34225"/>
            </a:xfrm>
            <a:custGeom>
              <a:avLst/>
              <a:gdLst/>
              <a:ahLst/>
              <a:cxnLst/>
              <a:rect l="l" t="t" r="r" b="b"/>
              <a:pathLst>
                <a:path w="435" h="1369" extrusionOk="0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2586175" y="2488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2586175" y="2597500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2586175" y="2707000"/>
              <a:ext cx="254375" cy="160900"/>
            </a:xfrm>
            <a:custGeom>
              <a:avLst/>
              <a:gdLst/>
              <a:ahLst/>
              <a:cxnLst/>
              <a:rect l="l" t="t" r="r" b="b"/>
              <a:pathLst>
                <a:path w="10175" h="6436" extrusionOk="0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2586175" y="281542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2586175" y="2924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2628725" y="3013250"/>
              <a:ext cx="254375" cy="161525"/>
            </a:xfrm>
            <a:custGeom>
              <a:avLst/>
              <a:gdLst/>
              <a:ahLst/>
              <a:cxnLst/>
              <a:rect l="l" t="t" r="r" b="b"/>
              <a:pathLst>
                <a:path w="10175" h="6461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2628725" y="308702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2628725" y="3160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2673750" y="32073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2628725" y="3357625"/>
              <a:ext cx="21700" cy="49525"/>
            </a:xfrm>
            <a:custGeom>
              <a:avLst/>
              <a:gdLst/>
              <a:ahLst/>
              <a:cxnLst/>
              <a:rect l="l" t="t" r="r" b="b"/>
              <a:pathLst>
                <a:path w="868" h="1981" extrusionOk="0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2673750" y="328047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2628725" y="3431075"/>
              <a:ext cx="21700" cy="49450"/>
            </a:xfrm>
            <a:custGeom>
              <a:avLst/>
              <a:gdLst/>
              <a:ahLst/>
              <a:cxnLst/>
              <a:rect l="l" t="t" r="r" b="b"/>
              <a:pathLst>
                <a:path w="868" h="1978" extrusionOk="0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2673750" y="335387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628725" y="3504625"/>
              <a:ext cx="21700" cy="49300"/>
            </a:xfrm>
            <a:custGeom>
              <a:avLst/>
              <a:gdLst/>
              <a:ahLst/>
              <a:cxnLst/>
              <a:rect l="l" t="t" r="r" b="b"/>
              <a:pathLst>
                <a:path w="868" h="197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2673750" y="3427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2628725" y="3577775"/>
              <a:ext cx="21700" cy="49575"/>
            </a:xfrm>
            <a:custGeom>
              <a:avLst/>
              <a:gdLst/>
              <a:ahLst/>
              <a:cxnLst/>
              <a:rect l="l" t="t" r="r" b="b"/>
              <a:pathLst>
                <a:path w="868" h="1983" extrusionOk="0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2673750" y="35014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2628725" y="3650550"/>
              <a:ext cx="21700" cy="49650"/>
            </a:xfrm>
            <a:custGeom>
              <a:avLst/>
              <a:gdLst/>
              <a:ahLst/>
              <a:cxnLst/>
              <a:rect l="l" t="t" r="r" b="b"/>
              <a:pathLst>
                <a:path w="868" h="1986" extrusionOk="0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2673750" y="357402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2628725" y="3724550"/>
              <a:ext cx="21700" cy="49175"/>
            </a:xfrm>
            <a:custGeom>
              <a:avLst/>
              <a:gdLst/>
              <a:ahLst/>
              <a:cxnLst/>
              <a:rect l="l" t="t" r="r" b="b"/>
              <a:pathLst>
                <a:path w="868" h="1967" extrusionOk="0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2673750" y="3647050"/>
              <a:ext cx="254375" cy="161475"/>
            </a:xfrm>
            <a:custGeom>
              <a:avLst/>
              <a:gdLst/>
              <a:ahLst/>
              <a:cxnLst/>
              <a:rect l="l" t="t" r="r" b="b"/>
              <a:pathLst>
                <a:path w="10175" h="6459" extrusionOk="0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2628725" y="3797950"/>
              <a:ext cx="21700" cy="49025"/>
            </a:xfrm>
            <a:custGeom>
              <a:avLst/>
              <a:gdLst/>
              <a:ahLst/>
              <a:cxnLst/>
              <a:rect l="l" t="t" r="r" b="b"/>
              <a:pathLst>
                <a:path w="868" h="1961" extrusionOk="0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2673750" y="37208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2628725" y="3871550"/>
              <a:ext cx="21700" cy="48800"/>
            </a:xfrm>
            <a:custGeom>
              <a:avLst/>
              <a:gdLst/>
              <a:ahLst/>
              <a:cxnLst/>
              <a:rect l="l" t="t" r="r" b="b"/>
              <a:pathLst>
                <a:path w="868" h="195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3136575" y="1656475"/>
              <a:ext cx="783925" cy="662800"/>
            </a:xfrm>
            <a:custGeom>
              <a:avLst/>
              <a:gdLst/>
              <a:ahLst/>
              <a:cxnLst/>
              <a:rect l="l" t="t" r="r" b="b"/>
              <a:pathLst>
                <a:path w="31357" h="26512" extrusionOk="0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3212475" y="2151975"/>
              <a:ext cx="10850" cy="29575"/>
            </a:xfrm>
            <a:custGeom>
              <a:avLst/>
              <a:gdLst/>
              <a:ahLst/>
              <a:cxnLst/>
              <a:rect l="l" t="t" r="r" b="b"/>
              <a:pathLst>
                <a:path w="434" h="1183" extrusionOk="0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3226650" y="2144475"/>
              <a:ext cx="13350" cy="27550"/>
            </a:xfrm>
            <a:custGeom>
              <a:avLst/>
              <a:gdLst/>
              <a:ahLst/>
              <a:cxnLst/>
              <a:rect l="l" t="t" r="r" b="b"/>
              <a:pathLst>
                <a:path w="534" h="1102" extrusionOk="0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3241650" y="2131975"/>
              <a:ext cx="17550" cy="32550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3188275" y="210945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3206625" y="2077775"/>
              <a:ext cx="29225" cy="43375"/>
            </a:xfrm>
            <a:custGeom>
              <a:avLst/>
              <a:gdLst/>
              <a:ahLst/>
              <a:cxnLst/>
              <a:rect l="l" t="t" r="r" b="b"/>
              <a:pathLst>
                <a:path w="1169" h="1735" extrusionOk="0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3185775" y="2156975"/>
              <a:ext cx="15050" cy="48400"/>
            </a:xfrm>
            <a:custGeom>
              <a:avLst/>
              <a:gdLst/>
              <a:ahLst/>
              <a:cxnLst/>
              <a:rect l="l" t="t" r="r" b="b"/>
              <a:pathLst>
                <a:path w="602" h="1936" extrusionOk="0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3188275" y="2072650"/>
              <a:ext cx="97600" cy="162850"/>
            </a:xfrm>
            <a:custGeom>
              <a:avLst/>
              <a:gdLst/>
              <a:ahLst/>
              <a:cxnLst/>
              <a:rect l="l" t="t" r="r" b="b"/>
              <a:pathLst>
                <a:path w="3904" h="6514" extrusionOk="0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3348400" y="1913300"/>
              <a:ext cx="254375" cy="160950"/>
            </a:xfrm>
            <a:custGeom>
              <a:avLst/>
              <a:gdLst/>
              <a:ahLst/>
              <a:cxnLst/>
              <a:rect l="l" t="t" r="r" b="b"/>
              <a:pathLst>
                <a:path w="10175" h="6438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3348400" y="1864775"/>
              <a:ext cx="423650" cy="259250"/>
            </a:xfrm>
            <a:custGeom>
              <a:avLst/>
              <a:gdLst/>
              <a:ahLst/>
              <a:cxnLst/>
              <a:rect l="l" t="t" r="r" b="b"/>
              <a:pathLst>
                <a:path w="16946" h="10370" extrusionOk="0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3962175" y="1179850"/>
              <a:ext cx="783900" cy="662550"/>
            </a:xfrm>
            <a:custGeom>
              <a:avLst/>
              <a:gdLst/>
              <a:ahLst/>
              <a:cxnLst/>
              <a:rect l="l" t="t" r="r" b="b"/>
              <a:pathLst>
                <a:path w="31356" h="26502" extrusionOk="0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4043900" y="1672475"/>
              <a:ext cx="13350" cy="28375"/>
            </a:xfrm>
            <a:custGeom>
              <a:avLst/>
              <a:gdLst/>
              <a:ahLst/>
              <a:cxnLst/>
              <a:rect l="l" t="t" r="r" b="b"/>
              <a:pathLst>
                <a:path w="534" h="1135" extrusionOk="0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4059725" y="1663300"/>
              <a:ext cx="12550" cy="27550"/>
            </a:xfrm>
            <a:custGeom>
              <a:avLst/>
              <a:gdLst/>
              <a:ahLst/>
              <a:cxnLst/>
              <a:rect l="l" t="t" r="r" b="b"/>
              <a:pathLst>
                <a:path w="502" h="1102" extrusionOk="0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4074750" y="1650800"/>
              <a:ext cx="18375" cy="32550"/>
            </a:xfrm>
            <a:custGeom>
              <a:avLst/>
              <a:gdLst/>
              <a:ahLst/>
              <a:cxnLst/>
              <a:rect l="l" t="t" r="r" b="b"/>
              <a:pathLst>
                <a:path w="735" h="1302" extrusionOk="0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4038900" y="1596575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4018050" y="1591625"/>
              <a:ext cx="100075" cy="163375"/>
            </a:xfrm>
            <a:custGeom>
              <a:avLst/>
              <a:gdLst/>
              <a:ahLst/>
              <a:cxnLst/>
              <a:rect l="l" t="t" r="r" b="b"/>
              <a:pathLst>
                <a:path w="4003" h="6535" extrusionOk="0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4181500" y="1432500"/>
              <a:ext cx="253525" cy="161400"/>
            </a:xfrm>
            <a:custGeom>
              <a:avLst/>
              <a:gdLst/>
              <a:ahLst/>
              <a:cxnLst/>
              <a:rect l="l" t="t" r="r" b="b"/>
              <a:pathLst>
                <a:path w="10141" h="6456" extrusionOk="0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4181500" y="1384125"/>
              <a:ext cx="422825" cy="259000"/>
            </a:xfrm>
            <a:custGeom>
              <a:avLst/>
              <a:gdLst/>
              <a:ahLst/>
              <a:cxnLst/>
              <a:rect l="l" t="t" r="r" b="b"/>
              <a:pathLst>
                <a:path w="16913" h="10360" extrusionOk="0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3214125" y="2275600"/>
              <a:ext cx="185175" cy="121375"/>
            </a:xfrm>
            <a:custGeom>
              <a:avLst/>
              <a:gdLst/>
              <a:ahLst/>
              <a:cxnLst/>
              <a:rect l="l" t="t" r="r" b="b"/>
              <a:pathLst>
                <a:path w="7407" h="4855" extrusionOk="0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3136575" y="1546550"/>
              <a:ext cx="1609500" cy="2190750"/>
            </a:xfrm>
            <a:custGeom>
              <a:avLst/>
              <a:gdLst/>
              <a:ahLst/>
              <a:cxnLst/>
              <a:rect l="l" t="t" r="r" b="b"/>
              <a:pathLst>
                <a:path w="64380" h="87630" extrusionOk="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3226650" y="2378125"/>
              <a:ext cx="160125" cy="160000"/>
            </a:xfrm>
            <a:custGeom>
              <a:avLst/>
              <a:gdLst/>
              <a:ahLst/>
              <a:cxnLst/>
              <a:rect l="l" t="t" r="r" b="b"/>
              <a:pathLst>
                <a:path w="6405" h="6400" extrusionOk="0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3246650" y="2433200"/>
              <a:ext cx="96775" cy="66050"/>
            </a:xfrm>
            <a:custGeom>
              <a:avLst/>
              <a:gdLst/>
              <a:ahLst/>
              <a:cxnLst/>
              <a:rect l="l" t="t" r="r" b="b"/>
              <a:pathLst>
                <a:path w="3871" h="2642" extrusionOk="0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3355075" y="2416350"/>
              <a:ext cx="14200" cy="20025"/>
            </a:xfrm>
            <a:custGeom>
              <a:avLst/>
              <a:gdLst/>
              <a:ahLst/>
              <a:cxnLst/>
              <a:rect l="l" t="t" r="r" b="b"/>
              <a:pathLst>
                <a:path w="568" h="801" extrusionOk="0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3210800" y="2994475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3295850" y="2896875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3380075" y="28477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3465150" y="282032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3550200" y="27326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3634425" y="27010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37195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3803725" y="25791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3888775" y="230982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3973000" y="2457025"/>
              <a:ext cx="21725" cy="28200"/>
            </a:xfrm>
            <a:custGeom>
              <a:avLst/>
              <a:gdLst/>
              <a:ahLst/>
              <a:cxnLst/>
              <a:rect l="l" t="t" r="r" b="b"/>
              <a:pathLst>
                <a:path w="869" h="1128" extrusionOk="0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405807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4142300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4226525" y="2309825"/>
              <a:ext cx="21700" cy="28325"/>
            </a:xfrm>
            <a:custGeom>
              <a:avLst/>
              <a:gdLst/>
              <a:ahLst/>
              <a:cxnLst/>
              <a:rect l="l" t="t" r="r" b="b"/>
              <a:pathLst>
                <a:path w="868" h="1133" extrusionOk="0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4311575" y="2281900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4396650" y="2163175"/>
              <a:ext cx="21700" cy="28200"/>
            </a:xfrm>
            <a:custGeom>
              <a:avLst/>
              <a:gdLst/>
              <a:ahLst/>
              <a:cxnLst/>
              <a:rect l="l" t="t" r="r" b="b"/>
              <a:pathLst>
                <a:path w="868" h="1128" extrusionOk="0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4480025" y="2163675"/>
              <a:ext cx="23375" cy="28250"/>
            </a:xfrm>
            <a:custGeom>
              <a:avLst/>
              <a:gdLst/>
              <a:ahLst/>
              <a:cxnLst/>
              <a:rect l="l" t="t" r="r" b="b"/>
              <a:pathLst>
                <a:path w="935" h="1130" extrusionOk="0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4564275" y="2163675"/>
              <a:ext cx="24200" cy="28250"/>
            </a:xfrm>
            <a:custGeom>
              <a:avLst/>
              <a:gdLst/>
              <a:ahLst/>
              <a:cxnLst/>
              <a:rect l="l" t="t" r="r" b="b"/>
              <a:pathLst>
                <a:path w="968" h="1130" extrusionOk="0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465015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3218300" y="2125775"/>
              <a:ext cx="1446050" cy="885175"/>
            </a:xfrm>
            <a:custGeom>
              <a:avLst/>
              <a:gdLst/>
              <a:ahLst/>
              <a:cxnLst/>
              <a:rect l="l" t="t" r="r" b="b"/>
              <a:pathLst>
                <a:path w="57842" h="35407" extrusionOk="0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3215800" y="2221525"/>
              <a:ext cx="1452050" cy="841975"/>
            </a:xfrm>
            <a:custGeom>
              <a:avLst/>
              <a:gdLst/>
              <a:ahLst/>
              <a:cxnLst/>
              <a:rect l="l" t="t" r="r" b="b"/>
              <a:pathLst>
                <a:path w="58082" h="33679" extrusionOk="0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3258325" y="2535275"/>
              <a:ext cx="97600" cy="66525"/>
            </a:xfrm>
            <a:custGeom>
              <a:avLst/>
              <a:gdLst/>
              <a:ahLst/>
              <a:cxnLst/>
              <a:rect l="l" t="t" r="r" b="b"/>
              <a:pathLst>
                <a:path w="3904" h="2661" extrusionOk="0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258325" y="2584450"/>
              <a:ext cx="96775" cy="65750"/>
            </a:xfrm>
            <a:custGeom>
              <a:avLst/>
              <a:gdLst/>
              <a:ahLst/>
              <a:cxnLst/>
              <a:rect l="l" t="t" r="r" b="b"/>
              <a:pathLst>
                <a:path w="3871" h="2630" extrusionOk="0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2108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218300" y="3055350"/>
              <a:ext cx="386975" cy="249975"/>
            </a:xfrm>
            <a:custGeom>
              <a:avLst/>
              <a:gdLst/>
              <a:ahLst/>
              <a:cxnLst/>
              <a:rect l="l" t="t" r="r" b="b"/>
              <a:pathLst>
                <a:path w="15479" h="9999" extrusionOk="0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3224150" y="3135400"/>
              <a:ext cx="32550" cy="73200"/>
            </a:xfrm>
            <a:custGeom>
              <a:avLst/>
              <a:gdLst/>
              <a:ahLst/>
              <a:cxnLst/>
              <a:rect l="l" t="t" r="r" b="b"/>
              <a:pathLst>
                <a:path w="1302" h="2928" extrusionOk="0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3260825" y="3111000"/>
              <a:ext cx="31725" cy="76750"/>
            </a:xfrm>
            <a:custGeom>
              <a:avLst/>
              <a:gdLst/>
              <a:ahLst/>
              <a:cxnLst/>
              <a:rect l="l" t="t" r="r" b="b"/>
              <a:pathLst>
                <a:path w="1269" h="3070" extrusionOk="0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3298350" y="3089325"/>
              <a:ext cx="31725" cy="77575"/>
            </a:xfrm>
            <a:custGeom>
              <a:avLst/>
              <a:gdLst/>
              <a:ahLst/>
              <a:cxnLst/>
              <a:rect l="l" t="t" r="r" b="b"/>
              <a:pathLst>
                <a:path w="1269" h="3103" extrusionOk="0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3221650" y="312567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3221650" y="3045650"/>
              <a:ext cx="96750" cy="66025"/>
            </a:xfrm>
            <a:custGeom>
              <a:avLst/>
              <a:gdLst/>
              <a:ahLst/>
              <a:cxnLst/>
              <a:rect l="l" t="t" r="r" b="b"/>
              <a:pathLst>
                <a:path w="3870" h="2641" extrusionOk="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3223300" y="3431450"/>
              <a:ext cx="20050" cy="68200"/>
            </a:xfrm>
            <a:custGeom>
              <a:avLst/>
              <a:gdLst/>
              <a:ahLst/>
              <a:cxnLst/>
              <a:rect l="l" t="t" r="r" b="b"/>
              <a:pathLst>
                <a:path w="802" h="2728" extrusionOk="0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3250825" y="3413725"/>
              <a:ext cx="30050" cy="78200"/>
            </a:xfrm>
            <a:custGeom>
              <a:avLst/>
              <a:gdLst/>
              <a:ahLst/>
              <a:cxnLst/>
              <a:rect l="l" t="t" r="r" b="b"/>
              <a:pathLst>
                <a:path w="1202" h="3128" extrusionOk="0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3287525" y="3392025"/>
              <a:ext cx="31700" cy="73425"/>
            </a:xfrm>
            <a:custGeom>
              <a:avLst/>
              <a:gdLst/>
              <a:ahLst/>
              <a:cxnLst/>
              <a:rect l="l" t="t" r="r" b="b"/>
              <a:pathLst>
                <a:path w="1268" h="2937" extrusionOk="0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3221650" y="341892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3221650" y="3338500"/>
              <a:ext cx="96750" cy="66375"/>
            </a:xfrm>
            <a:custGeom>
              <a:avLst/>
              <a:gdLst/>
              <a:ahLst/>
              <a:cxnLst/>
              <a:rect l="l" t="t" r="r" b="b"/>
              <a:pathLst>
                <a:path w="3870" h="2655" extrusionOk="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726175" y="2760950"/>
              <a:ext cx="386950" cy="250000"/>
            </a:xfrm>
            <a:custGeom>
              <a:avLst/>
              <a:gdLst/>
              <a:ahLst/>
              <a:cxnLst/>
              <a:rect l="l" t="t" r="r" b="b"/>
              <a:pathLst>
                <a:path w="15478" h="10000" extrusionOk="0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3732000" y="2841650"/>
              <a:ext cx="32550" cy="73400"/>
            </a:xfrm>
            <a:custGeom>
              <a:avLst/>
              <a:gdLst/>
              <a:ahLst/>
              <a:cxnLst/>
              <a:rect l="l" t="t" r="r" b="b"/>
              <a:pathLst>
                <a:path w="1302" h="2936" extrusionOk="0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3770375" y="2820800"/>
              <a:ext cx="30025" cy="77575"/>
            </a:xfrm>
            <a:custGeom>
              <a:avLst/>
              <a:gdLst/>
              <a:ahLst/>
              <a:cxnLst/>
              <a:rect l="l" t="t" r="r" b="b"/>
              <a:pathLst>
                <a:path w="1201" h="3103" extrusionOk="0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3804550" y="2796600"/>
              <a:ext cx="28375" cy="77600"/>
            </a:xfrm>
            <a:custGeom>
              <a:avLst/>
              <a:gdLst/>
              <a:ahLst/>
              <a:cxnLst/>
              <a:rect l="l" t="t" r="r" b="b"/>
              <a:pathLst>
                <a:path w="1135" h="3104" extrusionOk="0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3729500" y="2831825"/>
              <a:ext cx="381125" cy="230350"/>
            </a:xfrm>
            <a:custGeom>
              <a:avLst/>
              <a:gdLst/>
              <a:ahLst/>
              <a:cxnLst/>
              <a:rect l="l" t="t" r="r" b="b"/>
              <a:pathLst>
                <a:path w="15245" h="9214" extrusionOk="0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3729500" y="2751775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3732000" y="3135175"/>
              <a:ext cx="31725" cy="73425"/>
            </a:xfrm>
            <a:custGeom>
              <a:avLst/>
              <a:gdLst/>
              <a:ahLst/>
              <a:cxnLst/>
              <a:rect l="l" t="t" r="r" b="b"/>
              <a:pathLst>
                <a:path w="1269" h="2937" extrusionOk="0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3767850" y="3111000"/>
              <a:ext cx="31725" cy="77100"/>
            </a:xfrm>
            <a:custGeom>
              <a:avLst/>
              <a:gdLst/>
              <a:ahLst/>
              <a:cxnLst/>
              <a:rect l="l" t="t" r="r" b="b"/>
              <a:pathLst>
                <a:path w="1269" h="3084" extrusionOk="0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3729500" y="3124850"/>
              <a:ext cx="381125" cy="230025"/>
            </a:xfrm>
            <a:custGeom>
              <a:avLst/>
              <a:gdLst/>
              <a:ahLst/>
              <a:cxnLst/>
              <a:rect l="l" t="t" r="r" b="b"/>
              <a:pathLst>
                <a:path w="15245" h="9201" extrusionOk="0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729500" y="3044775"/>
              <a:ext cx="97600" cy="65750"/>
            </a:xfrm>
            <a:custGeom>
              <a:avLst/>
              <a:gdLst/>
              <a:ahLst/>
              <a:cxnLst/>
              <a:rect l="l" t="t" r="r" b="b"/>
              <a:pathLst>
                <a:path w="3904" h="2630" extrusionOk="0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79900" y="2526750"/>
              <a:ext cx="48375" cy="134800"/>
            </a:xfrm>
            <a:custGeom>
              <a:avLst/>
              <a:gdLst/>
              <a:ahLst/>
              <a:cxnLst/>
              <a:rect l="l" t="t" r="r" b="b"/>
              <a:pathLst>
                <a:path w="1935" h="5392" extrusionOk="0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231525" y="2535600"/>
              <a:ext cx="48400" cy="126775"/>
            </a:xfrm>
            <a:custGeom>
              <a:avLst/>
              <a:gdLst/>
              <a:ahLst/>
              <a:cxnLst/>
              <a:rect l="l" t="t" r="r" b="b"/>
              <a:pathLst>
                <a:path w="1936" h="5071" extrusionOk="0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4201500" y="2587300"/>
              <a:ext cx="78425" cy="80900"/>
            </a:xfrm>
            <a:custGeom>
              <a:avLst/>
              <a:gdLst/>
              <a:ahLst/>
              <a:cxnLst/>
              <a:rect l="l" t="t" r="r" b="b"/>
              <a:pathLst>
                <a:path w="3137" h="3236" extrusionOk="0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201500" y="2535600"/>
              <a:ext cx="78425" cy="132600"/>
            </a:xfrm>
            <a:custGeom>
              <a:avLst/>
              <a:gdLst/>
              <a:ahLst/>
              <a:cxnLst/>
              <a:rect l="l" t="t" r="r" b="b"/>
              <a:pathLst>
                <a:path w="3137" h="5304" extrusionOk="0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279900" y="2531425"/>
              <a:ext cx="77575" cy="130125"/>
            </a:xfrm>
            <a:custGeom>
              <a:avLst/>
              <a:gdLst/>
              <a:ahLst/>
              <a:cxnLst/>
              <a:rect l="l" t="t" r="r" b="b"/>
              <a:pathLst>
                <a:path w="3103" h="5205" extrusionOk="0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197325" y="2661525"/>
              <a:ext cx="82600" cy="85075"/>
            </a:xfrm>
            <a:custGeom>
              <a:avLst/>
              <a:gdLst/>
              <a:ahLst/>
              <a:cxnLst/>
              <a:rect l="l" t="t" r="r" b="b"/>
              <a:pathLst>
                <a:path w="3304" h="3403" extrusionOk="0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4279900" y="26556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4231525" y="2662350"/>
              <a:ext cx="48400" cy="134775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4201500" y="26623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4279900" y="25781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4279900" y="2662350"/>
              <a:ext cx="48375" cy="125950"/>
            </a:xfrm>
            <a:custGeom>
              <a:avLst/>
              <a:gdLst/>
              <a:ahLst/>
              <a:cxnLst/>
              <a:rect l="l" t="t" r="r" b="b"/>
              <a:pathLst>
                <a:path w="1935" h="5038" extrusionOk="0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4231525" y="2804600"/>
              <a:ext cx="96750" cy="65775"/>
            </a:xfrm>
            <a:custGeom>
              <a:avLst/>
              <a:gdLst/>
              <a:ahLst/>
              <a:cxnLst/>
              <a:rect l="l" t="t" r="r" b="b"/>
              <a:pathLst>
                <a:path w="3870" h="2631" extrusionOk="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4213175" y="2843000"/>
              <a:ext cx="133450" cy="87375"/>
            </a:xfrm>
            <a:custGeom>
              <a:avLst/>
              <a:gdLst/>
              <a:ahLst/>
              <a:cxnLst/>
              <a:rect l="l" t="t" r="r" b="b"/>
              <a:pathLst>
                <a:path w="5338" h="3495" extrusionOk="0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4213175" y="28918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4213175" y="29413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4575950" y="2355125"/>
              <a:ext cx="48375" cy="134625"/>
            </a:xfrm>
            <a:custGeom>
              <a:avLst/>
              <a:gdLst/>
              <a:ahLst/>
              <a:cxnLst/>
              <a:rect l="l" t="t" r="r" b="b"/>
              <a:pathLst>
                <a:path w="1935" h="5385" extrusionOk="0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4528400" y="2363800"/>
              <a:ext cx="47575" cy="125950"/>
            </a:xfrm>
            <a:custGeom>
              <a:avLst/>
              <a:gdLst/>
              <a:ahLst/>
              <a:cxnLst/>
              <a:rect l="l" t="t" r="r" b="b"/>
              <a:pathLst>
                <a:path w="1903" h="5038" extrusionOk="0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4498375" y="2415500"/>
              <a:ext cx="78425" cy="80925"/>
            </a:xfrm>
            <a:custGeom>
              <a:avLst/>
              <a:gdLst/>
              <a:ahLst/>
              <a:cxnLst/>
              <a:rect l="l" t="t" r="r" b="b"/>
              <a:pathLst>
                <a:path w="3137" h="3237" extrusionOk="0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4576775" y="2360475"/>
              <a:ext cx="77575" cy="130100"/>
            </a:xfrm>
            <a:custGeom>
              <a:avLst/>
              <a:gdLst/>
              <a:ahLst/>
              <a:cxnLst/>
              <a:rect l="l" t="t" r="r" b="b"/>
              <a:pathLst>
                <a:path w="3103" h="5204" extrusionOk="0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4494225" y="2489725"/>
              <a:ext cx="82575" cy="85075"/>
            </a:xfrm>
            <a:custGeom>
              <a:avLst/>
              <a:gdLst/>
              <a:ahLst/>
              <a:cxnLst/>
              <a:rect l="l" t="t" r="r" b="b"/>
              <a:pathLst>
                <a:path w="3303" h="3403" extrusionOk="0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4575950" y="24838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4528400" y="2489725"/>
              <a:ext cx="47575" cy="135625"/>
            </a:xfrm>
            <a:custGeom>
              <a:avLst/>
              <a:gdLst/>
              <a:ahLst/>
              <a:cxnLst/>
              <a:rect l="l" t="t" r="r" b="b"/>
              <a:pathLst>
                <a:path w="1903" h="5425" extrusionOk="0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4498375" y="24905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4494225" y="2363800"/>
              <a:ext cx="81750" cy="256875"/>
            </a:xfrm>
            <a:custGeom>
              <a:avLst/>
              <a:gdLst/>
              <a:ahLst/>
              <a:cxnLst/>
              <a:rect l="l" t="t" r="r" b="b"/>
              <a:pathLst>
                <a:path w="3270" h="10275" extrusionOk="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4575950" y="24063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4576775" y="2489725"/>
              <a:ext cx="47550" cy="126775"/>
            </a:xfrm>
            <a:custGeom>
              <a:avLst/>
              <a:gdLst/>
              <a:ahLst/>
              <a:cxnLst/>
              <a:rect l="l" t="t" r="r" b="b"/>
              <a:pathLst>
                <a:path w="1902" h="5071" extrusionOk="0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4527575" y="2633350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510050" y="26717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4510050" y="27209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4510050" y="2770425"/>
              <a:ext cx="132625" cy="86600"/>
            </a:xfrm>
            <a:custGeom>
              <a:avLst/>
              <a:gdLst/>
              <a:ahLst/>
              <a:cxnLst/>
              <a:rect l="l" t="t" r="r" b="b"/>
              <a:pathLst>
                <a:path w="5305" h="3464" extrusionOk="0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3869600" y="3939900"/>
              <a:ext cx="705525" cy="449050"/>
            </a:xfrm>
            <a:custGeom>
              <a:avLst/>
              <a:gdLst/>
              <a:ahLst/>
              <a:cxnLst/>
              <a:rect l="l" t="t" r="r" b="b"/>
              <a:pathLst>
                <a:path w="28221" h="17962" extrusionOk="0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3870425" y="3939900"/>
              <a:ext cx="684700" cy="412025"/>
            </a:xfrm>
            <a:custGeom>
              <a:avLst/>
              <a:gdLst/>
              <a:ahLst/>
              <a:cxnLst/>
              <a:rect l="l" t="t" r="r" b="b"/>
              <a:pathLst>
                <a:path w="27388" h="16481" extrusionOk="0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3870425" y="4306625"/>
              <a:ext cx="61750" cy="82600"/>
            </a:xfrm>
            <a:custGeom>
              <a:avLst/>
              <a:gdLst/>
              <a:ahLst/>
              <a:cxnLst/>
              <a:rect l="l" t="t" r="r" b="b"/>
              <a:pathLst>
                <a:path w="2470" h="3304" extrusionOk="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3752850" y="4317950"/>
              <a:ext cx="166800" cy="126325"/>
            </a:xfrm>
            <a:custGeom>
              <a:avLst/>
              <a:gdLst/>
              <a:ahLst/>
              <a:cxnLst/>
              <a:rect l="l" t="t" r="r" b="b"/>
              <a:pathLst>
                <a:path w="6672" h="5053" extrusionOk="0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3752850" y="4317950"/>
              <a:ext cx="156800" cy="98175"/>
            </a:xfrm>
            <a:custGeom>
              <a:avLst/>
              <a:gdLst/>
              <a:ahLst/>
              <a:cxnLst/>
              <a:rect l="l" t="t" r="r" b="b"/>
              <a:pathLst>
                <a:path w="6272" h="3927" extrusionOk="0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877225" y="4206575"/>
              <a:ext cx="1028250" cy="733475"/>
            </a:xfrm>
            <a:custGeom>
              <a:avLst/>
              <a:gdLst/>
              <a:ahLst/>
              <a:cxnLst/>
              <a:rect l="l" t="t" r="r" b="b"/>
              <a:pathLst>
                <a:path w="41130" h="29339" extrusionOk="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2827200" y="4206575"/>
              <a:ext cx="1128325" cy="593375"/>
            </a:xfrm>
            <a:custGeom>
              <a:avLst/>
              <a:gdLst/>
              <a:ahLst/>
              <a:cxnLst/>
              <a:rect l="l" t="t" r="r" b="b"/>
              <a:pathLst>
                <a:path w="45133" h="23735" extrusionOk="0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2931425" y="4319375"/>
              <a:ext cx="919850" cy="431150"/>
            </a:xfrm>
            <a:custGeom>
              <a:avLst/>
              <a:gdLst/>
              <a:ahLst/>
              <a:cxnLst/>
              <a:rect l="l" t="t" r="r" b="b"/>
              <a:pathLst>
                <a:path w="36794" h="17246" extrusionOk="0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2876575" y="4456975"/>
              <a:ext cx="393450" cy="474525"/>
            </a:xfrm>
            <a:custGeom>
              <a:avLst/>
              <a:gdLst/>
              <a:ahLst/>
              <a:cxnLst/>
              <a:rect l="l" t="t" r="r" b="b"/>
              <a:pathLst>
                <a:path w="15738" h="189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5541625" y="3824800"/>
              <a:ext cx="190175" cy="206525"/>
            </a:xfrm>
            <a:custGeom>
              <a:avLst/>
              <a:gdLst/>
              <a:ahLst/>
              <a:cxnLst/>
              <a:rect l="l" t="t" r="r" b="b"/>
              <a:pathLst>
                <a:path w="7607" h="8261" extrusionOk="0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5641700" y="3903225"/>
              <a:ext cx="79250" cy="50900"/>
            </a:xfrm>
            <a:custGeom>
              <a:avLst/>
              <a:gdLst/>
              <a:ahLst/>
              <a:cxnLst/>
              <a:rect l="l" t="t" r="r" b="b"/>
              <a:pathLst>
                <a:path w="3170" h="2036" extrusionOk="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5161350" y="4096700"/>
              <a:ext cx="343600" cy="169475"/>
            </a:xfrm>
            <a:custGeom>
              <a:avLst/>
              <a:gdLst/>
              <a:ahLst/>
              <a:cxnLst/>
              <a:rect l="l" t="t" r="r" b="b"/>
              <a:pathLst>
                <a:path w="13744" h="6779" extrusionOk="0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5389850" y="4065025"/>
              <a:ext cx="96775" cy="61850"/>
            </a:xfrm>
            <a:custGeom>
              <a:avLst/>
              <a:gdLst/>
              <a:ahLst/>
              <a:cxnLst/>
              <a:rect l="l" t="t" r="r" b="b"/>
              <a:pathLst>
                <a:path w="3871" h="2474" extrusionOk="0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5304800" y="2746850"/>
              <a:ext cx="454500" cy="1330275"/>
            </a:xfrm>
            <a:custGeom>
              <a:avLst/>
              <a:gdLst/>
              <a:ahLst/>
              <a:cxnLst/>
              <a:rect l="l" t="t" r="r" b="b"/>
              <a:pathLst>
                <a:path w="18180" h="53211" extrusionOk="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5537450" y="2982575"/>
              <a:ext cx="156800" cy="322825"/>
            </a:xfrm>
            <a:custGeom>
              <a:avLst/>
              <a:gdLst/>
              <a:ahLst/>
              <a:cxnLst/>
              <a:rect l="l" t="t" r="r" b="b"/>
              <a:pathLst>
                <a:path w="6272" h="1291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5465750" y="2180325"/>
              <a:ext cx="146775" cy="168500"/>
            </a:xfrm>
            <a:custGeom>
              <a:avLst/>
              <a:gdLst/>
              <a:ahLst/>
              <a:cxnLst/>
              <a:rect l="l" t="t" r="r" b="b"/>
              <a:pathLst>
                <a:path w="5871" h="6740" extrusionOk="0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5648375" y="2262475"/>
              <a:ext cx="156800" cy="407400"/>
            </a:xfrm>
            <a:custGeom>
              <a:avLst/>
              <a:gdLst/>
              <a:ahLst/>
              <a:cxnLst/>
              <a:rect l="l" t="t" r="r" b="b"/>
              <a:pathLst>
                <a:path w="6272" h="16296" extrusionOk="0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5311475" y="2262000"/>
              <a:ext cx="448675" cy="683300"/>
            </a:xfrm>
            <a:custGeom>
              <a:avLst/>
              <a:gdLst/>
              <a:ahLst/>
              <a:cxnLst/>
              <a:rect l="l" t="t" r="r" b="b"/>
              <a:pathLst>
                <a:path w="17947" h="27332" extrusionOk="0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434875" y="2232375"/>
              <a:ext cx="195175" cy="84600"/>
            </a:xfrm>
            <a:custGeom>
              <a:avLst/>
              <a:gdLst/>
              <a:ahLst/>
              <a:cxnLst/>
              <a:rect l="l" t="t" r="r" b="b"/>
              <a:pathLst>
                <a:path w="7807" h="3384" extrusionOk="0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4810275" y="2106950"/>
              <a:ext cx="371950" cy="488700"/>
            </a:xfrm>
            <a:custGeom>
              <a:avLst/>
              <a:gdLst/>
              <a:ahLst/>
              <a:cxnLst/>
              <a:rect l="l" t="t" r="r" b="b"/>
              <a:pathLst>
                <a:path w="14878" h="19548" extrusionOk="0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4840300" y="2141150"/>
              <a:ext cx="317750" cy="417825"/>
            </a:xfrm>
            <a:custGeom>
              <a:avLst/>
              <a:gdLst/>
              <a:ahLst/>
              <a:cxnLst/>
              <a:rect l="l" t="t" r="r" b="b"/>
              <a:pathLst>
                <a:path w="12710" h="16713" extrusionOk="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4894500" y="2160825"/>
              <a:ext cx="118450" cy="70400"/>
            </a:xfrm>
            <a:custGeom>
              <a:avLst/>
              <a:gdLst/>
              <a:ahLst/>
              <a:cxnLst/>
              <a:rect l="l" t="t" r="r" b="b"/>
              <a:pathLst>
                <a:path w="4738" h="2816" extrusionOk="0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873650" y="2127300"/>
              <a:ext cx="137625" cy="80575"/>
            </a:xfrm>
            <a:custGeom>
              <a:avLst/>
              <a:gdLst/>
              <a:ahLst/>
              <a:cxnLst/>
              <a:rect l="l" t="t" r="r" b="b"/>
              <a:pathLst>
                <a:path w="5505" h="3223" extrusionOk="0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4897825" y="2161250"/>
              <a:ext cx="117625" cy="70825"/>
            </a:xfrm>
            <a:custGeom>
              <a:avLst/>
              <a:gdLst/>
              <a:ahLst/>
              <a:cxnLst/>
              <a:rect l="l" t="t" r="r" b="b"/>
              <a:pathLst>
                <a:path w="4705" h="2833" extrusionOk="0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5075450" y="2313775"/>
              <a:ext cx="371975" cy="481475"/>
            </a:xfrm>
            <a:custGeom>
              <a:avLst/>
              <a:gdLst/>
              <a:ahLst/>
              <a:cxnLst/>
              <a:rect l="l" t="t" r="r" b="b"/>
              <a:pathLst>
                <a:path w="14879" h="19259" extrusionOk="0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788600" y="2344650"/>
              <a:ext cx="331075" cy="449475"/>
            </a:xfrm>
            <a:custGeom>
              <a:avLst/>
              <a:gdLst/>
              <a:ahLst/>
              <a:cxnLst/>
              <a:rect l="l" t="t" r="r" b="b"/>
              <a:pathLst>
                <a:path w="13243" h="17979" extrusionOk="0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4974550" y="2310350"/>
              <a:ext cx="464525" cy="491400"/>
            </a:xfrm>
            <a:custGeom>
              <a:avLst/>
              <a:gdLst/>
              <a:ahLst/>
              <a:cxnLst/>
              <a:rect l="l" t="t" r="r" b="b"/>
              <a:pathLst>
                <a:path w="18581" h="19656" extrusionOk="0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5340650" y="2040225"/>
              <a:ext cx="32550" cy="63425"/>
            </a:xfrm>
            <a:custGeom>
              <a:avLst/>
              <a:gdLst/>
              <a:ahLst/>
              <a:cxnLst/>
              <a:rect l="l" t="t" r="r" b="b"/>
              <a:pathLst>
                <a:path w="1302" h="2537" extrusionOk="0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5336475" y="1993425"/>
              <a:ext cx="90925" cy="78525"/>
            </a:xfrm>
            <a:custGeom>
              <a:avLst/>
              <a:gdLst/>
              <a:ahLst/>
              <a:cxnLst/>
              <a:rect l="l" t="t" r="r" b="b"/>
              <a:pathLst>
                <a:path w="3637" h="3141" extrusionOk="0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5365675" y="1895975"/>
              <a:ext cx="318575" cy="323250"/>
            </a:xfrm>
            <a:custGeom>
              <a:avLst/>
              <a:gdLst/>
              <a:ahLst/>
              <a:cxnLst/>
              <a:rect l="l" t="t" r="r" b="b"/>
              <a:pathLst>
                <a:path w="12743" h="12930" extrusionOk="0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5395700" y="2197025"/>
              <a:ext cx="70900" cy="22000"/>
            </a:xfrm>
            <a:custGeom>
              <a:avLst/>
              <a:gdLst/>
              <a:ahLst/>
              <a:cxnLst/>
              <a:rect l="l" t="t" r="r" b="b"/>
              <a:pathLst>
                <a:path w="2836" h="880" extrusionOk="0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5353150" y="2024400"/>
              <a:ext cx="117625" cy="23375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5333150" y="1797225"/>
              <a:ext cx="400300" cy="411575"/>
            </a:xfrm>
            <a:custGeom>
              <a:avLst/>
              <a:gdLst/>
              <a:ahLst/>
              <a:cxnLst/>
              <a:rect l="l" t="t" r="r" b="b"/>
              <a:pathLst>
                <a:path w="16012" h="16463" extrusionOk="0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5431000" y="2035225"/>
              <a:ext cx="32275" cy="45900"/>
            </a:xfrm>
            <a:custGeom>
              <a:avLst/>
              <a:gdLst/>
              <a:ahLst/>
              <a:cxnLst/>
              <a:rect l="l" t="t" r="r" b="b"/>
              <a:pathLst>
                <a:path w="1291" h="1836" extrusionOk="0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69191"/>
              </p:ext>
            </p:extLst>
          </p:nvPr>
        </p:nvGraphicFramePr>
        <p:xfrm>
          <a:off x="1337153" y="241854"/>
          <a:ext cx="5943600" cy="71386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Social Media Channels</a:t>
                      </a:r>
                      <a:endParaRPr lang="en-US" sz="3600" b="1" dirty="0">
                        <a:solidFill>
                          <a:srgbClr val="465C73"/>
                        </a:solidFill>
                        <a:effectLst/>
                        <a:latin typeface="Work Sans SemiBold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53752"/>
              </p:ext>
            </p:extLst>
          </p:nvPr>
        </p:nvGraphicFramePr>
        <p:xfrm>
          <a:off x="463307" y="1868909"/>
          <a:ext cx="7977949" cy="258579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16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5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573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Channel</a:t>
                      </a:r>
                      <a:endParaRPr lang="en-US" sz="3200" b="1" dirty="0">
                        <a:effectLst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dirty="0">
                          <a:effectLst/>
                          <a:sym typeface="Arial"/>
                        </a:rPr>
                        <a:t>Posts  Numbers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effectLst/>
                        <a:latin typeface="Montserrat" panose="02000505000000020004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dirty="0">
                          <a:effectLst/>
                          <a:sym typeface="Arial"/>
                        </a:rPr>
                        <a:t>Post Type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effectLst/>
                        <a:latin typeface="Montserrat" panose="02000505000000020004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8009" marR="88009" marT="88009" marB="8800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0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dirty="0">
                          <a:effectLst/>
                          <a:sym typeface="Arial"/>
                        </a:rPr>
                        <a:t>Instagram</a:t>
                      </a:r>
                      <a:endParaRPr lang="en-US" sz="1800" b="1" i="0" u="none" strike="noStrike" cap="none" dirty="0">
                        <a:solidFill>
                          <a:srgbClr val="002060"/>
                        </a:solidFill>
                        <a:effectLst/>
                        <a:latin typeface="Montserrat" panose="02000505000000020004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3200" b="1" dirty="0">
                          <a:effectLst/>
                        </a:rPr>
                        <a:t> 1 </a:t>
                      </a: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3200" b="1" dirty="0">
                          <a:effectLst/>
                        </a:rPr>
                        <a:t> Awareness </a:t>
                      </a:r>
                    </a:p>
                  </a:txBody>
                  <a:tcPr marL="88009" marR="88009" marT="88009" marB="8800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0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dirty="0">
                          <a:effectLst/>
                          <a:sym typeface="Arial"/>
                        </a:rPr>
                        <a:t>Facebook</a:t>
                      </a:r>
                      <a:endParaRPr lang="en-US" sz="1800" b="1" i="0" u="none" strike="noStrike" cap="none" dirty="0">
                        <a:solidFill>
                          <a:srgbClr val="002060"/>
                        </a:solidFill>
                        <a:effectLst/>
                        <a:latin typeface="Montserrat" panose="02000505000000020004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3200" b="1" dirty="0">
                          <a:effectLst/>
                        </a:rPr>
                        <a:t> 1 </a:t>
                      </a: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3200" b="1" dirty="0">
                          <a:effectLst/>
                        </a:rPr>
                        <a:t> Awareness </a:t>
                      </a:r>
                    </a:p>
                  </a:txBody>
                  <a:tcPr marL="88009" marR="88009" marT="88009" marB="8800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8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16368"/>
              </p:ext>
            </p:extLst>
          </p:nvPr>
        </p:nvGraphicFramePr>
        <p:xfrm>
          <a:off x="1600200" y="70868"/>
          <a:ext cx="5610922" cy="72091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610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+mn-lt"/>
                          <a:ea typeface="Work Sans SemiBold"/>
                          <a:cs typeface="Work Sans SemiBold"/>
                        </a:rPr>
                        <a:t>Action Plan 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44295B-EC47-815D-FDFD-F4F57729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53" y="1062899"/>
            <a:ext cx="6861274" cy="3384409"/>
          </a:xfrm>
        </p:spPr>
        <p:txBody>
          <a:bodyPr/>
          <a:lstStyle/>
          <a:p>
            <a:pPr algn="r" rtl="1"/>
            <a:r>
              <a:rPr lang="ar-EG" sz="2800" dirty="0">
                <a:latin typeface="Arial" panose="020B0604020202020204" pitchFamily="34" charset="0"/>
                <a:cs typeface="Arial" panose="020B0604020202020204" pitchFamily="34" charset="0"/>
              </a:rPr>
              <a:t>1- إنشاء صفحات للمركز و بداية التسويق </a:t>
            </a:r>
            <a:br>
              <a:rPr lang="ar-EG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2800" dirty="0">
                <a:latin typeface="Arial" panose="020B0604020202020204" pitchFamily="34" charset="0"/>
                <a:cs typeface="Arial" panose="020B0604020202020204" pitchFamily="34" charset="0"/>
              </a:rPr>
              <a:t>2- تجهيز محتوي تصوير ( صور ، فيديو ) </a:t>
            </a:r>
            <a:br>
              <a:rPr lang="ar-EG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2800" dirty="0">
                <a:latin typeface="Arial" panose="020B0604020202020204" pitchFamily="34" charset="0"/>
                <a:cs typeface="Arial" panose="020B0604020202020204" pitchFamily="34" charset="0"/>
              </a:rPr>
              <a:t>3- عمل خطة اسبوعية لنشر المحتوى </a:t>
            </a:r>
            <a:br>
              <a:rPr lang="ar-EG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ar-EG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3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73"/>
          <p:cNvSpPr txBox="1">
            <a:spLocks noGrp="1"/>
          </p:cNvSpPr>
          <p:nvPr>
            <p:ph type="title"/>
          </p:nvPr>
        </p:nvSpPr>
        <p:spPr>
          <a:xfrm>
            <a:off x="1381717" y="2090271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Thanks</a:t>
            </a:r>
            <a:endParaRPr dirty="0"/>
          </a:p>
        </p:txBody>
      </p:sp>
      <p:grpSp>
        <p:nvGrpSpPr>
          <p:cNvPr id="3311" name="Google Shape;3311;p73"/>
          <p:cNvGrpSpPr/>
          <p:nvPr/>
        </p:nvGrpSpPr>
        <p:grpSpPr>
          <a:xfrm>
            <a:off x="4828840" y="911562"/>
            <a:ext cx="3658429" cy="3575323"/>
            <a:chOff x="4981419" y="541059"/>
            <a:chExt cx="3959767" cy="3869816"/>
          </a:xfrm>
        </p:grpSpPr>
        <p:sp>
          <p:nvSpPr>
            <p:cNvPr id="3312" name="Google Shape;3312;p73"/>
            <p:cNvSpPr/>
            <p:nvPr/>
          </p:nvSpPr>
          <p:spPr>
            <a:xfrm>
              <a:off x="4981419" y="2256088"/>
              <a:ext cx="3945689" cy="2154787"/>
            </a:xfrm>
            <a:custGeom>
              <a:avLst/>
              <a:gdLst/>
              <a:ahLst/>
              <a:cxnLst/>
              <a:rect l="l" t="t" r="r" b="b"/>
              <a:pathLst>
                <a:path w="196474" h="107578" extrusionOk="0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3" name="Google Shape;3313;p73"/>
            <p:cNvSpPr/>
            <p:nvPr/>
          </p:nvSpPr>
          <p:spPr>
            <a:xfrm>
              <a:off x="7573247" y="2743157"/>
              <a:ext cx="1166974" cy="672187"/>
            </a:xfrm>
            <a:custGeom>
              <a:avLst/>
              <a:gdLst/>
              <a:ahLst/>
              <a:cxnLst/>
              <a:rect l="l" t="t" r="r" b="b"/>
              <a:pathLst>
                <a:path w="58109" h="33559" extrusionOk="0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4" name="Google Shape;3314;p73"/>
            <p:cNvSpPr/>
            <p:nvPr/>
          </p:nvSpPr>
          <p:spPr>
            <a:xfrm>
              <a:off x="5590341" y="2721785"/>
              <a:ext cx="2253558" cy="1298224"/>
            </a:xfrm>
            <a:custGeom>
              <a:avLst/>
              <a:gdLst/>
              <a:ahLst/>
              <a:cxnLst/>
              <a:rect l="l" t="t" r="r" b="b"/>
              <a:pathLst>
                <a:path w="112215" h="64814" extrusionOk="0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5" name="Google Shape;3315;p73"/>
            <p:cNvSpPr/>
            <p:nvPr/>
          </p:nvSpPr>
          <p:spPr>
            <a:xfrm>
              <a:off x="5522020" y="2701074"/>
              <a:ext cx="1122090" cy="646108"/>
            </a:xfrm>
            <a:custGeom>
              <a:avLst/>
              <a:gdLst/>
              <a:ahLst/>
              <a:cxnLst/>
              <a:rect l="l" t="t" r="r" b="b"/>
              <a:pathLst>
                <a:path w="55874" h="32257" extrusionOk="0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6" name="Google Shape;3316;p73"/>
            <p:cNvSpPr/>
            <p:nvPr/>
          </p:nvSpPr>
          <p:spPr>
            <a:xfrm>
              <a:off x="5156920" y="3456746"/>
              <a:ext cx="828684" cy="477075"/>
            </a:xfrm>
            <a:custGeom>
              <a:avLst/>
              <a:gdLst/>
              <a:ahLst/>
              <a:cxnLst/>
              <a:rect l="l" t="t" r="r" b="b"/>
              <a:pathLst>
                <a:path w="41264" h="23818" extrusionOk="0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7" name="Google Shape;3317;p73"/>
            <p:cNvSpPr/>
            <p:nvPr/>
          </p:nvSpPr>
          <p:spPr>
            <a:xfrm>
              <a:off x="5629200" y="3751387"/>
              <a:ext cx="751648" cy="431647"/>
            </a:xfrm>
            <a:custGeom>
              <a:avLst/>
              <a:gdLst/>
              <a:ahLst/>
              <a:cxnLst/>
              <a:rect l="l" t="t" r="r" b="b"/>
              <a:pathLst>
                <a:path w="37428" h="21550" extrusionOk="0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8" name="Google Shape;3318;p73"/>
            <p:cNvSpPr/>
            <p:nvPr/>
          </p:nvSpPr>
          <p:spPr>
            <a:xfrm>
              <a:off x="6424367" y="541059"/>
              <a:ext cx="412013" cy="513289"/>
            </a:xfrm>
            <a:custGeom>
              <a:avLst/>
              <a:gdLst/>
              <a:ahLst/>
              <a:cxnLst/>
              <a:rect l="l" t="t" r="r" b="b"/>
              <a:pathLst>
                <a:path w="20516" h="25626" extrusionOk="0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9" name="Google Shape;3319;p73"/>
            <p:cNvSpPr/>
            <p:nvPr/>
          </p:nvSpPr>
          <p:spPr>
            <a:xfrm>
              <a:off x="6427058" y="736712"/>
              <a:ext cx="96476" cy="305377"/>
            </a:xfrm>
            <a:custGeom>
              <a:avLst/>
              <a:gdLst/>
              <a:ahLst/>
              <a:cxnLst/>
              <a:rect l="l" t="t" r="r" b="b"/>
              <a:pathLst>
                <a:path w="4804" h="15246" extrusionOk="0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0" name="Google Shape;3320;p73"/>
            <p:cNvSpPr/>
            <p:nvPr/>
          </p:nvSpPr>
          <p:spPr>
            <a:xfrm>
              <a:off x="6459210" y="561189"/>
              <a:ext cx="377169" cy="492718"/>
            </a:xfrm>
            <a:custGeom>
              <a:avLst/>
              <a:gdLst/>
              <a:ahLst/>
              <a:cxnLst/>
              <a:rect l="l" t="t" r="r" b="b"/>
              <a:pathLst>
                <a:path w="18781" h="24599" extrusionOk="0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1" name="Google Shape;3321;p73"/>
            <p:cNvSpPr/>
            <p:nvPr/>
          </p:nvSpPr>
          <p:spPr>
            <a:xfrm>
              <a:off x="6498050" y="599627"/>
              <a:ext cx="299470" cy="416484"/>
            </a:xfrm>
            <a:custGeom>
              <a:avLst/>
              <a:gdLst/>
              <a:ahLst/>
              <a:cxnLst/>
              <a:rect l="l" t="t" r="r" b="b"/>
              <a:pathLst>
                <a:path w="14912" h="20793" extrusionOk="0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2" name="Google Shape;3322;p73"/>
            <p:cNvSpPr/>
            <p:nvPr/>
          </p:nvSpPr>
          <p:spPr>
            <a:xfrm>
              <a:off x="6648106" y="665766"/>
              <a:ext cx="13435" cy="171857"/>
            </a:xfrm>
            <a:custGeom>
              <a:avLst/>
              <a:gdLst/>
              <a:ahLst/>
              <a:cxnLst/>
              <a:rect l="l" t="t" r="r" b="b"/>
              <a:pathLst>
                <a:path w="669" h="8580" extrusionOk="0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3" name="Google Shape;3323;p73"/>
            <p:cNvSpPr/>
            <p:nvPr/>
          </p:nvSpPr>
          <p:spPr>
            <a:xfrm>
              <a:off x="6597880" y="837603"/>
              <a:ext cx="54946" cy="78458"/>
            </a:xfrm>
            <a:custGeom>
              <a:avLst/>
              <a:gdLst/>
              <a:ahLst/>
              <a:cxnLst/>
              <a:rect l="l" t="t" r="r" b="b"/>
              <a:pathLst>
                <a:path w="2736" h="3917" extrusionOk="0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4" name="Google Shape;3324;p73"/>
            <p:cNvSpPr/>
            <p:nvPr/>
          </p:nvSpPr>
          <p:spPr>
            <a:xfrm>
              <a:off x="6652805" y="818655"/>
              <a:ext cx="41551" cy="87852"/>
            </a:xfrm>
            <a:custGeom>
              <a:avLst/>
              <a:gdLst/>
              <a:ahLst/>
              <a:cxnLst/>
              <a:rect l="l" t="t" r="r" b="b"/>
              <a:pathLst>
                <a:path w="2069" h="4386" extrusionOk="0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5" name="Google Shape;3325;p73"/>
            <p:cNvSpPr/>
            <p:nvPr/>
          </p:nvSpPr>
          <p:spPr>
            <a:xfrm>
              <a:off x="6633526" y="792756"/>
              <a:ext cx="44443" cy="58347"/>
            </a:xfrm>
            <a:custGeom>
              <a:avLst/>
              <a:gdLst/>
              <a:ahLst/>
              <a:cxnLst/>
              <a:rect l="l" t="t" r="r" b="b"/>
              <a:pathLst>
                <a:path w="2213" h="2913" extrusionOk="0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6" name="Google Shape;3326;p73"/>
            <p:cNvSpPr/>
            <p:nvPr/>
          </p:nvSpPr>
          <p:spPr>
            <a:xfrm>
              <a:off x="6033160" y="2571620"/>
              <a:ext cx="22111" cy="724786"/>
            </a:xfrm>
            <a:custGeom>
              <a:avLst/>
              <a:gdLst/>
              <a:ahLst/>
              <a:cxnLst/>
              <a:rect l="l" t="t" r="r" b="b"/>
              <a:pathLst>
                <a:path w="1101" h="36185" extrusionOk="0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7" name="Google Shape;3327;p73"/>
            <p:cNvSpPr/>
            <p:nvPr/>
          </p:nvSpPr>
          <p:spPr>
            <a:xfrm>
              <a:off x="6250352" y="2472752"/>
              <a:ext cx="242376" cy="567750"/>
            </a:xfrm>
            <a:custGeom>
              <a:avLst/>
              <a:gdLst/>
              <a:ahLst/>
              <a:cxnLst/>
              <a:rect l="l" t="t" r="r" b="b"/>
              <a:pathLst>
                <a:path w="12069" h="28345" extrusionOk="0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8" name="Google Shape;3328;p73"/>
            <p:cNvSpPr/>
            <p:nvPr/>
          </p:nvSpPr>
          <p:spPr>
            <a:xfrm>
              <a:off x="5619822" y="2520003"/>
              <a:ext cx="850112" cy="455022"/>
            </a:xfrm>
            <a:custGeom>
              <a:avLst/>
              <a:gdLst/>
              <a:ahLst/>
              <a:cxnLst/>
              <a:rect l="l" t="t" r="r" b="b"/>
              <a:pathLst>
                <a:path w="42331" h="22717" extrusionOk="0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9" name="Google Shape;3329;p73"/>
            <p:cNvSpPr/>
            <p:nvPr/>
          </p:nvSpPr>
          <p:spPr>
            <a:xfrm>
              <a:off x="5595703" y="2473073"/>
              <a:ext cx="242376" cy="567430"/>
            </a:xfrm>
            <a:custGeom>
              <a:avLst/>
              <a:gdLst/>
              <a:ahLst/>
              <a:cxnLst/>
              <a:rect l="l" t="t" r="r" b="b"/>
              <a:pathLst>
                <a:path w="12069" h="28329" extrusionOk="0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0" name="Google Shape;3330;p73"/>
            <p:cNvSpPr/>
            <p:nvPr/>
          </p:nvSpPr>
          <p:spPr>
            <a:xfrm>
              <a:off x="6442461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1" name="Google Shape;3331;p73"/>
            <p:cNvSpPr/>
            <p:nvPr/>
          </p:nvSpPr>
          <p:spPr>
            <a:xfrm>
              <a:off x="5594377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2" name="Google Shape;3332;p73"/>
            <p:cNvSpPr/>
            <p:nvPr/>
          </p:nvSpPr>
          <p:spPr>
            <a:xfrm>
              <a:off x="6031814" y="3227903"/>
              <a:ext cx="24802" cy="72509"/>
            </a:xfrm>
            <a:custGeom>
              <a:avLst/>
              <a:gdLst/>
              <a:ahLst/>
              <a:cxnLst/>
              <a:rect l="l" t="t" r="r" b="b"/>
              <a:pathLst>
                <a:path w="1235" h="3620" extrusionOk="0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3" name="Google Shape;3333;p73"/>
            <p:cNvSpPr/>
            <p:nvPr/>
          </p:nvSpPr>
          <p:spPr>
            <a:xfrm>
              <a:off x="5539432" y="1694647"/>
              <a:ext cx="995490" cy="1075451"/>
            </a:xfrm>
            <a:custGeom>
              <a:avLst/>
              <a:gdLst/>
              <a:ahLst/>
              <a:cxnLst/>
              <a:rect l="l" t="t" r="r" b="b"/>
              <a:pathLst>
                <a:path w="49570" h="53692" extrusionOk="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4" name="Google Shape;3334;p73"/>
            <p:cNvSpPr/>
            <p:nvPr/>
          </p:nvSpPr>
          <p:spPr>
            <a:xfrm>
              <a:off x="5609781" y="2183920"/>
              <a:ext cx="939881" cy="547820"/>
            </a:xfrm>
            <a:custGeom>
              <a:avLst/>
              <a:gdLst/>
              <a:ahLst/>
              <a:cxnLst/>
              <a:rect l="l" t="t" r="r" b="b"/>
              <a:pathLst>
                <a:path w="46801" h="27350" extrusionOk="0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5" name="Google Shape;3335;p73"/>
            <p:cNvSpPr/>
            <p:nvPr/>
          </p:nvSpPr>
          <p:spPr>
            <a:xfrm>
              <a:off x="5570921" y="1694367"/>
              <a:ext cx="342346" cy="200280"/>
            </a:xfrm>
            <a:custGeom>
              <a:avLst/>
              <a:gdLst/>
              <a:ahLst/>
              <a:cxnLst/>
              <a:rect l="l" t="t" r="r" b="b"/>
              <a:pathLst>
                <a:path w="17047" h="9999" extrusionOk="0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6" name="Google Shape;3336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7" name="Google Shape;3337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8" name="Google Shape;3338;p73"/>
            <p:cNvSpPr/>
            <p:nvPr/>
          </p:nvSpPr>
          <p:spPr>
            <a:xfrm>
              <a:off x="8268583" y="3106642"/>
              <a:ext cx="308186" cy="149103"/>
            </a:xfrm>
            <a:custGeom>
              <a:avLst/>
              <a:gdLst/>
              <a:ahLst/>
              <a:cxnLst/>
              <a:rect l="l" t="t" r="r" b="b"/>
              <a:pathLst>
                <a:path w="15346" h="7444" extrusionOk="0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9" name="Google Shape;3339;p73"/>
            <p:cNvSpPr/>
            <p:nvPr/>
          </p:nvSpPr>
          <p:spPr>
            <a:xfrm>
              <a:off x="8263221" y="3001384"/>
              <a:ext cx="328951" cy="235292"/>
            </a:xfrm>
            <a:custGeom>
              <a:avLst/>
              <a:gdLst/>
              <a:ahLst/>
              <a:cxnLst/>
              <a:rect l="l" t="t" r="r" b="b"/>
              <a:pathLst>
                <a:path w="16380" h="11747" extrusionOk="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0" name="Google Shape;3340;p73"/>
            <p:cNvSpPr/>
            <p:nvPr/>
          </p:nvSpPr>
          <p:spPr>
            <a:xfrm>
              <a:off x="8418640" y="3125149"/>
              <a:ext cx="168171" cy="117095"/>
            </a:xfrm>
            <a:custGeom>
              <a:avLst/>
              <a:gdLst/>
              <a:ahLst/>
              <a:cxnLst/>
              <a:rect l="l" t="t" r="r" b="b"/>
              <a:pathLst>
                <a:path w="8374" h="5846" extrusionOk="0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1" name="Google Shape;3341;p73"/>
            <p:cNvSpPr/>
            <p:nvPr/>
          </p:nvSpPr>
          <p:spPr>
            <a:xfrm>
              <a:off x="7689806" y="2793272"/>
              <a:ext cx="232475" cy="271847"/>
            </a:xfrm>
            <a:custGeom>
              <a:avLst/>
              <a:gdLst/>
              <a:ahLst/>
              <a:cxnLst/>
              <a:rect l="l" t="t" r="r" b="b"/>
              <a:pathLst>
                <a:path w="11576" h="13572" extrusionOk="0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2" name="Google Shape;3342;p73"/>
            <p:cNvSpPr/>
            <p:nvPr/>
          </p:nvSpPr>
          <p:spPr>
            <a:xfrm>
              <a:off x="7699847" y="2737429"/>
              <a:ext cx="217072" cy="299789"/>
            </a:xfrm>
            <a:custGeom>
              <a:avLst/>
              <a:gdLst/>
              <a:ahLst/>
              <a:cxnLst/>
              <a:rect l="l" t="t" r="r" b="b"/>
              <a:pathLst>
                <a:path w="10809" h="14967" extrusionOk="0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3" name="Google Shape;3343;p73"/>
            <p:cNvSpPr/>
            <p:nvPr/>
          </p:nvSpPr>
          <p:spPr>
            <a:xfrm>
              <a:off x="7764151" y="2942496"/>
              <a:ext cx="178212" cy="105378"/>
            </a:xfrm>
            <a:custGeom>
              <a:avLst/>
              <a:gdLst/>
              <a:ahLst/>
              <a:cxnLst/>
              <a:rect l="l" t="t" r="r" b="b"/>
              <a:pathLst>
                <a:path w="8874" h="5261" extrusionOk="0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4" name="Google Shape;3344;p73"/>
            <p:cNvSpPr/>
            <p:nvPr/>
          </p:nvSpPr>
          <p:spPr>
            <a:xfrm>
              <a:off x="7737361" y="1782378"/>
              <a:ext cx="646476" cy="1049672"/>
            </a:xfrm>
            <a:custGeom>
              <a:avLst/>
              <a:gdLst/>
              <a:ahLst/>
              <a:cxnLst/>
              <a:rect l="l" t="t" r="r" b="b"/>
              <a:pathLst>
                <a:path w="32191" h="52405" extrusionOk="0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5" name="Google Shape;3345;p73"/>
            <p:cNvSpPr/>
            <p:nvPr/>
          </p:nvSpPr>
          <p:spPr>
            <a:xfrm>
              <a:off x="8044844" y="2286814"/>
              <a:ext cx="98505" cy="304035"/>
            </a:xfrm>
            <a:custGeom>
              <a:avLst/>
              <a:gdLst/>
              <a:ahLst/>
              <a:cxnLst/>
              <a:rect l="l" t="t" r="r" b="b"/>
              <a:pathLst>
                <a:path w="4905" h="15179" extrusionOk="0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6" name="Google Shape;3346;p73"/>
            <p:cNvSpPr/>
            <p:nvPr/>
          </p:nvSpPr>
          <p:spPr>
            <a:xfrm>
              <a:off x="8235086" y="1921346"/>
              <a:ext cx="122624" cy="352127"/>
            </a:xfrm>
            <a:custGeom>
              <a:avLst/>
              <a:gdLst/>
              <a:ahLst/>
              <a:cxnLst/>
              <a:rect l="l" t="t" r="r" b="b"/>
              <a:pathLst>
                <a:path w="6106" h="17580" extrusionOk="0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7" name="Google Shape;3347;p73"/>
            <p:cNvSpPr/>
            <p:nvPr/>
          </p:nvSpPr>
          <p:spPr>
            <a:xfrm>
              <a:off x="7948388" y="1792393"/>
              <a:ext cx="447498" cy="1254900"/>
            </a:xfrm>
            <a:custGeom>
              <a:avLst/>
              <a:gdLst/>
              <a:ahLst/>
              <a:cxnLst/>
              <a:rect l="l" t="t" r="r" b="b"/>
              <a:pathLst>
                <a:path w="22283" h="62651" extrusionOk="0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8" name="Google Shape;3348;p73"/>
            <p:cNvSpPr/>
            <p:nvPr/>
          </p:nvSpPr>
          <p:spPr>
            <a:xfrm>
              <a:off x="7967808" y="795961"/>
              <a:ext cx="111217" cy="302253"/>
            </a:xfrm>
            <a:custGeom>
              <a:avLst/>
              <a:gdLst/>
              <a:ahLst/>
              <a:cxnLst/>
              <a:rect l="l" t="t" r="r" b="b"/>
              <a:pathLst>
                <a:path w="5538" h="15090" extrusionOk="0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9" name="Google Shape;3349;p73"/>
            <p:cNvSpPr/>
            <p:nvPr/>
          </p:nvSpPr>
          <p:spPr>
            <a:xfrm>
              <a:off x="8103786" y="776812"/>
              <a:ext cx="221771" cy="189384"/>
            </a:xfrm>
            <a:custGeom>
              <a:avLst/>
              <a:gdLst/>
              <a:ahLst/>
              <a:cxnLst/>
              <a:rect l="l" t="t" r="r" b="b"/>
              <a:pathLst>
                <a:path w="11043" h="9455" extrusionOk="0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0" name="Google Shape;3350;p73"/>
            <p:cNvSpPr/>
            <p:nvPr/>
          </p:nvSpPr>
          <p:spPr>
            <a:xfrm>
              <a:off x="7943026" y="821499"/>
              <a:ext cx="370462" cy="425698"/>
            </a:xfrm>
            <a:custGeom>
              <a:avLst/>
              <a:gdLst/>
              <a:ahLst/>
              <a:cxnLst/>
              <a:rect l="l" t="t" r="r" b="b"/>
              <a:pathLst>
                <a:path w="18447" h="21253" extrusionOk="0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1" name="Google Shape;3351;p73"/>
            <p:cNvSpPr/>
            <p:nvPr/>
          </p:nvSpPr>
          <p:spPr>
            <a:xfrm>
              <a:off x="8142646" y="951854"/>
              <a:ext cx="28838" cy="28763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2" name="Google Shape;3352;p73"/>
            <p:cNvSpPr/>
            <p:nvPr/>
          </p:nvSpPr>
          <p:spPr>
            <a:xfrm>
              <a:off x="8252517" y="946526"/>
              <a:ext cx="28818" cy="28743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3" name="Google Shape;3353;p73"/>
            <p:cNvSpPr/>
            <p:nvPr/>
          </p:nvSpPr>
          <p:spPr>
            <a:xfrm>
              <a:off x="8066955" y="1086156"/>
              <a:ext cx="125957" cy="76855"/>
            </a:xfrm>
            <a:custGeom>
              <a:avLst/>
              <a:gdLst/>
              <a:ahLst/>
              <a:cxnLst/>
              <a:rect l="l" t="t" r="r" b="b"/>
              <a:pathLst>
                <a:path w="6272" h="3837" extrusionOk="0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4" name="Google Shape;3354;p73"/>
            <p:cNvSpPr/>
            <p:nvPr/>
          </p:nvSpPr>
          <p:spPr>
            <a:xfrm>
              <a:off x="8008675" y="717103"/>
              <a:ext cx="311520" cy="184877"/>
            </a:xfrm>
            <a:custGeom>
              <a:avLst/>
              <a:gdLst/>
              <a:ahLst/>
              <a:cxnLst/>
              <a:rect l="l" t="t" r="r" b="b"/>
              <a:pathLst>
                <a:path w="15512" h="9230" extrusionOk="0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5" name="Google Shape;3355;p73"/>
            <p:cNvSpPr/>
            <p:nvPr/>
          </p:nvSpPr>
          <p:spPr>
            <a:xfrm>
              <a:off x="8118527" y="917683"/>
              <a:ext cx="33518" cy="26179"/>
            </a:xfrm>
            <a:custGeom>
              <a:avLst/>
              <a:gdLst/>
              <a:ahLst/>
              <a:cxnLst/>
              <a:rect l="l" t="t" r="r" b="b"/>
              <a:pathLst>
                <a:path w="1669" h="1307" extrusionOk="0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6" name="Google Shape;3356;p73"/>
            <p:cNvSpPr/>
            <p:nvPr/>
          </p:nvSpPr>
          <p:spPr>
            <a:xfrm>
              <a:off x="8169436" y="1055430"/>
              <a:ext cx="49604" cy="30806"/>
            </a:xfrm>
            <a:custGeom>
              <a:avLst/>
              <a:gdLst/>
              <a:ahLst/>
              <a:cxnLst/>
              <a:rect l="l" t="t" r="r" b="b"/>
              <a:pathLst>
                <a:path w="2470" h="1538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7" name="Google Shape;3357;p73"/>
            <p:cNvSpPr/>
            <p:nvPr/>
          </p:nvSpPr>
          <p:spPr>
            <a:xfrm>
              <a:off x="8172127" y="1064123"/>
              <a:ext cx="26810" cy="22053"/>
            </a:xfrm>
            <a:custGeom>
              <a:avLst/>
              <a:gdLst/>
              <a:ahLst/>
              <a:cxnLst/>
              <a:rect l="l" t="t" r="r" b="b"/>
              <a:pathLst>
                <a:path w="1335" h="1101" extrusionOk="0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8" name="Google Shape;3358;p73"/>
            <p:cNvSpPr/>
            <p:nvPr/>
          </p:nvSpPr>
          <p:spPr>
            <a:xfrm>
              <a:off x="8261896" y="910893"/>
              <a:ext cx="34180" cy="24296"/>
            </a:xfrm>
            <a:custGeom>
              <a:avLst/>
              <a:gdLst/>
              <a:ahLst/>
              <a:cxnLst/>
              <a:rect l="l" t="t" r="r" b="b"/>
              <a:pathLst>
                <a:path w="1702" h="1213" extrusionOk="0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9" name="Google Shape;3359;p73"/>
            <p:cNvSpPr/>
            <p:nvPr/>
          </p:nvSpPr>
          <p:spPr>
            <a:xfrm>
              <a:off x="8206287" y="946526"/>
              <a:ext cx="55629" cy="92218"/>
            </a:xfrm>
            <a:custGeom>
              <a:avLst/>
              <a:gdLst/>
              <a:ahLst/>
              <a:cxnLst/>
              <a:rect l="l" t="t" r="r" b="b"/>
              <a:pathLst>
                <a:path w="2770" h="4604" extrusionOk="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0" name="Google Shape;3360;p73"/>
            <p:cNvSpPr/>
            <p:nvPr/>
          </p:nvSpPr>
          <p:spPr>
            <a:xfrm>
              <a:off x="8323529" y="1148128"/>
              <a:ext cx="617657" cy="467440"/>
            </a:xfrm>
            <a:custGeom>
              <a:avLst/>
              <a:gdLst/>
              <a:ahLst/>
              <a:cxnLst/>
              <a:rect l="l" t="t" r="r" b="b"/>
              <a:pathLst>
                <a:path w="30756" h="23337" extrusionOk="0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1" name="Google Shape;3361;p73"/>
            <p:cNvSpPr/>
            <p:nvPr/>
          </p:nvSpPr>
          <p:spPr>
            <a:xfrm>
              <a:off x="8323529" y="1238504"/>
              <a:ext cx="403297" cy="381451"/>
            </a:xfrm>
            <a:custGeom>
              <a:avLst/>
              <a:gdLst/>
              <a:ahLst/>
              <a:cxnLst/>
              <a:rect l="l" t="t" r="r" b="b"/>
              <a:pathLst>
                <a:path w="20082" h="19044" extrusionOk="0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2" name="Google Shape;3362;p73"/>
            <p:cNvSpPr/>
            <p:nvPr/>
          </p:nvSpPr>
          <p:spPr>
            <a:xfrm>
              <a:off x="7857273" y="1182380"/>
              <a:ext cx="528571" cy="698927"/>
            </a:xfrm>
            <a:custGeom>
              <a:avLst/>
              <a:gdLst/>
              <a:ahLst/>
              <a:cxnLst/>
              <a:rect l="l" t="t" r="r" b="b"/>
              <a:pathLst>
                <a:path w="26320" h="34894" extrusionOk="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3" name="Google Shape;3363;p73"/>
            <p:cNvSpPr/>
            <p:nvPr/>
          </p:nvSpPr>
          <p:spPr>
            <a:xfrm>
              <a:off x="8112502" y="1215109"/>
              <a:ext cx="221088" cy="687550"/>
            </a:xfrm>
            <a:custGeom>
              <a:avLst/>
              <a:gdLst/>
              <a:ahLst/>
              <a:cxnLst/>
              <a:rect l="l" t="t" r="r" b="b"/>
              <a:pathLst>
                <a:path w="11009" h="34326" extrusionOk="0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4" name="Google Shape;3364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5" name="Google Shape;3365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6" name="Google Shape;3366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7" name="Google Shape;3367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8" name="Google Shape;3368;p73"/>
            <p:cNvSpPr/>
            <p:nvPr/>
          </p:nvSpPr>
          <p:spPr>
            <a:xfrm>
              <a:off x="8184859" y="1159666"/>
              <a:ext cx="54283" cy="91717"/>
            </a:xfrm>
            <a:custGeom>
              <a:avLst/>
              <a:gdLst/>
              <a:ahLst/>
              <a:cxnLst/>
              <a:rect l="l" t="t" r="r" b="b"/>
              <a:pathLst>
                <a:path w="2703" h="4579" extrusionOk="0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9" name="Google Shape;3369;p73"/>
            <p:cNvSpPr/>
            <p:nvPr/>
          </p:nvSpPr>
          <p:spPr>
            <a:xfrm>
              <a:off x="7983211" y="1123572"/>
              <a:ext cx="201668" cy="163044"/>
            </a:xfrm>
            <a:custGeom>
              <a:avLst/>
              <a:gdLst/>
              <a:ahLst/>
              <a:cxnLst/>
              <a:rect l="l" t="t" r="r" b="b"/>
              <a:pathLst>
                <a:path w="10042" h="8140" extrusionOk="0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0" name="Google Shape;3370;p73"/>
            <p:cNvSpPr/>
            <p:nvPr/>
          </p:nvSpPr>
          <p:spPr>
            <a:xfrm>
              <a:off x="8194238" y="1356761"/>
              <a:ext cx="96476" cy="387540"/>
            </a:xfrm>
            <a:custGeom>
              <a:avLst/>
              <a:gdLst/>
              <a:ahLst/>
              <a:cxnLst/>
              <a:rect l="l" t="t" r="r" b="b"/>
              <a:pathLst>
                <a:path w="4804" h="19348" extrusionOk="0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1" name="Google Shape;3371;p73"/>
            <p:cNvSpPr/>
            <p:nvPr/>
          </p:nvSpPr>
          <p:spPr>
            <a:xfrm>
              <a:off x="8194238" y="1356761"/>
              <a:ext cx="28156" cy="14722"/>
            </a:xfrm>
            <a:custGeom>
              <a:avLst/>
              <a:gdLst/>
              <a:ahLst/>
              <a:cxnLst/>
              <a:rect l="l" t="t" r="r" b="b"/>
              <a:pathLst>
                <a:path w="1402" h="735" extrusionOk="0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2" name="Google Shape;3372;p73"/>
            <p:cNvSpPr/>
            <p:nvPr/>
          </p:nvSpPr>
          <p:spPr>
            <a:xfrm>
              <a:off x="8174135" y="1294628"/>
              <a:ext cx="56291" cy="66860"/>
            </a:xfrm>
            <a:custGeom>
              <a:avLst/>
              <a:gdLst/>
              <a:ahLst/>
              <a:cxnLst/>
              <a:rect l="l" t="t" r="r" b="b"/>
              <a:pathLst>
                <a:path w="2803" h="3338" extrusionOk="0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3" name="Google Shape;3373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4" name="Google Shape;3374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5" name="Google Shape;3375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6" name="Google Shape;3376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7" name="Google Shape;3377;p73"/>
            <p:cNvSpPr/>
            <p:nvPr/>
          </p:nvSpPr>
          <p:spPr>
            <a:xfrm>
              <a:off x="7974515" y="1999524"/>
              <a:ext cx="19440" cy="169714"/>
            </a:xfrm>
            <a:custGeom>
              <a:avLst/>
              <a:gdLst/>
              <a:ahLst/>
              <a:cxnLst/>
              <a:rect l="l" t="t" r="r" b="b"/>
              <a:pathLst>
                <a:path w="968" h="8473" extrusionOk="0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8" name="Google Shape;3378;p73"/>
            <p:cNvSpPr/>
            <p:nvPr/>
          </p:nvSpPr>
          <p:spPr>
            <a:xfrm>
              <a:off x="7837854" y="1921346"/>
              <a:ext cx="19440" cy="169734"/>
            </a:xfrm>
            <a:custGeom>
              <a:avLst/>
              <a:gdLst/>
              <a:ahLst/>
              <a:cxnLst/>
              <a:rect l="l" t="t" r="r" b="b"/>
              <a:pathLst>
                <a:path w="968" h="8474" extrusionOk="0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9" name="Google Shape;3379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0" name="Google Shape;3380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1" name="Google Shape;3381;p73"/>
            <p:cNvSpPr/>
            <p:nvPr/>
          </p:nvSpPr>
          <p:spPr>
            <a:xfrm>
              <a:off x="7895450" y="1963430"/>
              <a:ext cx="53620" cy="58828"/>
            </a:xfrm>
            <a:custGeom>
              <a:avLst/>
              <a:gdLst/>
              <a:ahLst/>
              <a:cxnLst/>
              <a:rect l="l" t="t" r="r" b="b"/>
              <a:pathLst>
                <a:path w="2670" h="2937" extrusionOk="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2" name="Google Shape;3382;p73"/>
            <p:cNvSpPr/>
            <p:nvPr/>
          </p:nvSpPr>
          <p:spPr>
            <a:xfrm>
              <a:off x="7697839" y="1251203"/>
              <a:ext cx="375824" cy="855241"/>
            </a:xfrm>
            <a:custGeom>
              <a:avLst/>
              <a:gdLst/>
              <a:ahLst/>
              <a:cxnLst/>
              <a:rect l="l" t="t" r="r" b="b"/>
              <a:pathLst>
                <a:path w="18714" h="42698" extrusionOk="0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3" name="Google Shape;3383;p73"/>
            <p:cNvSpPr/>
            <p:nvPr/>
          </p:nvSpPr>
          <p:spPr>
            <a:xfrm>
              <a:off x="7691814" y="1243171"/>
              <a:ext cx="249887" cy="557255"/>
            </a:xfrm>
            <a:custGeom>
              <a:avLst/>
              <a:gdLst/>
              <a:ahLst/>
              <a:cxnLst/>
              <a:rect l="l" t="t" r="r" b="b"/>
              <a:pathLst>
                <a:path w="12443" h="27821" extrusionOk="0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4" name="Google Shape;3384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5" name="Google Shape;3385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6" name="Google Shape;3386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7" name="Google Shape;3387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8" name="Google Shape;3388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9" name="Google Shape;3389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0" name="Google Shape;3390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1" name="Google Shape;3391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2" name="Google Shape;3392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3" name="Google Shape;3393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4" name="Google Shape;3394;p73"/>
            <p:cNvSpPr/>
            <p:nvPr/>
          </p:nvSpPr>
          <p:spPr>
            <a:xfrm>
              <a:off x="6121583" y="2425121"/>
              <a:ext cx="546646" cy="313389"/>
            </a:xfrm>
            <a:custGeom>
              <a:avLst/>
              <a:gdLst/>
              <a:ahLst/>
              <a:cxnLst/>
              <a:rect l="l" t="t" r="r" b="b"/>
              <a:pathLst>
                <a:path w="27220" h="15646" extrusionOk="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5" name="Google Shape;3395;p73"/>
            <p:cNvSpPr/>
            <p:nvPr/>
          </p:nvSpPr>
          <p:spPr>
            <a:xfrm>
              <a:off x="6121583" y="2409097"/>
              <a:ext cx="547308" cy="314030"/>
            </a:xfrm>
            <a:custGeom>
              <a:avLst/>
              <a:gdLst/>
              <a:ahLst/>
              <a:cxnLst/>
              <a:rect l="l" t="t" r="r" b="b"/>
              <a:pathLst>
                <a:path w="27253" h="15678" extrusionOk="0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6" name="Google Shape;3396;p73"/>
            <p:cNvSpPr/>
            <p:nvPr/>
          </p:nvSpPr>
          <p:spPr>
            <a:xfrm>
              <a:off x="6136986" y="2409097"/>
              <a:ext cx="515839" cy="291316"/>
            </a:xfrm>
            <a:custGeom>
              <a:avLst/>
              <a:gdLst/>
              <a:ahLst/>
              <a:cxnLst/>
              <a:rect l="l" t="t" r="r" b="b"/>
              <a:pathLst>
                <a:path w="25686" h="14544" extrusionOk="0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7" name="Google Shape;3397;p73"/>
            <p:cNvSpPr/>
            <p:nvPr/>
          </p:nvSpPr>
          <p:spPr>
            <a:xfrm>
              <a:off x="6120900" y="2379032"/>
              <a:ext cx="547328" cy="313369"/>
            </a:xfrm>
            <a:custGeom>
              <a:avLst/>
              <a:gdLst/>
              <a:ahLst/>
              <a:cxnLst/>
              <a:rect l="l" t="t" r="r" b="b"/>
              <a:pathLst>
                <a:path w="27254" h="15645" extrusionOk="0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8" name="Google Shape;3398;p73"/>
            <p:cNvSpPr/>
            <p:nvPr/>
          </p:nvSpPr>
          <p:spPr>
            <a:xfrm>
              <a:off x="5920678" y="2621415"/>
              <a:ext cx="267238" cy="152508"/>
            </a:xfrm>
            <a:custGeom>
              <a:avLst/>
              <a:gdLst/>
              <a:ahLst/>
              <a:cxnLst/>
              <a:rect l="l" t="t" r="r" b="b"/>
              <a:pathLst>
                <a:path w="13307" h="7614" extrusionOk="0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9" name="Google Shape;3399;p73"/>
            <p:cNvSpPr/>
            <p:nvPr/>
          </p:nvSpPr>
          <p:spPr>
            <a:xfrm>
              <a:off x="5932004" y="2600183"/>
              <a:ext cx="19440" cy="24076"/>
            </a:xfrm>
            <a:custGeom>
              <a:avLst/>
              <a:gdLst/>
              <a:ahLst/>
              <a:cxnLst/>
              <a:rect l="l" t="t" r="r" b="b"/>
              <a:pathLst>
                <a:path w="968" h="1202" extrusionOk="0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0" name="Google Shape;3400;p73"/>
            <p:cNvSpPr/>
            <p:nvPr/>
          </p:nvSpPr>
          <p:spPr>
            <a:xfrm>
              <a:off x="5934013" y="2600844"/>
              <a:ext cx="229784" cy="147681"/>
            </a:xfrm>
            <a:custGeom>
              <a:avLst/>
              <a:gdLst/>
              <a:ahLst/>
              <a:cxnLst/>
              <a:rect l="l" t="t" r="r" b="b"/>
              <a:pathLst>
                <a:path w="11442" h="7373" extrusionOk="0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1" name="Google Shape;3401;p73"/>
            <p:cNvSpPr/>
            <p:nvPr/>
          </p:nvSpPr>
          <p:spPr>
            <a:xfrm>
              <a:off x="6147028" y="2723007"/>
              <a:ext cx="20123" cy="26279"/>
            </a:xfrm>
            <a:custGeom>
              <a:avLst/>
              <a:gdLst/>
              <a:ahLst/>
              <a:cxnLst/>
              <a:rect l="l" t="t" r="r" b="b"/>
              <a:pathLst>
                <a:path w="1002" h="1312" extrusionOk="0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2" name="Google Shape;3402;p73"/>
            <p:cNvSpPr/>
            <p:nvPr/>
          </p:nvSpPr>
          <p:spPr>
            <a:xfrm>
              <a:off x="6147028" y="2723608"/>
              <a:ext cx="32855" cy="30265"/>
            </a:xfrm>
            <a:custGeom>
              <a:avLst/>
              <a:gdLst/>
              <a:ahLst/>
              <a:cxnLst/>
              <a:rect l="l" t="t" r="r" b="b"/>
              <a:pathLst>
                <a:path w="1636" h="1511" extrusionOk="0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3" name="Google Shape;3403;p73"/>
            <p:cNvSpPr/>
            <p:nvPr/>
          </p:nvSpPr>
          <p:spPr>
            <a:xfrm>
              <a:off x="6005687" y="2646453"/>
              <a:ext cx="166143" cy="98067"/>
            </a:xfrm>
            <a:custGeom>
              <a:avLst/>
              <a:gdLst/>
              <a:ahLst/>
              <a:cxnLst/>
              <a:rect l="l" t="t" r="r" b="b"/>
              <a:pathLst>
                <a:path w="8273" h="4896" extrusionOk="0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4" name="Google Shape;3404;p73"/>
            <p:cNvSpPr/>
            <p:nvPr/>
          </p:nvSpPr>
          <p:spPr>
            <a:xfrm>
              <a:off x="6147711" y="2727794"/>
              <a:ext cx="24802" cy="16725"/>
            </a:xfrm>
            <a:custGeom>
              <a:avLst/>
              <a:gdLst/>
              <a:ahLst/>
              <a:cxnLst/>
              <a:rect l="l" t="t" r="r" b="b"/>
              <a:pathLst>
                <a:path w="1235" h="835" extrusionOk="0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5" name="Google Shape;3405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6" name="Google Shape;3406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7" name="Google Shape;3407;p73"/>
            <p:cNvSpPr/>
            <p:nvPr/>
          </p:nvSpPr>
          <p:spPr>
            <a:xfrm>
              <a:off x="6168476" y="2738651"/>
              <a:ext cx="16086" cy="15223"/>
            </a:xfrm>
            <a:custGeom>
              <a:avLst/>
              <a:gdLst/>
              <a:ahLst/>
              <a:cxnLst/>
              <a:rect l="l" t="t" r="r" b="b"/>
              <a:pathLst>
                <a:path w="801" h="760" extrusionOk="0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8" name="Google Shape;3408;p73"/>
            <p:cNvSpPr/>
            <p:nvPr/>
          </p:nvSpPr>
          <p:spPr>
            <a:xfrm>
              <a:off x="6177854" y="2745581"/>
              <a:ext cx="6708" cy="8533"/>
            </a:xfrm>
            <a:custGeom>
              <a:avLst/>
              <a:gdLst/>
              <a:ahLst/>
              <a:cxnLst/>
              <a:rect l="l" t="t" r="r" b="b"/>
              <a:pathLst>
                <a:path w="334" h="426" extrusionOk="0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9" name="Google Shape;3409;p73"/>
            <p:cNvSpPr/>
            <p:nvPr/>
          </p:nvSpPr>
          <p:spPr>
            <a:xfrm>
              <a:off x="5967510" y="2624239"/>
              <a:ext cx="44222" cy="30746"/>
            </a:xfrm>
            <a:custGeom>
              <a:avLst/>
              <a:gdLst/>
              <a:ahLst/>
              <a:cxnLst/>
              <a:rect l="l" t="t" r="r" b="b"/>
              <a:pathLst>
                <a:path w="2202" h="1535" extrusionOk="0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0" name="Google Shape;3410;p73"/>
            <p:cNvSpPr/>
            <p:nvPr/>
          </p:nvSpPr>
          <p:spPr>
            <a:xfrm>
              <a:off x="5967510" y="2624399"/>
              <a:ext cx="7370" cy="9214"/>
            </a:xfrm>
            <a:custGeom>
              <a:avLst/>
              <a:gdLst/>
              <a:ahLst/>
              <a:cxnLst/>
              <a:rect l="l" t="t" r="r" b="b"/>
              <a:pathLst>
                <a:path w="367" h="460" extrusionOk="0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1" name="Google Shape;3411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2" name="Google Shape;3412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3" name="Google Shape;3413;p73"/>
            <p:cNvSpPr/>
            <p:nvPr/>
          </p:nvSpPr>
          <p:spPr>
            <a:xfrm>
              <a:off x="5950761" y="2610759"/>
              <a:ext cx="18094" cy="23635"/>
            </a:xfrm>
            <a:custGeom>
              <a:avLst/>
              <a:gdLst/>
              <a:ahLst/>
              <a:cxnLst/>
              <a:rect l="l" t="t" r="r" b="b"/>
              <a:pathLst>
                <a:path w="901" h="1180" extrusionOk="0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4" name="Google Shape;3414;p73"/>
            <p:cNvSpPr/>
            <p:nvPr/>
          </p:nvSpPr>
          <p:spPr>
            <a:xfrm>
              <a:off x="6179863" y="2747844"/>
              <a:ext cx="10061" cy="7872"/>
            </a:xfrm>
            <a:custGeom>
              <a:avLst/>
              <a:gdLst/>
              <a:ahLst/>
              <a:cxnLst/>
              <a:rect l="l" t="t" r="r" b="b"/>
              <a:pathLst>
                <a:path w="501" h="393" extrusionOk="0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5" name="Google Shape;3415;p73"/>
            <p:cNvSpPr/>
            <p:nvPr/>
          </p:nvSpPr>
          <p:spPr>
            <a:xfrm>
              <a:off x="6186550" y="2751850"/>
              <a:ext cx="3374" cy="4026"/>
            </a:xfrm>
            <a:custGeom>
              <a:avLst/>
              <a:gdLst/>
              <a:ahLst/>
              <a:cxnLst/>
              <a:rect l="l" t="t" r="r" b="b"/>
              <a:pathLst>
                <a:path w="168" h="201" extrusionOk="0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6" name="Google Shape;3416;p73"/>
            <p:cNvSpPr/>
            <p:nvPr/>
          </p:nvSpPr>
          <p:spPr>
            <a:xfrm>
              <a:off x="6250192" y="2889156"/>
              <a:ext cx="196969" cy="103575"/>
            </a:xfrm>
            <a:custGeom>
              <a:avLst/>
              <a:gdLst/>
              <a:ahLst/>
              <a:cxnLst/>
              <a:rect l="l" t="t" r="r" b="b"/>
              <a:pathLst>
                <a:path w="9808" h="5171" extrusionOk="0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7" name="Google Shape;3417;p73"/>
            <p:cNvSpPr/>
            <p:nvPr/>
          </p:nvSpPr>
          <p:spPr>
            <a:xfrm>
              <a:off x="6248866" y="2819992"/>
              <a:ext cx="195624" cy="142333"/>
            </a:xfrm>
            <a:custGeom>
              <a:avLst/>
              <a:gdLst/>
              <a:ahLst/>
              <a:cxnLst/>
              <a:rect l="l" t="t" r="r" b="b"/>
              <a:pathLst>
                <a:path w="9741" h="7106" extrusionOk="0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8" name="Google Shape;3418;p73"/>
            <p:cNvSpPr/>
            <p:nvPr/>
          </p:nvSpPr>
          <p:spPr>
            <a:xfrm>
              <a:off x="6256899" y="2797278"/>
              <a:ext cx="180220" cy="94401"/>
            </a:xfrm>
            <a:custGeom>
              <a:avLst/>
              <a:gdLst/>
              <a:ahLst/>
              <a:cxnLst/>
              <a:rect l="l" t="t" r="r" b="b"/>
              <a:pathLst>
                <a:path w="8974" h="4713" extrusionOk="0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9" name="Google Shape;3419;p73"/>
            <p:cNvSpPr/>
            <p:nvPr/>
          </p:nvSpPr>
          <p:spPr>
            <a:xfrm>
              <a:off x="6292405" y="2815486"/>
              <a:ext cx="109209" cy="57807"/>
            </a:xfrm>
            <a:custGeom>
              <a:avLst/>
              <a:gdLst/>
              <a:ahLst/>
              <a:cxnLst/>
              <a:rect l="l" t="t" r="r" b="b"/>
              <a:pathLst>
                <a:path w="5438" h="2886" extrusionOk="0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0" name="Google Shape;3420;p73"/>
            <p:cNvSpPr/>
            <p:nvPr/>
          </p:nvSpPr>
          <p:spPr>
            <a:xfrm>
              <a:off x="6299775" y="2834855"/>
              <a:ext cx="93805" cy="38438"/>
            </a:xfrm>
            <a:custGeom>
              <a:avLst/>
              <a:gdLst/>
              <a:ahLst/>
              <a:cxnLst/>
              <a:rect l="l" t="t" r="r" b="b"/>
              <a:pathLst>
                <a:path w="4671" h="1919" extrusionOk="0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1" name="Google Shape;3421;p73"/>
            <p:cNvSpPr/>
            <p:nvPr/>
          </p:nvSpPr>
          <p:spPr>
            <a:xfrm>
              <a:off x="6266940" y="2706803"/>
              <a:ext cx="147406" cy="147881"/>
            </a:xfrm>
            <a:custGeom>
              <a:avLst/>
              <a:gdLst/>
              <a:ahLst/>
              <a:cxnLst/>
              <a:rect l="l" t="t" r="r" b="b"/>
              <a:pathLst>
                <a:path w="7340" h="7383" extrusionOk="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2" name="Google Shape;3422;p73"/>
            <p:cNvSpPr/>
            <p:nvPr/>
          </p:nvSpPr>
          <p:spPr>
            <a:xfrm>
              <a:off x="6344660" y="2708586"/>
              <a:ext cx="8053" cy="7211"/>
            </a:xfrm>
            <a:custGeom>
              <a:avLst/>
              <a:gdLst/>
              <a:ahLst/>
              <a:cxnLst/>
              <a:rect l="l" t="t" r="r" b="b"/>
              <a:pathLst>
                <a:path w="401" h="360" extrusionOk="0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3" name="Google Shape;3423;p73"/>
            <p:cNvSpPr/>
            <p:nvPr/>
          </p:nvSpPr>
          <p:spPr>
            <a:xfrm>
              <a:off x="6359380" y="2724169"/>
              <a:ext cx="20805" cy="111207"/>
            </a:xfrm>
            <a:custGeom>
              <a:avLst/>
              <a:gdLst/>
              <a:ahLst/>
              <a:cxnLst/>
              <a:rect l="l" t="t" r="r" b="b"/>
              <a:pathLst>
                <a:path w="1036" h="5552" extrusionOk="0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4" name="Google Shape;3424;p73"/>
            <p:cNvSpPr/>
            <p:nvPr/>
          </p:nvSpPr>
          <p:spPr>
            <a:xfrm>
              <a:off x="6354038" y="2848054"/>
              <a:ext cx="4699" cy="8052"/>
            </a:xfrm>
            <a:custGeom>
              <a:avLst/>
              <a:gdLst/>
              <a:ahLst/>
              <a:cxnLst/>
              <a:rect l="l" t="t" r="r" b="b"/>
              <a:pathLst>
                <a:path w="234" h="402" extrusionOk="0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5" name="Google Shape;3425;p73"/>
            <p:cNvSpPr/>
            <p:nvPr/>
          </p:nvSpPr>
          <p:spPr>
            <a:xfrm>
              <a:off x="6344660" y="2848054"/>
              <a:ext cx="4037" cy="8052"/>
            </a:xfrm>
            <a:custGeom>
              <a:avLst/>
              <a:gdLst/>
              <a:ahLst/>
              <a:cxnLst/>
              <a:rect l="l" t="t" r="r" b="b"/>
              <a:pathLst>
                <a:path w="201" h="40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6" name="Google Shape;3426;p73"/>
            <p:cNvSpPr/>
            <p:nvPr/>
          </p:nvSpPr>
          <p:spPr>
            <a:xfrm>
              <a:off x="6344660" y="2728455"/>
              <a:ext cx="4699" cy="107601"/>
            </a:xfrm>
            <a:custGeom>
              <a:avLst/>
              <a:gdLst/>
              <a:ahLst/>
              <a:cxnLst/>
              <a:rect l="l" t="t" r="r" b="b"/>
              <a:pathLst>
                <a:path w="234" h="537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7" name="Google Shape;3427;p73"/>
            <p:cNvSpPr/>
            <p:nvPr/>
          </p:nvSpPr>
          <p:spPr>
            <a:xfrm>
              <a:off x="6344660" y="2708586"/>
              <a:ext cx="4037" cy="7872"/>
            </a:xfrm>
            <a:custGeom>
              <a:avLst/>
              <a:gdLst/>
              <a:ahLst/>
              <a:cxnLst/>
              <a:rect l="l" t="t" r="r" b="b"/>
              <a:pathLst>
                <a:path w="201" h="393" extrusionOk="0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8" name="Google Shape;3428;p73"/>
            <p:cNvSpPr/>
            <p:nvPr/>
          </p:nvSpPr>
          <p:spPr>
            <a:xfrm>
              <a:off x="6343977" y="2708425"/>
              <a:ext cx="59645" cy="127631"/>
            </a:xfrm>
            <a:custGeom>
              <a:avLst/>
              <a:gdLst/>
              <a:ahLst/>
              <a:cxnLst/>
              <a:rect l="l" t="t" r="r" b="b"/>
              <a:pathLst>
                <a:path w="2970" h="6372" extrusionOk="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9" name="Google Shape;3429;p73"/>
            <p:cNvSpPr/>
            <p:nvPr/>
          </p:nvSpPr>
          <p:spPr>
            <a:xfrm>
              <a:off x="6341306" y="2708085"/>
              <a:ext cx="8053" cy="7031"/>
            </a:xfrm>
            <a:custGeom>
              <a:avLst/>
              <a:gdLst/>
              <a:ahLst/>
              <a:cxnLst/>
              <a:rect l="l" t="t" r="r" b="b"/>
              <a:pathLst>
                <a:path w="401" h="351" extrusionOk="0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0" name="Google Shape;3430;p73"/>
            <p:cNvSpPr/>
            <p:nvPr/>
          </p:nvSpPr>
          <p:spPr>
            <a:xfrm>
              <a:off x="6313833" y="2724950"/>
              <a:ext cx="21067" cy="110425"/>
            </a:xfrm>
            <a:custGeom>
              <a:avLst/>
              <a:gdLst/>
              <a:ahLst/>
              <a:cxnLst/>
              <a:rect l="l" t="t" r="r" b="b"/>
              <a:pathLst>
                <a:path w="1049" h="5513" extrusionOk="0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1" name="Google Shape;3431;p73"/>
            <p:cNvSpPr/>
            <p:nvPr/>
          </p:nvSpPr>
          <p:spPr>
            <a:xfrm>
              <a:off x="6335944" y="2848054"/>
              <a:ext cx="4037" cy="8232"/>
            </a:xfrm>
            <a:custGeom>
              <a:avLst/>
              <a:gdLst/>
              <a:ahLst/>
              <a:cxnLst/>
              <a:rect l="l" t="t" r="r" b="b"/>
              <a:pathLst>
                <a:path w="201" h="411" extrusionOk="0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2" name="Google Shape;3432;p73"/>
            <p:cNvSpPr/>
            <p:nvPr/>
          </p:nvSpPr>
          <p:spPr>
            <a:xfrm>
              <a:off x="6290397" y="2707744"/>
              <a:ext cx="58962" cy="128312"/>
            </a:xfrm>
            <a:custGeom>
              <a:avLst/>
              <a:gdLst/>
              <a:ahLst/>
              <a:cxnLst/>
              <a:rect l="l" t="t" r="r" b="b"/>
              <a:pathLst>
                <a:path w="2936" h="6406" extrusionOk="0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3" name="Google Shape;3433;p73"/>
            <p:cNvSpPr/>
            <p:nvPr/>
          </p:nvSpPr>
          <p:spPr>
            <a:xfrm>
              <a:off x="5864547" y="2670889"/>
              <a:ext cx="240307" cy="139108"/>
            </a:xfrm>
            <a:custGeom>
              <a:avLst/>
              <a:gdLst/>
              <a:ahLst/>
              <a:cxnLst/>
              <a:rect l="l" t="t" r="r" b="b"/>
              <a:pathLst>
                <a:path w="11966" h="6945" extrusionOk="0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4" name="Google Shape;3434;p73"/>
            <p:cNvSpPr/>
            <p:nvPr/>
          </p:nvSpPr>
          <p:spPr>
            <a:xfrm>
              <a:off x="5869789" y="2661515"/>
              <a:ext cx="42133" cy="32889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5" name="Google Shape;3435;p73"/>
            <p:cNvSpPr/>
            <p:nvPr/>
          </p:nvSpPr>
          <p:spPr>
            <a:xfrm>
              <a:off x="5869789" y="2661515"/>
              <a:ext cx="10644" cy="8833"/>
            </a:xfrm>
            <a:custGeom>
              <a:avLst/>
              <a:gdLst/>
              <a:ahLst/>
              <a:cxnLst/>
              <a:rect l="l" t="t" r="r" b="b"/>
              <a:pathLst>
                <a:path w="530" h="441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6" name="Google Shape;3436;p73"/>
            <p:cNvSpPr/>
            <p:nvPr/>
          </p:nvSpPr>
          <p:spPr>
            <a:xfrm>
              <a:off x="5896499" y="2669667"/>
              <a:ext cx="166825" cy="110926"/>
            </a:xfrm>
            <a:custGeom>
              <a:avLst/>
              <a:gdLst/>
              <a:ahLst/>
              <a:cxnLst/>
              <a:rect l="l" t="t" r="r" b="b"/>
              <a:pathLst>
                <a:path w="8307" h="5538" extrusionOk="0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7" name="Google Shape;3437;p73"/>
            <p:cNvSpPr/>
            <p:nvPr/>
          </p:nvSpPr>
          <p:spPr>
            <a:xfrm>
              <a:off x="6026452" y="2744319"/>
              <a:ext cx="24139" cy="29604"/>
            </a:xfrm>
            <a:custGeom>
              <a:avLst/>
              <a:gdLst/>
              <a:ahLst/>
              <a:cxnLst/>
              <a:rect l="l" t="t" r="r" b="b"/>
              <a:pathLst>
                <a:path w="1202" h="1478" extrusionOk="0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8" name="Google Shape;3438;p73"/>
            <p:cNvSpPr/>
            <p:nvPr/>
          </p:nvSpPr>
          <p:spPr>
            <a:xfrm>
              <a:off x="6029404" y="2747644"/>
              <a:ext cx="26549" cy="29604"/>
            </a:xfrm>
            <a:custGeom>
              <a:avLst/>
              <a:gdLst/>
              <a:ahLst/>
              <a:cxnLst/>
              <a:rect l="l" t="t" r="r" b="b"/>
              <a:pathLst>
                <a:path w="1322" h="1478" extrusionOk="0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9" name="Google Shape;3439;p73"/>
            <p:cNvSpPr/>
            <p:nvPr/>
          </p:nvSpPr>
          <p:spPr>
            <a:xfrm>
              <a:off x="6036694" y="2751730"/>
              <a:ext cx="25947" cy="28863"/>
            </a:xfrm>
            <a:custGeom>
              <a:avLst/>
              <a:gdLst/>
              <a:ahLst/>
              <a:cxnLst/>
              <a:rect l="l" t="t" r="r" b="b"/>
              <a:pathLst>
                <a:path w="1292" h="1441" extrusionOk="0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0" name="Google Shape;3440;p73"/>
            <p:cNvSpPr/>
            <p:nvPr/>
          </p:nvSpPr>
          <p:spPr>
            <a:xfrm>
              <a:off x="5870371" y="2661655"/>
              <a:ext cx="182891" cy="119619"/>
            </a:xfrm>
            <a:custGeom>
              <a:avLst/>
              <a:gdLst/>
              <a:ahLst/>
              <a:cxnLst/>
              <a:rect l="l" t="t" r="r" b="b"/>
              <a:pathLst>
                <a:path w="9107" h="5972" extrusionOk="0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1" name="Google Shape;3441;p73"/>
            <p:cNvSpPr/>
            <p:nvPr/>
          </p:nvSpPr>
          <p:spPr>
            <a:xfrm>
              <a:off x="6046555" y="2755696"/>
              <a:ext cx="53600" cy="43185"/>
            </a:xfrm>
            <a:custGeom>
              <a:avLst/>
              <a:gdLst/>
              <a:ahLst/>
              <a:cxnLst/>
              <a:rect l="l" t="t" r="r" b="b"/>
              <a:pathLst>
                <a:path w="2669" h="2156" extrusionOk="0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2" name="Google Shape;3442;p73"/>
            <p:cNvSpPr/>
            <p:nvPr/>
          </p:nvSpPr>
          <p:spPr>
            <a:xfrm>
              <a:off x="6076699" y="2773463"/>
              <a:ext cx="23456" cy="25719"/>
            </a:xfrm>
            <a:custGeom>
              <a:avLst/>
              <a:gdLst/>
              <a:ahLst/>
              <a:cxnLst/>
              <a:rect l="l" t="t" r="r" b="b"/>
              <a:pathLst>
                <a:path w="1168" h="1284" extrusionOk="0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3" name="Google Shape;3443;p73"/>
            <p:cNvSpPr/>
            <p:nvPr/>
          </p:nvSpPr>
          <p:spPr>
            <a:xfrm>
              <a:off x="6702369" y="2646773"/>
              <a:ext cx="182911" cy="91898"/>
            </a:xfrm>
            <a:custGeom>
              <a:avLst/>
              <a:gdLst/>
              <a:ahLst/>
              <a:cxnLst/>
              <a:rect l="l" t="t" r="r" b="b"/>
              <a:pathLst>
                <a:path w="9108" h="4588" extrusionOk="0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4" name="Google Shape;3444;p73"/>
            <p:cNvSpPr/>
            <p:nvPr/>
          </p:nvSpPr>
          <p:spPr>
            <a:xfrm>
              <a:off x="6713093" y="2547104"/>
              <a:ext cx="161463" cy="54722"/>
            </a:xfrm>
            <a:custGeom>
              <a:avLst/>
              <a:gdLst/>
              <a:ahLst/>
              <a:cxnLst/>
              <a:rect l="l" t="t" r="r" b="b"/>
              <a:pathLst>
                <a:path w="8040" h="2732" extrusionOk="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5" name="Google Shape;3445;p73"/>
            <p:cNvSpPr/>
            <p:nvPr/>
          </p:nvSpPr>
          <p:spPr>
            <a:xfrm>
              <a:off x="6717792" y="2518000"/>
              <a:ext cx="149394" cy="202924"/>
            </a:xfrm>
            <a:custGeom>
              <a:avLst/>
              <a:gdLst/>
              <a:ahLst/>
              <a:cxnLst/>
              <a:rect l="l" t="t" r="r" b="b"/>
              <a:pathLst>
                <a:path w="7439" h="10131" extrusionOk="0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6" name="Google Shape;3446;p73"/>
            <p:cNvSpPr/>
            <p:nvPr/>
          </p:nvSpPr>
          <p:spPr>
            <a:xfrm>
              <a:off x="6717792" y="2518000"/>
              <a:ext cx="148731" cy="54522"/>
            </a:xfrm>
            <a:custGeom>
              <a:avLst/>
              <a:gdLst/>
              <a:ahLst/>
              <a:cxnLst/>
              <a:rect l="l" t="t" r="r" b="b"/>
              <a:pathLst>
                <a:path w="7406" h="2722" extrusionOk="0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7" name="Google Shape;3447;p73"/>
            <p:cNvSpPr/>
            <p:nvPr/>
          </p:nvSpPr>
          <p:spPr>
            <a:xfrm>
              <a:off x="6707731" y="2484870"/>
              <a:ext cx="168834" cy="74632"/>
            </a:xfrm>
            <a:custGeom>
              <a:avLst/>
              <a:gdLst/>
              <a:ahLst/>
              <a:cxnLst/>
              <a:rect l="l" t="t" r="r" b="b"/>
              <a:pathLst>
                <a:path w="8407" h="3726" extrusionOk="0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8" name="Google Shape;3448;p73"/>
            <p:cNvSpPr/>
            <p:nvPr/>
          </p:nvSpPr>
          <p:spPr>
            <a:xfrm>
              <a:off x="6699035" y="2464159"/>
              <a:ext cx="185562" cy="68282"/>
            </a:xfrm>
            <a:custGeom>
              <a:avLst/>
              <a:gdLst/>
              <a:ahLst/>
              <a:cxnLst/>
              <a:rect l="l" t="t" r="r" b="b"/>
              <a:pathLst>
                <a:path w="9240" h="3409" extrusionOk="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9" name="Google Shape;3449;p73"/>
            <p:cNvSpPr/>
            <p:nvPr/>
          </p:nvSpPr>
          <p:spPr>
            <a:xfrm>
              <a:off x="6720463" y="2467885"/>
              <a:ext cx="142706" cy="54602"/>
            </a:xfrm>
            <a:custGeom>
              <a:avLst/>
              <a:gdLst/>
              <a:ahLst/>
              <a:cxnLst/>
              <a:rect l="l" t="t" r="r" b="b"/>
              <a:pathLst>
                <a:path w="7106" h="2726" extrusionOk="0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0" name="Google Shape;3450;p73"/>
            <p:cNvSpPr/>
            <p:nvPr/>
          </p:nvSpPr>
          <p:spPr>
            <a:xfrm>
              <a:off x="6721126" y="2448696"/>
              <a:ext cx="140035" cy="47311"/>
            </a:xfrm>
            <a:custGeom>
              <a:avLst/>
              <a:gdLst/>
              <a:ahLst/>
              <a:cxnLst/>
              <a:rect l="l" t="t" r="r" b="b"/>
              <a:pathLst>
                <a:path w="6973" h="2362" extrusionOk="0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1" name="Google Shape;3451;p73"/>
            <p:cNvSpPr/>
            <p:nvPr/>
          </p:nvSpPr>
          <p:spPr>
            <a:xfrm>
              <a:off x="6736549" y="2457069"/>
              <a:ext cx="109209" cy="30345"/>
            </a:xfrm>
            <a:custGeom>
              <a:avLst/>
              <a:gdLst/>
              <a:ahLst/>
              <a:cxnLst/>
              <a:rect l="l" t="t" r="r" b="b"/>
              <a:pathLst>
                <a:path w="5438" h="1515" extrusionOk="0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2" name="Google Shape;3452;p73"/>
            <p:cNvSpPr/>
            <p:nvPr/>
          </p:nvSpPr>
          <p:spPr>
            <a:xfrm>
              <a:off x="6739220" y="2463759"/>
              <a:ext cx="103847" cy="23655"/>
            </a:xfrm>
            <a:custGeom>
              <a:avLst/>
              <a:gdLst/>
              <a:ahLst/>
              <a:cxnLst/>
              <a:rect l="l" t="t" r="r" b="b"/>
              <a:pathLst>
                <a:path w="5171" h="1181" extrusionOk="0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3" name="Google Shape;3453;p73"/>
            <p:cNvSpPr/>
            <p:nvPr/>
          </p:nvSpPr>
          <p:spPr>
            <a:xfrm>
              <a:off x="6812903" y="2472973"/>
              <a:ext cx="16769" cy="8553"/>
            </a:xfrm>
            <a:custGeom>
              <a:avLst/>
              <a:gdLst/>
              <a:ahLst/>
              <a:cxnLst/>
              <a:rect l="l" t="t" r="r" b="b"/>
              <a:pathLst>
                <a:path w="835" h="427" extrusionOk="0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4" name="Google Shape;3454;p73"/>
            <p:cNvSpPr/>
            <p:nvPr/>
          </p:nvSpPr>
          <p:spPr>
            <a:xfrm>
              <a:off x="6720463" y="2572782"/>
              <a:ext cx="146723" cy="92018"/>
            </a:xfrm>
            <a:custGeom>
              <a:avLst/>
              <a:gdLst/>
              <a:ahLst/>
              <a:cxnLst/>
              <a:rect l="l" t="t" r="r" b="b"/>
              <a:pathLst>
                <a:path w="7306" h="4594" extrusionOk="0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5" name="Google Shape;3455;p73"/>
            <p:cNvSpPr/>
            <p:nvPr/>
          </p:nvSpPr>
          <p:spPr>
            <a:xfrm>
              <a:off x="6740767" y="2617950"/>
              <a:ext cx="37996" cy="33771"/>
            </a:xfrm>
            <a:custGeom>
              <a:avLst/>
              <a:gdLst/>
              <a:ahLst/>
              <a:cxnLst/>
              <a:rect l="l" t="t" r="r" b="b"/>
              <a:pathLst>
                <a:path w="1892" h="1686" extrusionOk="0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6" name="Google Shape;3456;p73"/>
            <p:cNvSpPr/>
            <p:nvPr/>
          </p:nvSpPr>
          <p:spPr>
            <a:xfrm>
              <a:off x="6751270" y="2610178"/>
              <a:ext cx="38217" cy="35293"/>
            </a:xfrm>
            <a:custGeom>
              <a:avLst/>
              <a:gdLst/>
              <a:ahLst/>
              <a:cxnLst/>
              <a:rect l="l" t="t" r="r" b="b"/>
              <a:pathLst>
                <a:path w="1903" h="1762" extrusionOk="0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7" name="Google Shape;3457;p73"/>
            <p:cNvSpPr/>
            <p:nvPr/>
          </p:nvSpPr>
          <p:spPr>
            <a:xfrm>
              <a:off x="6960951" y="2244230"/>
              <a:ext cx="607616" cy="348442"/>
            </a:xfrm>
            <a:custGeom>
              <a:avLst/>
              <a:gdLst/>
              <a:ahLst/>
              <a:cxnLst/>
              <a:rect l="l" t="t" r="r" b="b"/>
              <a:pathLst>
                <a:path w="30256" h="17396" extrusionOk="0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8" name="Google Shape;3458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9" name="Google Shape;3459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0" name="Google Shape;3460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1" name="Google Shape;3461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2" name="Google Shape;3462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3" name="Google Shape;3463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4" name="Google Shape;3464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5" name="Google Shape;3465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6" name="Google Shape;3466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7" name="Google Shape;3467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8" name="Google Shape;3468;p73"/>
            <p:cNvSpPr/>
            <p:nvPr/>
          </p:nvSpPr>
          <p:spPr>
            <a:xfrm>
              <a:off x="7220739" y="2018091"/>
              <a:ext cx="73321" cy="98107"/>
            </a:xfrm>
            <a:custGeom>
              <a:avLst/>
              <a:gdLst/>
              <a:ahLst/>
              <a:cxnLst/>
              <a:rect l="l" t="t" r="r" b="b"/>
              <a:pathLst>
                <a:path w="3651" h="4898" extrusionOk="0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9" name="Google Shape;3469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0" name="Google Shape;3470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1" name="Google Shape;3471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2" name="Google Shape;3472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3" name="Google Shape;3473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4" name="Google Shape;3474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5" name="Google Shape;3475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6" name="Google Shape;3476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7" name="Google Shape;3477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8" name="Google Shape;3478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9" name="Google Shape;3479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0" name="Google Shape;3480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1" name="Google Shape;3481;p73"/>
            <p:cNvSpPr/>
            <p:nvPr/>
          </p:nvSpPr>
          <p:spPr>
            <a:xfrm>
              <a:off x="5256068" y="3491658"/>
              <a:ext cx="645130" cy="371997"/>
            </a:xfrm>
            <a:custGeom>
              <a:avLst/>
              <a:gdLst/>
              <a:ahLst/>
              <a:cxnLst/>
              <a:rect l="l" t="t" r="r" b="b"/>
              <a:pathLst>
                <a:path w="32124" h="18572" extrusionOk="0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2" name="Google Shape;3482;p73"/>
            <p:cNvSpPr/>
            <p:nvPr/>
          </p:nvSpPr>
          <p:spPr>
            <a:xfrm>
              <a:off x="5256068" y="3452059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3" name="Google Shape;3483;p73"/>
            <p:cNvSpPr/>
            <p:nvPr/>
          </p:nvSpPr>
          <p:spPr>
            <a:xfrm>
              <a:off x="5256068" y="3610416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4" name="Google Shape;3484;p73"/>
            <p:cNvSpPr/>
            <p:nvPr/>
          </p:nvSpPr>
          <p:spPr>
            <a:xfrm>
              <a:off x="5618476" y="3801222"/>
              <a:ext cx="14761" cy="7651"/>
            </a:xfrm>
            <a:custGeom>
              <a:avLst/>
              <a:gdLst/>
              <a:ahLst/>
              <a:cxnLst/>
              <a:rect l="l" t="t" r="r" b="b"/>
              <a:pathLst>
                <a:path w="735" h="382" extrusionOk="0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5" name="Google Shape;3485;p73"/>
            <p:cNvSpPr/>
            <p:nvPr/>
          </p:nvSpPr>
          <p:spPr>
            <a:xfrm>
              <a:off x="5578954" y="3796034"/>
              <a:ext cx="50266" cy="62273"/>
            </a:xfrm>
            <a:custGeom>
              <a:avLst/>
              <a:gdLst/>
              <a:ahLst/>
              <a:cxnLst/>
              <a:rect l="l" t="t" r="r" b="b"/>
              <a:pathLst>
                <a:path w="2503" h="3109" extrusionOk="0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6" name="Google Shape;3486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7" name="Google Shape;3487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8" name="Google Shape;3488;p73"/>
            <p:cNvSpPr/>
            <p:nvPr/>
          </p:nvSpPr>
          <p:spPr>
            <a:xfrm>
              <a:off x="5216545" y="3435354"/>
              <a:ext cx="694714" cy="368832"/>
            </a:xfrm>
            <a:custGeom>
              <a:avLst/>
              <a:gdLst/>
              <a:ahLst/>
              <a:cxnLst/>
              <a:rect l="l" t="t" r="r" b="b"/>
              <a:pathLst>
                <a:path w="34593" h="18414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9" name="Google Shape;3489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0" name="Google Shape;3490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1" name="Google Shape;3491;p73"/>
            <p:cNvSpPr/>
            <p:nvPr/>
          </p:nvSpPr>
          <p:spPr>
            <a:xfrm>
              <a:off x="5479144" y="3775443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2" name="Google Shape;3492;p73"/>
            <p:cNvSpPr/>
            <p:nvPr/>
          </p:nvSpPr>
          <p:spPr>
            <a:xfrm>
              <a:off x="5483843" y="3779910"/>
              <a:ext cx="40868" cy="53220"/>
            </a:xfrm>
            <a:custGeom>
              <a:avLst/>
              <a:gdLst/>
              <a:ahLst/>
              <a:cxnLst/>
              <a:rect l="l" t="t" r="r" b="b"/>
              <a:pathLst>
                <a:path w="2035" h="2657" extrusionOk="0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3" name="Google Shape;3493;p73"/>
            <p:cNvSpPr/>
            <p:nvPr/>
          </p:nvSpPr>
          <p:spPr>
            <a:xfrm>
              <a:off x="5245364" y="3636295"/>
              <a:ext cx="205002" cy="157696"/>
            </a:xfrm>
            <a:custGeom>
              <a:avLst/>
              <a:gdLst/>
              <a:ahLst/>
              <a:cxnLst/>
              <a:rect l="l" t="t" r="r" b="b"/>
              <a:pathLst>
                <a:path w="10208" h="7873" extrusionOk="0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4" name="Google Shape;3494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5" name="Google Shape;3495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6" name="Google Shape;3496;p73"/>
            <p:cNvSpPr/>
            <p:nvPr/>
          </p:nvSpPr>
          <p:spPr>
            <a:xfrm>
              <a:off x="5219899" y="3406631"/>
              <a:ext cx="698710" cy="385197"/>
            </a:xfrm>
            <a:custGeom>
              <a:avLst/>
              <a:gdLst/>
              <a:ahLst/>
              <a:cxnLst/>
              <a:rect l="l" t="t" r="r" b="b"/>
              <a:pathLst>
                <a:path w="34792" h="19231" extrusionOk="0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7" name="Google Shape;3497;p73"/>
            <p:cNvSpPr/>
            <p:nvPr/>
          </p:nvSpPr>
          <p:spPr>
            <a:xfrm>
              <a:off x="5219899" y="3570316"/>
              <a:ext cx="369799" cy="221191"/>
            </a:xfrm>
            <a:custGeom>
              <a:avLst/>
              <a:gdLst/>
              <a:ahLst/>
              <a:cxnLst/>
              <a:rect l="l" t="t" r="r" b="b"/>
              <a:pathLst>
                <a:path w="18414" h="11043" extrusionOk="0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8" name="Google Shape;3498;p73"/>
            <p:cNvSpPr/>
            <p:nvPr/>
          </p:nvSpPr>
          <p:spPr>
            <a:xfrm>
              <a:off x="5221907" y="3406631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9" name="Google Shape;3499;p73"/>
            <p:cNvSpPr/>
            <p:nvPr/>
          </p:nvSpPr>
          <p:spPr>
            <a:xfrm>
              <a:off x="5589678" y="3619770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0" name="Google Shape;3500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1" name="Google Shape;3501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2" name="Google Shape;3502;p73"/>
            <p:cNvSpPr/>
            <p:nvPr/>
          </p:nvSpPr>
          <p:spPr>
            <a:xfrm>
              <a:off x="5219899" y="3376566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3" name="Google Shape;3503;p73"/>
            <p:cNvSpPr/>
            <p:nvPr/>
          </p:nvSpPr>
          <p:spPr>
            <a:xfrm>
              <a:off x="5221907" y="3376566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4" name="Google Shape;3504;p73"/>
            <p:cNvSpPr/>
            <p:nvPr/>
          </p:nvSpPr>
          <p:spPr>
            <a:xfrm>
              <a:off x="5831512" y="3585699"/>
              <a:ext cx="15423" cy="7371"/>
            </a:xfrm>
            <a:custGeom>
              <a:avLst/>
              <a:gdLst/>
              <a:ahLst/>
              <a:cxnLst/>
              <a:rect l="l" t="t" r="r" b="b"/>
              <a:pathLst>
                <a:path w="768" h="368" extrusionOk="0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5" name="Google Shape;3505;p73"/>
            <p:cNvSpPr/>
            <p:nvPr/>
          </p:nvSpPr>
          <p:spPr>
            <a:xfrm>
              <a:off x="5219899" y="3526230"/>
              <a:ext cx="369799" cy="242543"/>
            </a:xfrm>
            <a:custGeom>
              <a:avLst/>
              <a:gdLst/>
              <a:ahLst/>
              <a:cxnLst/>
              <a:rect l="l" t="t" r="r" b="b"/>
              <a:pathLst>
                <a:path w="18414" h="12109" extrusionOk="0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6" name="Google Shape;3506;p73"/>
            <p:cNvSpPr/>
            <p:nvPr/>
          </p:nvSpPr>
          <p:spPr>
            <a:xfrm>
              <a:off x="5838882" y="3548744"/>
              <a:ext cx="54946" cy="85748"/>
            </a:xfrm>
            <a:custGeom>
              <a:avLst/>
              <a:gdLst/>
              <a:ahLst/>
              <a:cxnLst/>
              <a:rect l="l" t="t" r="r" b="b"/>
              <a:pathLst>
                <a:path w="2736" h="4281" extrusionOk="0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7" name="Google Shape;3507;p73"/>
            <p:cNvSpPr/>
            <p:nvPr/>
          </p:nvSpPr>
          <p:spPr>
            <a:xfrm>
              <a:off x="5219899" y="3312430"/>
              <a:ext cx="698710" cy="419268"/>
            </a:xfrm>
            <a:custGeom>
              <a:avLst/>
              <a:gdLst/>
              <a:ahLst/>
              <a:cxnLst/>
              <a:rect l="l" t="t" r="r" b="b"/>
              <a:pathLst>
                <a:path w="34792" h="20932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8" name="Google Shape;3508;p73"/>
            <p:cNvSpPr/>
            <p:nvPr/>
          </p:nvSpPr>
          <p:spPr>
            <a:xfrm>
              <a:off x="5219236" y="3510186"/>
              <a:ext cx="370462" cy="221171"/>
            </a:xfrm>
            <a:custGeom>
              <a:avLst/>
              <a:gdLst/>
              <a:ahLst/>
              <a:cxnLst/>
              <a:rect l="l" t="t" r="r" b="b"/>
              <a:pathLst>
                <a:path w="18447" h="11042" extrusionOk="0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9" name="Google Shape;3509;p73"/>
            <p:cNvSpPr/>
            <p:nvPr/>
          </p:nvSpPr>
          <p:spPr>
            <a:xfrm>
              <a:off x="5221907" y="3312430"/>
              <a:ext cx="696702" cy="411596"/>
            </a:xfrm>
            <a:custGeom>
              <a:avLst/>
              <a:gdLst/>
              <a:ahLst/>
              <a:cxnLst/>
              <a:rect l="l" t="t" r="r" b="b"/>
              <a:pathLst>
                <a:path w="34692" h="20549" extrusionOk="0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0" name="Google Shape;3510;p73"/>
            <p:cNvSpPr/>
            <p:nvPr/>
          </p:nvSpPr>
          <p:spPr>
            <a:xfrm>
              <a:off x="5589678" y="3524888"/>
              <a:ext cx="328931" cy="206469"/>
            </a:xfrm>
            <a:custGeom>
              <a:avLst/>
              <a:gdLst/>
              <a:ahLst/>
              <a:cxnLst/>
              <a:rect l="l" t="t" r="r" b="b"/>
              <a:pathLst>
                <a:path w="16379" h="10308" extrusionOk="0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1" name="Google Shape;3511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2" name="Google Shape;3512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3" name="Google Shape;3513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4" name="Google Shape;3514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5" name="Google Shape;3515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6" name="Google Shape;3516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7" name="Google Shape;3517;p73"/>
            <p:cNvSpPr/>
            <p:nvPr/>
          </p:nvSpPr>
          <p:spPr>
            <a:xfrm>
              <a:off x="5256068" y="3301734"/>
              <a:ext cx="645130" cy="370835"/>
            </a:xfrm>
            <a:custGeom>
              <a:avLst/>
              <a:gdLst/>
              <a:ahLst/>
              <a:cxnLst/>
              <a:rect l="l" t="t" r="r" b="b"/>
              <a:pathLst>
                <a:path w="32124" h="18514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8" name="Google Shape;3518;p73"/>
            <p:cNvSpPr/>
            <p:nvPr/>
          </p:nvSpPr>
          <p:spPr>
            <a:xfrm>
              <a:off x="5256068" y="3261634"/>
              <a:ext cx="645813" cy="371516"/>
            </a:xfrm>
            <a:custGeom>
              <a:avLst/>
              <a:gdLst/>
              <a:ahLst/>
              <a:cxnLst/>
              <a:rect l="l" t="t" r="r" b="b"/>
              <a:pathLst>
                <a:path w="32158" h="18548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9" name="Google Shape;3519;p73"/>
            <p:cNvSpPr/>
            <p:nvPr/>
          </p:nvSpPr>
          <p:spPr>
            <a:xfrm>
              <a:off x="5256068" y="3419991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0" name="Google Shape;3520;p73"/>
            <p:cNvSpPr/>
            <p:nvPr/>
          </p:nvSpPr>
          <p:spPr>
            <a:xfrm>
              <a:off x="5618476" y="3611077"/>
              <a:ext cx="14761" cy="7872"/>
            </a:xfrm>
            <a:custGeom>
              <a:avLst/>
              <a:gdLst/>
              <a:ahLst/>
              <a:cxnLst/>
              <a:rect l="l" t="t" r="r" b="b"/>
              <a:pathLst>
                <a:path w="735" h="393" extrusionOk="0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1" name="Google Shape;3521;p73"/>
            <p:cNvSpPr/>
            <p:nvPr/>
          </p:nvSpPr>
          <p:spPr>
            <a:xfrm>
              <a:off x="5578954" y="3605068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2" name="Google Shape;3522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3" name="Google Shape;3523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4" name="Google Shape;3524;p73"/>
            <p:cNvSpPr/>
            <p:nvPr/>
          </p:nvSpPr>
          <p:spPr>
            <a:xfrm>
              <a:off x="5216545" y="3245610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5" name="Google Shape;3525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6" name="Google Shape;3526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7" name="Google Shape;3527;p73"/>
            <p:cNvSpPr/>
            <p:nvPr/>
          </p:nvSpPr>
          <p:spPr>
            <a:xfrm>
              <a:off x="5479144" y="3585018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8" name="Google Shape;3528;p73"/>
            <p:cNvSpPr/>
            <p:nvPr/>
          </p:nvSpPr>
          <p:spPr>
            <a:xfrm>
              <a:off x="5483843" y="3589906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9" name="Google Shape;3529;p73"/>
            <p:cNvSpPr/>
            <p:nvPr/>
          </p:nvSpPr>
          <p:spPr>
            <a:xfrm>
              <a:off x="5245364" y="3446250"/>
              <a:ext cx="205002" cy="157436"/>
            </a:xfrm>
            <a:custGeom>
              <a:avLst/>
              <a:gdLst/>
              <a:ahLst/>
              <a:cxnLst/>
              <a:rect l="l" t="t" r="r" b="b"/>
              <a:pathLst>
                <a:path w="10208" h="7860" extrusionOk="0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0" name="Google Shape;3530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1" name="Google Shape;3531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2" name="Google Shape;3532;p73"/>
            <p:cNvSpPr/>
            <p:nvPr/>
          </p:nvSpPr>
          <p:spPr>
            <a:xfrm>
              <a:off x="5219899" y="3210858"/>
              <a:ext cx="698710" cy="384716"/>
            </a:xfrm>
            <a:custGeom>
              <a:avLst/>
              <a:gdLst/>
              <a:ahLst/>
              <a:cxnLst/>
              <a:rect l="l" t="t" r="r" b="b"/>
              <a:pathLst>
                <a:path w="34792" h="19207" extrusionOk="0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3" name="Google Shape;3533;p73"/>
            <p:cNvSpPr/>
            <p:nvPr/>
          </p:nvSpPr>
          <p:spPr>
            <a:xfrm>
              <a:off x="5219236" y="3374563"/>
              <a:ext cx="370462" cy="220510"/>
            </a:xfrm>
            <a:custGeom>
              <a:avLst/>
              <a:gdLst/>
              <a:ahLst/>
              <a:cxnLst/>
              <a:rect l="l" t="t" r="r" b="b"/>
              <a:pathLst>
                <a:path w="18447" h="1100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4" name="Google Shape;3534;p73"/>
            <p:cNvSpPr/>
            <p:nvPr/>
          </p:nvSpPr>
          <p:spPr>
            <a:xfrm>
              <a:off x="5221907" y="3210858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5" name="Google Shape;3535;p73"/>
            <p:cNvSpPr/>
            <p:nvPr/>
          </p:nvSpPr>
          <p:spPr>
            <a:xfrm>
              <a:off x="5589678" y="3423336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6" name="Google Shape;3536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7" name="Google Shape;3537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8" name="Google Shape;3538;p73"/>
            <p:cNvSpPr/>
            <p:nvPr/>
          </p:nvSpPr>
          <p:spPr>
            <a:xfrm>
              <a:off x="5219899" y="3180793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9" name="Google Shape;3539;p73"/>
            <p:cNvSpPr/>
            <p:nvPr/>
          </p:nvSpPr>
          <p:spPr>
            <a:xfrm>
              <a:off x="5221907" y="3180793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0" name="Google Shape;3540;p73"/>
            <p:cNvSpPr/>
            <p:nvPr/>
          </p:nvSpPr>
          <p:spPr>
            <a:xfrm>
              <a:off x="5831512" y="3389265"/>
              <a:ext cx="15423" cy="7872"/>
            </a:xfrm>
            <a:custGeom>
              <a:avLst/>
              <a:gdLst/>
              <a:ahLst/>
              <a:cxnLst/>
              <a:rect l="l" t="t" r="r" b="b"/>
              <a:pathLst>
                <a:path w="768" h="393" extrusionOk="0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1" name="Google Shape;3541;p73"/>
            <p:cNvSpPr/>
            <p:nvPr/>
          </p:nvSpPr>
          <p:spPr>
            <a:xfrm>
              <a:off x="5219899" y="3330457"/>
              <a:ext cx="369799" cy="242563"/>
            </a:xfrm>
            <a:custGeom>
              <a:avLst/>
              <a:gdLst/>
              <a:ahLst/>
              <a:cxnLst/>
              <a:rect l="l" t="t" r="r" b="b"/>
              <a:pathLst>
                <a:path w="18414" h="12110" extrusionOk="0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2" name="Google Shape;3542;p73"/>
            <p:cNvSpPr/>
            <p:nvPr/>
          </p:nvSpPr>
          <p:spPr>
            <a:xfrm>
              <a:off x="5838882" y="3352750"/>
              <a:ext cx="54946" cy="85969"/>
            </a:xfrm>
            <a:custGeom>
              <a:avLst/>
              <a:gdLst/>
              <a:ahLst/>
              <a:cxnLst/>
              <a:rect l="l" t="t" r="r" b="b"/>
              <a:pathLst>
                <a:path w="2736" h="4292" extrusionOk="0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3" name="Google Shape;3543;p73"/>
            <p:cNvSpPr/>
            <p:nvPr/>
          </p:nvSpPr>
          <p:spPr>
            <a:xfrm>
              <a:off x="5219899" y="3116657"/>
              <a:ext cx="698710" cy="419288"/>
            </a:xfrm>
            <a:custGeom>
              <a:avLst/>
              <a:gdLst/>
              <a:ahLst/>
              <a:cxnLst/>
              <a:rect l="l" t="t" r="r" b="b"/>
              <a:pathLst>
                <a:path w="34792" h="20933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4" name="Google Shape;3544;p73"/>
            <p:cNvSpPr/>
            <p:nvPr/>
          </p:nvSpPr>
          <p:spPr>
            <a:xfrm>
              <a:off x="5219236" y="3314433"/>
              <a:ext cx="370462" cy="220490"/>
            </a:xfrm>
            <a:custGeom>
              <a:avLst/>
              <a:gdLst/>
              <a:ahLst/>
              <a:cxnLst/>
              <a:rect l="l" t="t" r="r" b="b"/>
              <a:pathLst>
                <a:path w="18447" h="1100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5" name="Google Shape;3545;p73"/>
            <p:cNvSpPr/>
            <p:nvPr/>
          </p:nvSpPr>
          <p:spPr>
            <a:xfrm>
              <a:off x="5221907" y="3115996"/>
              <a:ext cx="696702" cy="412257"/>
            </a:xfrm>
            <a:custGeom>
              <a:avLst/>
              <a:gdLst/>
              <a:ahLst/>
              <a:cxnLst/>
              <a:rect l="l" t="t" r="r" b="b"/>
              <a:pathLst>
                <a:path w="34692" h="20582" extrusionOk="0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6" name="Google Shape;3546;p73"/>
            <p:cNvSpPr/>
            <p:nvPr/>
          </p:nvSpPr>
          <p:spPr>
            <a:xfrm>
              <a:off x="5589678" y="3329115"/>
              <a:ext cx="328931" cy="205808"/>
            </a:xfrm>
            <a:custGeom>
              <a:avLst/>
              <a:gdLst/>
              <a:ahLst/>
              <a:cxnLst/>
              <a:rect l="l" t="t" r="r" b="b"/>
              <a:pathLst>
                <a:path w="16379" h="10275" extrusionOk="0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7" name="Google Shape;3547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8" name="Google Shape;3548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9" name="Google Shape;3549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0" name="Google Shape;3550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1" name="Google Shape;3551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2" name="Google Shape;3552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3" name="Google Shape;3553;p73"/>
            <p:cNvSpPr/>
            <p:nvPr/>
          </p:nvSpPr>
          <p:spPr>
            <a:xfrm>
              <a:off x="5256068" y="3105300"/>
              <a:ext cx="645130" cy="371496"/>
            </a:xfrm>
            <a:custGeom>
              <a:avLst/>
              <a:gdLst/>
              <a:ahLst/>
              <a:cxnLst/>
              <a:rect l="l" t="t" r="r" b="b"/>
              <a:pathLst>
                <a:path w="32124" h="18547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4" name="Google Shape;3554;p73"/>
            <p:cNvSpPr/>
            <p:nvPr/>
          </p:nvSpPr>
          <p:spPr>
            <a:xfrm>
              <a:off x="5256068" y="3065881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5" name="Google Shape;3555;p73"/>
            <p:cNvSpPr/>
            <p:nvPr/>
          </p:nvSpPr>
          <p:spPr>
            <a:xfrm>
              <a:off x="5256068" y="3224218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6" name="Google Shape;3556;p73"/>
            <p:cNvSpPr/>
            <p:nvPr/>
          </p:nvSpPr>
          <p:spPr>
            <a:xfrm>
              <a:off x="5618476" y="3415044"/>
              <a:ext cx="14761" cy="7631"/>
            </a:xfrm>
            <a:custGeom>
              <a:avLst/>
              <a:gdLst/>
              <a:ahLst/>
              <a:cxnLst/>
              <a:rect l="l" t="t" r="r" b="b"/>
              <a:pathLst>
                <a:path w="735" h="381" extrusionOk="0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7" name="Google Shape;3557;p73"/>
            <p:cNvSpPr/>
            <p:nvPr/>
          </p:nvSpPr>
          <p:spPr>
            <a:xfrm>
              <a:off x="5578954" y="3409295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8" name="Google Shape;3558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9" name="Google Shape;3559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0" name="Google Shape;3560;p73"/>
            <p:cNvSpPr/>
            <p:nvPr/>
          </p:nvSpPr>
          <p:spPr>
            <a:xfrm>
              <a:off x="5216545" y="3049176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1" name="Google Shape;3561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2" name="Google Shape;3562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3" name="Google Shape;3563;p73"/>
            <p:cNvSpPr/>
            <p:nvPr/>
          </p:nvSpPr>
          <p:spPr>
            <a:xfrm>
              <a:off x="5479144" y="3388584"/>
              <a:ext cx="50929" cy="62834"/>
            </a:xfrm>
            <a:custGeom>
              <a:avLst/>
              <a:gdLst/>
              <a:ahLst/>
              <a:cxnLst/>
              <a:rect l="l" t="t" r="r" b="b"/>
              <a:pathLst>
                <a:path w="2536" h="3137" extrusionOk="0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4" name="Google Shape;3564;p73"/>
            <p:cNvSpPr/>
            <p:nvPr/>
          </p:nvSpPr>
          <p:spPr>
            <a:xfrm>
              <a:off x="5483843" y="3393732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5" name="Google Shape;3565;p73"/>
            <p:cNvSpPr/>
            <p:nvPr/>
          </p:nvSpPr>
          <p:spPr>
            <a:xfrm>
              <a:off x="5245364" y="3249796"/>
              <a:ext cx="205002" cy="157977"/>
            </a:xfrm>
            <a:custGeom>
              <a:avLst/>
              <a:gdLst/>
              <a:ahLst/>
              <a:cxnLst/>
              <a:rect l="l" t="t" r="r" b="b"/>
              <a:pathLst>
                <a:path w="10208" h="7887" extrusionOk="0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6" name="Google Shape;3566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7" name="Google Shape;3567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8" name="Google Shape;3568;p73"/>
            <p:cNvSpPr/>
            <p:nvPr/>
          </p:nvSpPr>
          <p:spPr>
            <a:xfrm>
              <a:off x="5681455" y="3696605"/>
              <a:ext cx="380523" cy="452358"/>
            </a:xfrm>
            <a:custGeom>
              <a:avLst/>
              <a:gdLst/>
              <a:ahLst/>
              <a:cxnLst/>
              <a:rect l="l" t="t" r="r" b="b"/>
              <a:pathLst>
                <a:path w="18948" h="22584" extrusionOk="0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9" name="Google Shape;3569;p73"/>
            <p:cNvSpPr/>
            <p:nvPr/>
          </p:nvSpPr>
          <p:spPr>
            <a:xfrm>
              <a:off x="6061958" y="3764086"/>
              <a:ext cx="263964" cy="384876"/>
            </a:xfrm>
            <a:custGeom>
              <a:avLst/>
              <a:gdLst/>
              <a:ahLst/>
              <a:cxnLst/>
              <a:rect l="l" t="t" r="r" b="b"/>
              <a:pathLst>
                <a:path w="13144" h="19215" extrusionOk="0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0" name="Google Shape;3570;p73"/>
            <p:cNvSpPr/>
            <p:nvPr/>
          </p:nvSpPr>
          <p:spPr>
            <a:xfrm>
              <a:off x="5681455" y="3544257"/>
              <a:ext cx="644468" cy="371516"/>
            </a:xfrm>
            <a:custGeom>
              <a:avLst/>
              <a:gdLst/>
              <a:ahLst/>
              <a:cxnLst/>
              <a:rect l="l" t="t" r="r" b="b"/>
              <a:pathLst>
                <a:path w="32091" h="18548" extrusionOk="0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1" name="Google Shape;3571;p73"/>
            <p:cNvSpPr/>
            <p:nvPr/>
          </p:nvSpPr>
          <p:spPr>
            <a:xfrm>
              <a:off x="5879750" y="3889034"/>
              <a:ext cx="291417" cy="111587"/>
            </a:xfrm>
            <a:custGeom>
              <a:avLst/>
              <a:gdLst/>
              <a:ahLst/>
              <a:cxnLst/>
              <a:rect l="l" t="t" r="r" b="b"/>
              <a:pathLst>
                <a:path w="14511" h="5571" extrusionOk="0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2" name="Google Shape;3572;p73"/>
            <p:cNvSpPr/>
            <p:nvPr/>
          </p:nvSpPr>
          <p:spPr>
            <a:xfrm>
              <a:off x="5770561" y="3884347"/>
              <a:ext cx="510477" cy="174421"/>
            </a:xfrm>
            <a:custGeom>
              <a:avLst/>
              <a:gdLst/>
              <a:ahLst/>
              <a:cxnLst/>
              <a:rect l="l" t="t" r="r" b="b"/>
              <a:pathLst>
                <a:path w="25419" h="8708" extrusionOk="0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3" name="Google Shape;3573;p73"/>
            <p:cNvSpPr/>
            <p:nvPr/>
          </p:nvSpPr>
          <p:spPr>
            <a:xfrm>
              <a:off x="5713607" y="3782794"/>
              <a:ext cx="129311" cy="72188"/>
            </a:xfrm>
            <a:custGeom>
              <a:avLst/>
              <a:gdLst/>
              <a:ahLst/>
              <a:cxnLst/>
              <a:rect l="l" t="t" r="r" b="b"/>
              <a:pathLst>
                <a:path w="6439" h="3604" extrusionOk="0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4" name="Google Shape;3574;p73"/>
            <p:cNvSpPr/>
            <p:nvPr/>
          </p:nvSpPr>
          <p:spPr>
            <a:xfrm>
              <a:off x="5704911" y="3782794"/>
              <a:ext cx="138007" cy="72188"/>
            </a:xfrm>
            <a:custGeom>
              <a:avLst/>
              <a:gdLst/>
              <a:ahLst/>
              <a:cxnLst/>
              <a:rect l="l" t="t" r="r" b="b"/>
              <a:pathLst>
                <a:path w="6872" h="3604" extrusionOk="0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5" name="Google Shape;3575;p73"/>
            <p:cNvSpPr/>
            <p:nvPr/>
          </p:nvSpPr>
          <p:spPr>
            <a:xfrm>
              <a:off x="5879750" y="3983916"/>
              <a:ext cx="167488" cy="126289"/>
            </a:xfrm>
            <a:custGeom>
              <a:avLst/>
              <a:gdLst/>
              <a:ahLst/>
              <a:cxnLst/>
              <a:rect l="l" t="t" r="r" b="b"/>
              <a:pathLst>
                <a:path w="8340" h="6305" extrusionOk="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6" name="Google Shape;3576;p73"/>
            <p:cNvSpPr/>
            <p:nvPr/>
          </p:nvSpPr>
          <p:spPr>
            <a:xfrm>
              <a:off x="5879750" y="3983916"/>
              <a:ext cx="167488" cy="108242"/>
            </a:xfrm>
            <a:custGeom>
              <a:avLst/>
              <a:gdLst/>
              <a:ahLst/>
              <a:cxnLst/>
              <a:rect l="l" t="t" r="r" b="b"/>
              <a:pathLst>
                <a:path w="8340" h="5404" extrusionOk="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7" name="Google Shape;3577;p73"/>
            <p:cNvSpPr/>
            <p:nvPr/>
          </p:nvSpPr>
          <p:spPr>
            <a:xfrm>
              <a:off x="6193920" y="3854963"/>
              <a:ext cx="99167" cy="50115"/>
            </a:xfrm>
            <a:custGeom>
              <a:avLst/>
              <a:gdLst/>
              <a:ahLst/>
              <a:cxnLst/>
              <a:rect l="l" t="t" r="r" b="b"/>
              <a:pathLst>
                <a:path w="4938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8" name="Google Shape;3578;p73"/>
            <p:cNvSpPr/>
            <p:nvPr/>
          </p:nvSpPr>
          <p:spPr>
            <a:xfrm>
              <a:off x="6193920" y="3854963"/>
              <a:ext cx="115916" cy="50115"/>
            </a:xfrm>
            <a:custGeom>
              <a:avLst/>
              <a:gdLst/>
              <a:ahLst/>
              <a:cxnLst/>
              <a:rect l="l" t="t" r="r" b="b"/>
              <a:pathLst>
                <a:path w="5772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9" name="Google Shape;3579;p73"/>
            <p:cNvSpPr/>
            <p:nvPr/>
          </p:nvSpPr>
          <p:spPr>
            <a:xfrm>
              <a:off x="5743751" y="3579650"/>
              <a:ext cx="227113" cy="132999"/>
            </a:xfrm>
            <a:custGeom>
              <a:avLst/>
              <a:gdLst/>
              <a:ahLst/>
              <a:cxnLst/>
              <a:rect l="l" t="t" r="r" b="b"/>
              <a:pathLst>
                <a:path w="11309" h="6640" extrusionOk="0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0" name="Google Shape;3580;p73"/>
            <p:cNvSpPr/>
            <p:nvPr/>
          </p:nvSpPr>
          <p:spPr>
            <a:xfrm>
              <a:off x="5780602" y="3600822"/>
              <a:ext cx="227374" cy="132559"/>
            </a:xfrm>
            <a:custGeom>
              <a:avLst/>
              <a:gdLst/>
              <a:ahLst/>
              <a:cxnLst/>
              <a:rect l="l" t="t" r="r" b="b"/>
              <a:pathLst>
                <a:path w="11322" h="6618" extrusionOk="0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1" name="Google Shape;3581;p73"/>
            <p:cNvSpPr/>
            <p:nvPr/>
          </p:nvSpPr>
          <p:spPr>
            <a:xfrm>
              <a:off x="5817454" y="3621813"/>
              <a:ext cx="227796" cy="132939"/>
            </a:xfrm>
            <a:custGeom>
              <a:avLst/>
              <a:gdLst/>
              <a:ahLst/>
              <a:cxnLst/>
              <a:rect l="l" t="t" r="r" b="b"/>
              <a:pathLst>
                <a:path w="11343" h="6637" extrusionOk="0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2" name="Google Shape;3582;p73"/>
            <p:cNvSpPr/>
            <p:nvPr/>
          </p:nvSpPr>
          <p:spPr>
            <a:xfrm>
              <a:off x="5852940" y="3642745"/>
              <a:ext cx="228659" cy="132719"/>
            </a:xfrm>
            <a:custGeom>
              <a:avLst/>
              <a:gdLst/>
              <a:ahLst/>
              <a:cxnLst/>
              <a:rect l="l" t="t" r="r" b="b"/>
              <a:pathLst>
                <a:path w="11386" h="6626" extrusionOk="0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3" name="Google Shape;3583;p73"/>
            <p:cNvSpPr/>
            <p:nvPr/>
          </p:nvSpPr>
          <p:spPr>
            <a:xfrm>
              <a:off x="5889128" y="3663856"/>
              <a:ext cx="229081" cy="132979"/>
            </a:xfrm>
            <a:custGeom>
              <a:avLst/>
              <a:gdLst/>
              <a:ahLst/>
              <a:cxnLst/>
              <a:rect l="l" t="t" r="r" b="b"/>
              <a:pathLst>
                <a:path w="11407" h="6639" extrusionOk="0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4" name="Google Shape;3584;p73"/>
            <p:cNvSpPr/>
            <p:nvPr/>
          </p:nvSpPr>
          <p:spPr>
            <a:xfrm>
              <a:off x="5925960" y="3684808"/>
              <a:ext cx="228519" cy="132759"/>
            </a:xfrm>
            <a:custGeom>
              <a:avLst/>
              <a:gdLst/>
              <a:ahLst/>
              <a:cxnLst/>
              <a:rect l="l" t="t" r="r" b="b"/>
              <a:pathLst>
                <a:path w="11379" h="6628" extrusionOk="0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5" name="Google Shape;3585;p73"/>
            <p:cNvSpPr/>
            <p:nvPr/>
          </p:nvSpPr>
          <p:spPr>
            <a:xfrm>
              <a:off x="5963474" y="3705719"/>
              <a:ext cx="226711" cy="132559"/>
            </a:xfrm>
            <a:custGeom>
              <a:avLst/>
              <a:gdLst/>
              <a:ahLst/>
              <a:cxnLst/>
              <a:rect l="l" t="t" r="r" b="b"/>
              <a:pathLst>
                <a:path w="11289" h="6618" extrusionOk="0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6" name="Google Shape;3586;p73"/>
            <p:cNvSpPr/>
            <p:nvPr/>
          </p:nvSpPr>
          <p:spPr>
            <a:xfrm>
              <a:off x="5999662" y="3726670"/>
              <a:ext cx="227736" cy="132979"/>
            </a:xfrm>
            <a:custGeom>
              <a:avLst/>
              <a:gdLst/>
              <a:ahLst/>
              <a:cxnLst/>
              <a:rect l="l" t="t" r="r" b="b"/>
              <a:pathLst>
                <a:path w="11340" h="6639" extrusionOk="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7" name="Google Shape;3587;p73"/>
            <p:cNvSpPr/>
            <p:nvPr/>
          </p:nvSpPr>
          <p:spPr>
            <a:xfrm>
              <a:off x="6035168" y="3747782"/>
              <a:ext cx="227776" cy="132579"/>
            </a:xfrm>
            <a:custGeom>
              <a:avLst/>
              <a:gdLst/>
              <a:ahLst/>
              <a:cxnLst/>
              <a:rect l="l" t="t" r="r" b="b"/>
              <a:pathLst>
                <a:path w="11342" h="6619" extrusionOk="0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8" name="Google Shape;3588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9" name="Google Shape;3589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0" name="Google Shape;3590;p73"/>
            <p:cNvSpPr/>
            <p:nvPr/>
          </p:nvSpPr>
          <p:spPr>
            <a:xfrm>
              <a:off x="7677736" y="985264"/>
              <a:ext cx="93143" cy="88893"/>
            </a:xfrm>
            <a:custGeom>
              <a:avLst/>
              <a:gdLst/>
              <a:ahLst/>
              <a:cxnLst/>
              <a:rect l="l" t="t" r="r" b="b"/>
              <a:pathLst>
                <a:path w="4638" h="4438" extrusionOk="0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1" name="Google Shape;3591;p73"/>
            <p:cNvSpPr/>
            <p:nvPr/>
          </p:nvSpPr>
          <p:spPr>
            <a:xfrm>
              <a:off x="7072831" y="855811"/>
              <a:ext cx="621674" cy="624415"/>
            </a:xfrm>
            <a:custGeom>
              <a:avLst/>
              <a:gdLst/>
              <a:ahLst/>
              <a:cxnLst/>
              <a:rect l="l" t="t" r="r" b="b"/>
              <a:pathLst>
                <a:path w="30956" h="31174" extrusionOk="0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2" name="Google Shape;3592;p73"/>
            <p:cNvSpPr/>
            <p:nvPr/>
          </p:nvSpPr>
          <p:spPr>
            <a:xfrm>
              <a:off x="7072831" y="1175690"/>
              <a:ext cx="80410" cy="304296"/>
            </a:xfrm>
            <a:custGeom>
              <a:avLst/>
              <a:gdLst/>
              <a:ahLst/>
              <a:cxnLst/>
              <a:rect l="l" t="t" r="r" b="b"/>
              <a:pathLst>
                <a:path w="4004" h="15192" extrusionOk="0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3" name="Google Shape;3593;p73"/>
            <p:cNvSpPr/>
            <p:nvPr/>
          </p:nvSpPr>
          <p:spPr>
            <a:xfrm>
              <a:off x="7080864" y="855991"/>
              <a:ext cx="612978" cy="353129"/>
            </a:xfrm>
            <a:custGeom>
              <a:avLst/>
              <a:gdLst/>
              <a:ahLst/>
              <a:cxnLst/>
              <a:rect l="l" t="t" r="r" b="b"/>
              <a:pathLst>
                <a:path w="30523" h="17630" extrusionOk="0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4" name="Google Shape;3594;p73"/>
            <p:cNvSpPr/>
            <p:nvPr/>
          </p:nvSpPr>
          <p:spPr>
            <a:xfrm>
              <a:off x="7174649" y="1244673"/>
              <a:ext cx="58299" cy="130656"/>
            </a:xfrm>
            <a:custGeom>
              <a:avLst/>
              <a:gdLst/>
              <a:ahLst/>
              <a:cxnLst/>
              <a:rect l="l" t="t" r="r" b="b"/>
              <a:pathLst>
                <a:path w="2903" h="6523" extrusionOk="0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5" name="Google Shape;3595;p73"/>
            <p:cNvSpPr/>
            <p:nvPr/>
          </p:nvSpPr>
          <p:spPr>
            <a:xfrm>
              <a:off x="7238291" y="1226305"/>
              <a:ext cx="61653" cy="101752"/>
            </a:xfrm>
            <a:custGeom>
              <a:avLst/>
              <a:gdLst/>
              <a:ahLst/>
              <a:cxnLst/>
              <a:rect l="l" t="t" r="r" b="b"/>
              <a:pathLst>
                <a:path w="3070" h="5080" extrusionOk="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6" name="Google Shape;3596;p73"/>
            <p:cNvSpPr/>
            <p:nvPr/>
          </p:nvSpPr>
          <p:spPr>
            <a:xfrm>
              <a:off x="7304603" y="1161168"/>
              <a:ext cx="48921" cy="123445"/>
            </a:xfrm>
            <a:custGeom>
              <a:avLst/>
              <a:gdLst/>
              <a:ahLst/>
              <a:cxnLst/>
              <a:rect l="l" t="t" r="r" b="b"/>
              <a:pathLst>
                <a:path w="2436" h="6163" extrusionOk="0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7" name="Google Shape;3597;p73"/>
            <p:cNvSpPr/>
            <p:nvPr/>
          </p:nvSpPr>
          <p:spPr>
            <a:xfrm>
              <a:off x="7362882" y="1119986"/>
              <a:ext cx="32192" cy="44627"/>
            </a:xfrm>
            <a:custGeom>
              <a:avLst/>
              <a:gdLst/>
              <a:ahLst/>
              <a:cxnLst/>
              <a:rect l="l" t="t" r="r" b="b"/>
              <a:pathLst>
                <a:path w="1603" h="2228" extrusionOk="0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8" name="Google Shape;3598;p73"/>
            <p:cNvSpPr/>
            <p:nvPr/>
          </p:nvSpPr>
          <p:spPr>
            <a:xfrm>
              <a:off x="7405096" y="1131824"/>
              <a:ext cx="56954" cy="102293"/>
            </a:xfrm>
            <a:custGeom>
              <a:avLst/>
              <a:gdLst/>
              <a:ahLst/>
              <a:cxnLst/>
              <a:rect l="l" t="t" r="r" b="b"/>
              <a:pathLst>
                <a:path w="2836" h="5107" extrusionOk="0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9" name="Google Shape;3599;p73"/>
            <p:cNvSpPr/>
            <p:nvPr/>
          </p:nvSpPr>
          <p:spPr>
            <a:xfrm>
              <a:off x="7492856" y="1069631"/>
              <a:ext cx="60970" cy="149504"/>
            </a:xfrm>
            <a:custGeom>
              <a:avLst/>
              <a:gdLst/>
              <a:ahLst/>
              <a:cxnLst/>
              <a:rect l="l" t="t" r="r" b="b"/>
              <a:pathLst>
                <a:path w="3036" h="7464" extrusionOk="0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0" name="Google Shape;3600;p73"/>
            <p:cNvSpPr/>
            <p:nvPr/>
          </p:nvSpPr>
          <p:spPr>
            <a:xfrm>
              <a:off x="7563868" y="1038725"/>
              <a:ext cx="62316" cy="102253"/>
            </a:xfrm>
            <a:custGeom>
              <a:avLst/>
              <a:gdLst/>
              <a:ahLst/>
              <a:cxnLst/>
              <a:rect l="l" t="t" r="r" b="b"/>
              <a:pathLst>
                <a:path w="3103" h="5105" extrusionOk="0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1" name="Google Shape;3601;p73"/>
            <p:cNvSpPr/>
            <p:nvPr/>
          </p:nvSpPr>
          <p:spPr>
            <a:xfrm>
              <a:off x="7636888" y="978755"/>
              <a:ext cx="20103" cy="130816"/>
            </a:xfrm>
            <a:custGeom>
              <a:avLst/>
              <a:gdLst/>
              <a:ahLst/>
              <a:cxnLst/>
              <a:rect l="l" t="t" r="r" b="b"/>
              <a:pathLst>
                <a:path w="1001" h="6531" extrusionOk="0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4"/>
          <p:cNvSpPr/>
          <p:nvPr/>
        </p:nvSpPr>
        <p:spPr>
          <a:xfrm>
            <a:off x="7183000" y="3552850"/>
            <a:ext cx="428700" cy="428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77" name="Google Shape;977;p54"/>
          <p:cNvGrpSpPr/>
          <p:nvPr/>
        </p:nvGrpSpPr>
        <p:grpSpPr>
          <a:xfrm>
            <a:off x="5863943" y="2207262"/>
            <a:ext cx="2469459" cy="2519805"/>
            <a:chOff x="1404500" y="453700"/>
            <a:chExt cx="4742575" cy="4835550"/>
          </a:xfrm>
        </p:grpSpPr>
        <p:sp>
          <p:nvSpPr>
            <p:cNvPr id="978" name="Google Shape;978;p54"/>
            <p:cNvSpPr/>
            <p:nvPr/>
          </p:nvSpPr>
          <p:spPr>
            <a:xfrm>
              <a:off x="1404500" y="2551425"/>
              <a:ext cx="4742575" cy="2737825"/>
            </a:xfrm>
            <a:custGeom>
              <a:avLst/>
              <a:gdLst/>
              <a:ahLst/>
              <a:cxnLst/>
              <a:rect l="l" t="t" r="r" b="b"/>
              <a:pathLst>
                <a:path w="189703" h="109513" extrusionOk="0">
                  <a:moveTo>
                    <a:pt x="94869" y="1"/>
                  </a:moveTo>
                  <a:cubicBezTo>
                    <a:pt x="42464" y="1"/>
                    <a:pt x="1" y="24518"/>
                    <a:pt x="1" y="54740"/>
                  </a:cubicBezTo>
                  <a:cubicBezTo>
                    <a:pt x="1" y="84995"/>
                    <a:pt x="42464" y="109513"/>
                    <a:pt x="94869" y="109513"/>
                  </a:cubicBezTo>
                  <a:cubicBezTo>
                    <a:pt x="147239" y="109513"/>
                    <a:pt x="189703" y="84995"/>
                    <a:pt x="189703" y="54740"/>
                  </a:cubicBezTo>
                  <a:cubicBezTo>
                    <a:pt x="189703" y="24518"/>
                    <a:pt x="147239" y="1"/>
                    <a:pt x="948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54"/>
            <p:cNvSpPr/>
            <p:nvPr/>
          </p:nvSpPr>
          <p:spPr>
            <a:xfrm>
              <a:off x="1654675" y="3844850"/>
              <a:ext cx="1470250" cy="849800"/>
            </a:xfrm>
            <a:custGeom>
              <a:avLst/>
              <a:gdLst/>
              <a:ahLst/>
              <a:cxnLst/>
              <a:rect l="l" t="t" r="r" b="b"/>
              <a:pathLst>
                <a:path w="58810" h="33992" extrusionOk="0">
                  <a:moveTo>
                    <a:pt x="29422" y="1"/>
                  </a:moveTo>
                  <a:cubicBezTo>
                    <a:pt x="13177" y="1"/>
                    <a:pt x="1" y="7606"/>
                    <a:pt x="1" y="17013"/>
                  </a:cubicBezTo>
                  <a:cubicBezTo>
                    <a:pt x="1" y="26386"/>
                    <a:pt x="13177" y="33992"/>
                    <a:pt x="29422" y="33992"/>
                  </a:cubicBezTo>
                  <a:cubicBezTo>
                    <a:pt x="45667" y="33992"/>
                    <a:pt x="58810" y="26386"/>
                    <a:pt x="58810" y="17013"/>
                  </a:cubicBezTo>
                  <a:cubicBezTo>
                    <a:pt x="58810" y="7606"/>
                    <a:pt x="45667" y="1"/>
                    <a:pt x="294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54"/>
            <p:cNvSpPr/>
            <p:nvPr/>
          </p:nvSpPr>
          <p:spPr>
            <a:xfrm>
              <a:off x="3616075" y="2918375"/>
              <a:ext cx="1609525" cy="1662875"/>
            </a:xfrm>
            <a:custGeom>
              <a:avLst/>
              <a:gdLst/>
              <a:ahLst/>
              <a:cxnLst/>
              <a:rect l="l" t="t" r="r" b="b"/>
              <a:pathLst>
                <a:path w="64381" h="66515" extrusionOk="0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54"/>
            <p:cNvSpPr/>
            <p:nvPr/>
          </p:nvSpPr>
          <p:spPr>
            <a:xfrm>
              <a:off x="3616075" y="2918375"/>
              <a:ext cx="1609525" cy="1662875"/>
            </a:xfrm>
            <a:custGeom>
              <a:avLst/>
              <a:gdLst/>
              <a:ahLst/>
              <a:cxnLst/>
              <a:rect l="l" t="t" r="r" b="b"/>
              <a:pathLst>
                <a:path w="64381" h="66515" extrusionOk="0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54"/>
            <p:cNvSpPr/>
            <p:nvPr/>
          </p:nvSpPr>
          <p:spPr>
            <a:xfrm>
              <a:off x="3701150" y="2967575"/>
              <a:ext cx="1524450" cy="1613675"/>
            </a:xfrm>
            <a:custGeom>
              <a:avLst/>
              <a:gdLst/>
              <a:ahLst/>
              <a:cxnLst/>
              <a:rect l="l" t="t" r="r" b="b"/>
              <a:pathLst>
                <a:path w="60978" h="64547" extrusionOk="0">
                  <a:moveTo>
                    <a:pt x="60977" y="0"/>
                  </a:moveTo>
                  <a:lnTo>
                    <a:pt x="0" y="35192"/>
                  </a:lnTo>
                  <a:lnTo>
                    <a:pt x="0" y="64546"/>
                  </a:lnTo>
                  <a:lnTo>
                    <a:pt x="60977" y="29321"/>
                  </a:lnTo>
                  <a:lnTo>
                    <a:pt x="60977" y="0"/>
                  </a:lnTo>
                  <a:close/>
                </a:path>
              </a:pathLst>
            </a:custGeom>
            <a:solidFill>
              <a:srgbClr val="FFC1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54"/>
            <p:cNvSpPr/>
            <p:nvPr/>
          </p:nvSpPr>
          <p:spPr>
            <a:xfrm>
              <a:off x="3827900" y="2756575"/>
              <a:ext cx="719700" cy="870650"/>
            </a:xfrm>
            <a:custGeom>
              <a:avLst/>
              <a:gdLst/>
              <a:ahLst/>
              <a:cxnLst/>
              <a:rect l="l" t="t" r="r" b="b"/>
              <a:pathLst>
                <a:path w="28788" h="34826" extrusionOk="0">
                  <a:moveTo>
                    <a:pt x="14211" y="1"/>
                  </a:moveTo>
                  <a:cubicBezTo>
                    <a:pt x="3637" y="9541"/>
                    <a:pt x="1" y="21583"/>
                    <a:pt x="6772" y="32891"/>
                  </a:cubicBezTo>
                  <a:lnTo>
                    <a:pt x="10175" y="34826"/>
                  </a:lnTo>
                  <a:lnTo>
                    <a:pt x="28788" y="24085"/>
                  </a:lnTo>
                  <a:lnTo>
                    <a:pt x="25419" y="22117"/>
                  </a:lnTo>
                  <a:cubicBezTo>
                    <a:pt x="23384" y="22017"/>
                    <a:pt x="21416" y="21550"/>
                    <a:pt x="19548" y="20716"/>
                  </a:cubicBezTo>
                  <a:cubicBezTo>
                    <a:pt x="18614" y="20015"/>
                    <a:pt x="17713" y="19215"/>
                    <a:pt x="16946" y="18347"/>
                  </a:cubicBezTo>
                  <a:cubicBezTo>
                    <a:pt x="11776" y="12510"/>
                    <a:pt x="16946" y="1602"/>
                    <a:pt x="16946" y="1602"/>
                  </a:cubicBezTo>
                  <a:lnTo>
                    <a:pt x="14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54"/>
            <p:cNvSpPr/>
            <p:nvPr/>
          </p:nvSpPr>
          <p:spPr>
            <a:xfrm>
              <a:off x="3912975" y="2796600"/>
              <a:ext cx="634625" cy="830625"/>
            </a:xfrm>
            <a:custGeom>
              <a:avLst/>
              <a:gdLst/>
              <a:ahLst/>
              <a:cxnLst/>
              <a:rect l="l" t="t" r="r" b="b"/>
              <a:pathLst>
                <a:path w="25385" h="33225" extrusionOk="0">
                  <a:moveTo>
                    <a:pt x="13543" y="1"/>
                  </a:moveTo>
                  <a:lnTo>
                    <a:pt x="13543" y="1"/>
                  </a:lnTo>
                  <a:cubicBezTo>
                    <a:pt x="2969" y="9508"/>
                    <a:pt x="0" y="21917"/>
                    <a:pt x="6772" y="33225"/>
                  </a:cubicBezTo>
                  <a:lnTo>
                    <a:pt x="25385" y="22484"/>
                  </a:lnTo>
                  <a:cubicBezTo>
                    <a:pt x="20848" y="22217"/>
                    <a:pt x="16579" y="20149"/>
                    <a:pt x="13543" y="16713"/>
                  </a:cubicBezTo>
                  <a:cubicBezTo>
                    <a:pt x="8373" y="10909"/>
                    <a:pt x="13543" y="2"/>
                    <a:pt x="13543" y="1"/>
                  </a:cubicBezTo>
                  <a:close/>
                </a:path>
              </a:pathLst>
            </a:custGeom>
            <a:solidFill>
              <a:srgbClr val="FFC1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54"/>
            <p:cNvSpPr/>
            <p:nvPr/>
          </p:nvSpPr>
          <p:spPr>
            <a:xfrm>
              <a:off x="4155650" y="3980125"/>
              <a:ext cx="105925" cy="231475"/>
            </a:xfrm>
            <a:custGeom>
              <a:avLst/>
              <a:gdLst/>
              <a:ahLst/>
              <a:cxnLst/>
              <a:rect l="l" t="t" r="r" b="b"/>
              <a:pathLst>
                <a:path w="4237" h="9259" extrusionOk="0">
                  <a:moveTo>
                    <a:pt x="2544" y="1949"/>
                  </a:moveTo>
                  <a:cubicBezTo>
                    <a:pt x="2585" y="1949"/>
                    <a:pt x="2627" y="1954"/>
                    <a:pt x="2669" y="1962"/>
                  </a:cubicBezTo>
                  <a:cubicBezTo>
                    <a:pt x="2802" y="2029"/>
                    <a:pt x="2869" y="2229"/>
                    <a:pt x="2869" y="2529"/>
                  </a:cubicBezTo>
                  <a:cubicBezTo>
                    <a:pt x="2902" y="2796"/>
                    <a:pt x="2835" y="3063"/>
                    <a:pt x="2669" y="3296"/>
                  </a:cubicBezTo>
                  <a:cubicBezTo>
                    <a:pt x="2569" y="3496"/>
                    <a:pt x="2402" y="3663"/>
                    <a:pt x="2202" y="3797"/>
                  </a:cubicBezTo>
                  <a:lnTo>
                    <a:pt x="1301" y="4297"/>
                  </a:lnTo>
                  <a:lnTo>
                    <a:pt x="1301" y="2562"/>
                  </a:lnTo>
                  <a:lnTo>
                    <a:pt x="2202" y="2062"/>
                  </a:lnTo>
                  <a:cubicBezTo>
                    <a:pt x="2302" y="1987"/>
                    <a:pt x="2421" y="1949"/>
                    <a:pt x="2544" y="1949"/>
                  </a:cubicBezTo>
                  <a:close/>
                  <a:moveTo>
                    <a:pt x="3242" y="0"/>
                  </a:moveTo>
                  <a:cubicBezTo>
                    <a:pt x="3183" y="0"/>
                    <a:pt x="3125" y="9"/>
                    <a:pt x="3069" y="27"/>
                  </a:cubicBezTo>
                  <a:cubicBezTo>
                    <a:pt x="2769" y="61"/>
                    <a:pt x="2468" y="161"/>
                    <a:pt x="2235" y="327"/>
                  </a:cubicBezTo>
                  <a:lnTo>
                    <a:pt x="200" y="1495"/>
                  </a:lnTo>
                  <a:cubicBezTo>
                    <a:pt x="133" y="1562"/>
                    <a:pt x="100" y="1595"/>
                    <a:pt x="67" y="1662"/>
                  </a:cubicBezTo>
                  <a:cubicBezTo>
                    <a:pt x="0" y="1762"/>
                    <a:pt x="0" y="1828"/>
                    <a:pt x="0" y="1929"/>
                  </a:cubicBezTo>
                  <a:lnTo>
                    <a:pt x="0" y="9034"/>
                  </a:lnTo>
                  <a:cubicBezTo>
                    <a:pt x="0" y="9100"/>
                    <a:pt x="0" y="9167"/>
                    <a:pt x="67" y="9234"/>
                  </a:cubicBezTo>
                  <a:cubicBezTo>
                    <a:pt x="83" y="9250"/>
                    <a:pt x="100" y="9259"/>
                    <a:pt x="121" y="9259"/>
                  </a:cubicBezTo>
                  <a:cubicBezTo>
                    <a:pt x="142" y="9259"/>
                    <a:pt x="167" y="9250"/>
                    <a:pt x="200" y="9234"/>
                  </a:cubicBezTo>
                  <a:lnTo>
                    <a:pt x="1134" y="8667"/>
                  </a:lnTo>
                  <a:cubicBezTo>
                    <a:pt x="1201" y="8633"/>
                    <a:pt x="1234" y="8567"/>
                    <a:pt x="1268" y="8500"/>
                  </a:cubicBezTo>
                  <a:cubicBezTo>
                    <a:pt x="1301" y="8433"/>
                    <a:pt x="1334" y="8366"/>
                    <a:pt x="1334" y="8266"/>
                  </a:cubicBezTo>
                  <a:lnTo>
                    <a:pt x="1334" y="6031"/>
                  </a:lnTo>
                  <a:lnTo>
                    <a:pt x="2235" y="5498"/>
                  </a:lnTo>
                  <a:cubicBezTo>
                    <a:pt x="2835" y="5131"/>
                    <a:pt x="3336" y="4630"/>
                    <a:pt x="3669" y="3997"/>
                  </a:cubicBezTo>
                  <a:cubicBezTo>
                    <a:pt x="3869" y="3696"/>
                    <a:pt x="4003" y="3330"/>
                    <a:pt x="4103" y="2963"/>
                  </a:cubicBezTo>
                  <a:cubicBezTo>
                    <a:pt x="4203" y="2562"/>
                    <a:pt x="4236" y="2162"/>
                    <a:pt x="4236" y="1762"/>
                  </a:cubicBezTo>
                  <a:cubicBezTo>
                    <a:pt x="4236" y="1395"/>
                    <a:pt x="4203" y="1061"/>
                    <a:pt x="4103" y="728"/>
                  </a:cubicBezTo>
                  <a:cubicBezTo>
                    <a:pt x="4036" y="494"/>
                    <a:pt x="3869" y="294"/>
                    <a:pt x="3669" y="127"/>
                  </a:cubicBezTo>
                  <a:cubicBezTo>
                    <a:pt x="3549" y="55"/>
                    <a:pt x="3394" y="0"/>
                    <a:pt x="32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54"/>
            <p:cNvSpPr/>
            <p:nvPr/>
          </p:nvSpPr>
          <p:spPr>
            <a:xfrm>
              <a:off x="4277400" y="3932625"/>
              <a:ext cx="93425" cy="207275"/>
            </a:xfrm>
            <a:custGeom>
              <a:avLst/>
              <a:gdLst/>
              <a:ahLst/>
              <a:cxnLst/>
              <a:rect l="l" t="t" r="r" b="b"/>
              <a:pathLst>
                <a:path w="3737" h="8291" extrusionOk="0">
                  <a:moveTo>
                    <a:pt x="1222" y="1"/>
                  </a:moveTo>
                  <a:cubicBezTo>
                    <a:pt x="1201" y="1"/>
                    <a:pt x="1184" y="9"/>
                    <a:pt x="1168" y="26"/>
                  </a:cubicBezTo>
                  <a:lnTo>
                    <a:pt x="200" y="593"/>
                  </a:lnTo>
                  <a:cubicBezTo>
                    <a:pt x="167" y="626"/>
                    <a:pt x="100" y="660"/>
                    <a:pt x="67" y="760"/>
                  </a:cubicBezTo>
                  <a:cubicBezTo>
                    <a:pt x="34" y="826"/>
                    <a:pt x="34" y="893"/>
                    <a:pt x="34" y="993"/>
                  </a:cubicBezTo>
                  <a:lnTo>
                    <a:pt x="34" y="8098"/>
                  </a:lnTo>
                  <a:cubicBezTo>
                    <a:pt x="0" y="8165"/>
                    <a:pt x="34" y="8232"/>
                    <a:pt x="67" y="8265"/>
                  </a:cubicBezTo>
                  <a:cubicBezTo>
                    <a:pt x="84" y="8282"/>
                    <a:pt x="109" y="8290"/>
                    <a:pt x="134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3536" y="6364"/>
                  </a:lnTo>
                  <a:cubicBezTo>
                    <a:pt x="3569" y="6330"/>
                    <a:pt x="3636" y="6264"/>
                    <a:pt x="3669" y="6197"/>
                  </a:cubicBezTo>
                  <a:cubicBezTo>
                    <a:pt x="3703" y="6130"/>
                    <a:pt x="3703" y="6030"/>
                    <a:pt x="3703" y="5963"/>
                  </a:cubicBezTo>
                  <a:lnTo>
                    <a:pt x="3703" y="4796"/>
                  </a:lnTo>
                  <a:cubicBezTo>
                    <a:pt x="3736" y="4729"/>
                    <a:pt x="3703" y="4662"/>
                    <a:pt x="3669" y="4596"/>
                  </a:cubicBezTo>
                  <a:cubicBezTo>
                    <a:pt x="3653" y="4579"/>
                    <a:pt x="3628" y="4571"/>
                    <a:pt x="3603" y="4571"/>
                  </a:cubicBezTo>
                  <a:cubicBezTo>
                    <a:pt x="3578" y="4571"/>
                    <a:pt x="3553" y="4579"/>
                    <a:pt x="3536" y="4596"/>
                  </a:cubicBezTo>
                  <a:lnTo>
                    <a:pt x="1334" y="5863"/>
                  </a:lnTo>
                  <a:lnTo>
                    <a:pt x="1334" y="226"/>
                  </a:lnTo>
                  <a:cubicBezTo>
                    <a:pt x="1334" y="159"/>
                    <a:pt x="1334" y="93"/>
                    <a:pt x="1301" y="26"/>
                  </a:cubicBezTo>
                  <a:cubicBezTo>
                    <a:pt x="1268" y="9"/>
                    <a:pt x="1243" y="1"/>
                    <a:pt x="12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54"/>
            <p:cNvSpPr/>
            <p:nvPr/>
          </p:nvSpPr>
          <p:spPr>
            <a:xfrm>
              <a:off x="4385800" y="3835900"/>
              <a:ext cx="94250" cy="242275"/>
            </a:xfrm>
            <a:custGeom>
              <a:avLst/>
              <a:gdLst/>
              <a:ahLst/>
              <a:cxnLst/>
              <a:rect l="l" t="t" r="r" b="b"/>
              <a:pathLst>
                <a:path w="3770" h="9691" extrusionOk="0">
                  <a:moveTo>
                    <a:pt x="3591" y="0"/>
                  </a:moveTo>
                  <a:cubicBezTo>
                    <a:pt x="3570" y="0"/>
                    <a:pt x="3553" y="9"/>
                    <a:pt x="3536" y="25"/>
                  </a:cubicBezTo>
                  <a:lnTo>
                    <a:pt x="201" y="1960"/>
                  </a:lnTo>
                  <a:cubicBezTo>
                    <a:pt x="134" y="1993"/>
                    <a:pt x="67" y="2060"/>
                    <a:pt x="34" y="2127"/>
                  </a:cubicBezTo>
                  <a:cubicBezTo>
                    <a:pt x="1" y="2194"/>
                    <a:pt x="1" y="2294"/>
                    <a:pt x="1" y="2360"/>
                  </a:cubicBezTo>
                  <a:lnTo>
                    <a:pt x="1" y="9499"/>
                  </a:lnTo>
                  <a:cubicBezTo>
                    <a:pt x="1" y="9566"/>
                    <a:pt x="1" y="9599"/>
                    <a:pt x="34" y="9666"/>
                  </a:cubicBezTo>
                  <a:cubicBezTo>
                    <a:pt x="67" y="9682"/>
                    <a:pt x="92" y="9691"/>
                    <a:pt x="117" y="9691"/>
                  </a:cubicBezTo>
                  <a:cubicBezTo>
                    <a:pt x="142" y="9691"/>
                    <a:pt x="167" y="9682"/>
                    <a:pt x="201" y="9666"/>
                  </a:cubicBezTo>
                  <a:lnTo>
                    <a:pt x="3570" y="7698"/>
                  </a:lnTo>
                  <a:cubicBezTo>
                    <a:pt x="3637" y="7664"/>
                    <a:pt x="3703" y="7597"/>
                    <a:pt x="3703" y="7531"/>
                  </a:cubicBezTo>
                  <a:cubicBezTo>
                    <a:pt x="3737" y="7464"/>
                    <a:pt x="3770" y="7364"/>
                    <a:pt x="3770" y="7297"/>
                  </a:cubicBezTo>
                  <a:lnTo>
                    <a:pt x="3770" y="6130"/>
                  </a:lnTo>
                  <a:cubicBezTo>
                    <a:pt x="3770" y="6063"/>
                    <a:pt x="3770" y="5996"/>
                    <a:pt x="3703" y="5930"/>
                  </a:cubicBezTo>
                  <a:cubicBezTo>
                    <a:pt x="3687" y="5913"/>
                    <a:pt x="3662" y="5905"/>
                    <a:pt x="3637" y="5905"/>
                  </a:cubicBezTo>
                  <a:cubicBezTo>
                    <a:pt x="3612" y="5905"/>
                    <a:pt x="3587" y="5913"/>
                    <a:pt x="3570" y="5930"/>
                  </a:cubicBezTo>
                  <a:lnTo>
                    <a:pt x="1335" y="7231"/>
                  </a:lnTo>
                  <a:lnTo>
                    <a:pt x="1335" y="5996"/>
                  </a:lnTo>
                  <a:lnTo>
                    <a:pt x="3370" y="4829"/>
                  </a:lnTo>
                  <a:cubicBezTo>
                    <a:pt x="3436" y="4762"/>
                    <a:pt x="3470" y="4729"/>
                    <a:pt x="3503" y="4662"/>
                  </a:cubicBezTo>
                  <a:cubicBezTo>
                    <a:pt x="3536" y="4562"/>
                    <a:pt x="3570" y="4495"/>
                    <a:pt x="3570" y="4395"/>
                  </a:cubicBezTo>
                  <a:lnTo>
                    <a:pt x="3570" y="3261"/>
                  </a:lnTo>
                  <a:cubicBezTo>
                    <a:pt x="3570" y="3194"/>
                    <a:pt x="3536" y="3128"/>
                    <a:pt x="3503" y="3061"/>
                  </a:cubicBezTo>
                  <a:cubicBezTo>
                    <a:pt x="3486" y="3044"/>
                    <a:pt x="3461" y="3036"/>
                    <a:pt x="3436" y="3036"/>
                  </a:cubicBezTo>
                  <a:cubicBezTo>
                    <a:pt x="3411" y="3036"/>
                    <a:pt x="3386" y="3044"/>
                    <a:pt x="3370" y="3061"/>
                  </a:cubicBezTo>
                  <a:lnTo>
                    <a:pt x="1335" y="4262"/>
                  </a:lnTo>
                  <a:lnTo>
                    <a:pt x="1335" y="3061"/>
                  </a:lnTo>
                  <a:lnTo>
                    <a:pt x="3536" y="1793"/>
                  </a:lnTo>
                  <a:cubicBezTo>
                    <a:pt x="3570" y="1760"/>
                    <a:pt x="3637" y="1693"/>
                    <a:pt x="3670" y="1627"/>
                  </a:cubicBezTo>
                  <a:cubicBezTo>
                    <a:pt x="3703" y="1526"/>
                    <a:pt x="3703" y="1460"/>
                    <a:pt x="3703" y="1393"/>
                  </a:cubicBezTo>
                  <a:lnTo>
                    <a:pt x="3703" y="226"/>
                  </a:lnTo>
                  <a:cubicBezTo>
                    <a:pt x="3737" y="159"/>
                    <a:pt x="3703" y="92"/>
                    <a:pt x="3670" y="25"/>
                  </a:cubicBezTo>
                  <a:cubicBezTo>
                    <a:pt x="3637" y="9"/>
                    <a:pt x="3612" y="0"/>
                    <a:pt x="35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54"/>
            <p:cNvSpPr/>
            <p:nvPr/>
          </p:nvSpPr>
          <p:spPr>
            <a:xfrm>
              <a:off x="4490050" y="3781900"/>
              <a:ext cx="124275" cy="236225"/>
            </a:xfrm>
            <a:custGeom>
              <a:avLst/>
              <a:gdLst/>
              <a:ahLst/>
              <a:cxnLst/>
              <a:rect l="l" t="t" r="r" b="b"/>
              <a:pathLst>
                <a:path w="4971" h="9449" extrusionOk="0">
                  <a:moveTo>
                    <a:pt x="2502" y="2552"/>
                  </a:moveTo>
                  <a:lnTo>
                    <a:pt x="3069" y="4854"/>
                  </a:lnTo>
                  <a:lnTo>
                    <a:pt x="1902" y="5521"/>
                  </a:lnTo>
                  <a:lnTo>
                    <a:pt x="2502" y="2552"/>
                  </a:lnTo>
                  <a:close/>
                  <a:moveTo>
                    <a:pt x="3198" y="0"/>
                  </a:moveTo>
                  <a:cubicBezTo>
                    <a:pt x="3161" y="0"/>
                    <a:pt x="3119" y="17"/>
                    <a:pt x="3069" y="51"/>
                  </a:cubicBezTo>
                  <a:lnTo>
                    <a:pt x="1902" y="718"/>
                  </a:lnTo>
                  <a:cubicBezTo>
                    <a:pt x="1802" y="784"/>
                    <a:pt x="1735" y="851"/>
                    <a:pt x="1701" y="951"/>
                  </a:cubicBezTo>
                  <a:cubicBezTo>
                    <a:pt x="1635" y="1051"/>
                    <a:pt x="1601" y="1151"/>
                    <a:pt x="1601" y="1285"/>
                  </a:cubicBezTo>
                  <a:lnTo>
                    <a:pt x="34" y="9124"/>
                  </a:lnTo>
                  <a:cubicBezTo>
                    <a:pt x="34" y="9157"/>
                    <a:pt x="34" y="9224"/>
                    <a:pt x="0" y="9290"/>
                  </a:cubicBezTo>
                  <a:cubicBezTo>
                    <a:pt x="0" y="9357"/>
                    <a:pt x="34" y="9391"/>
                    <a:pt x="67" y="9424"/>
                  </a:cubicBezTo>
                  <a:cubicBezTo>
                    <a:pt x="84" y="9441"/>
                    <a:pt x="100" y="9449"/>
                    <a:pt x="117" y="9449"/>
                  </a:cubicBezTo>
                  <a:cubicBezTo>
                    <a:pt x="134" y="9449"/>
                    <a:pt x="150" y="9441"/>
                    <a:pt x="167" y="9424"/>
                  </a:cubicBezTo>
                  <a:lnTo>
                    <a:pt x="1068" y="8924"/>
                  </a:lnTo>
                  <a:cubicBezTo>
                    <a:pt x="1168" y="8857"/>
                    <a:pt x="1234" y="8790"/>
                    <a:pt x="1268" y="8690"/>
                  </a:cubicBezTo>
                  <a:cubicBezTo>
                    <a:pt x="1301" y="8623"/>
                    <a:pt x="1335" y="8557"/>
                    <a:pt x="1368" y="8490"/>
                  </a:cubicBezTo>
                  <a:lnTo>
                    <a:pt x="1568" y="7456"/>
                  </a:lnTo>
                  <a:lnTo>
                    <a:pt x="3469" y="6355"/>
                  </a:lnTo>
                  <a:lnTo>
                    <a:pt x="3670" y="7156"/>
                  </a:lnTo>
                  <a:cubicBezTo>
                    <a:pt x="3670" y="7189"/>
                    <a:pt x="3703" y="7256"/>
                    <a:pt x="3736" y="7289"/>
                  </a:cubicBezTo>
                  <a:cubicBezTo>
                    <a:pt x="3750" y="7303"/>
                    <a:pt x="3770" y="7311"/>
                    <a:pt x="3795" y="7311"/>
                  </a:cubicBezTo>
                  <a:cubicBezTo>
                    <a:pt x="3831" y="7311"/>
                    <a:pt x="3878" y="7295"/>
                    <a:pt x="3936" y="7256"/>
                  </a:cubicBezTo>
                  <a:lnTo>
                    <a:pt x="4837" y="6755"/>
                  </a:lnTo>
                  <a:cubicBezTo>
                    <a:pt x="4870" y="6722"/>
                    <a:pt x="4904" y="6689"/>
                    <a:pt x="4937" y="6622"/>
                  </a:cubicBezTo>
                  <a:cubicBezTo>
                    <a:pt x="4970" y="6555"/>
                    <a:pt x="4970" y="6488"/>
                    <a:pt x="4970" y="6422"/>
                  </a:cubicBezTo>
                  <a:cubicBezTo>
                    <a:pt x="4970" y="6355"/>
                    <a:pt x="4970" y="6322"/>
                    <a:pt x="4937" y="6288"/>
                  </a:cubicBezTo>
                  <a:lnTo>
                    <a:pt x="3403" y="217"/>
                  </a:lnTo>
                  <a:cubicBezTo>
                    <a:pt x="3369" y="151"/>
                    <a:pt x="3336" y="84"/>
                    <a:pt x="3303" y="51"/>
                  </a:cubicBezTo>
                  <a:cubicBezTo>
                    <a:pt x="3269" y="17"/>
                    <a:pt x="3236" y="0"/>
                    <a:pt x="31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54"/>
            <p:cNvSpPr/>
            <p:nvPr/>
          </p:nvSpPr>
          <p:spPr>
            <a:xfrm>
              <a:off x="4618475" y="3711425"/>
              <a:ext cx="110100" cy="212975"/>
            </a:xfrm>
            <a:custGeom>
              <a:avLst/>
              <a:gdLst/>
              <a:ahLst/>
              <a:cxnLst/>
              <a:rect l="l" t="t" r="r" b="b"/>
              <a:pathLst>
                <a:path w="4404" h="8519" extrusionOk="0">
                  <a:moveTo>
                    <a:pt x="3036" y="1"/>
                  </a:moveTo>
                  <a:cubicBezTo>
                    <a:pt x="2736" y="34"/>
                    <a:pt x="2435" y="134"/>
                    <a:pt x="2202" y="301"/>
                  </a:cubicBezTo>
                  <a:cubicBezTo>
                    <a:pt x="1868" y="468"/>
                    <a:pt x="1568" y="701"/>
                    <a:pt x="1335" y="1002"/>
                  </a:cubicBezTo>
                  <a:cubicBezTo>
                    <a:pt x="834" y="1535"/>
                    <a:pt x="467" y="2169"/>
                    <a:pt x="300" y="2870"/>
                  </a:cubicBezTo>
                  <a:cubicBezTo>
                    <a:pt x="200" y="3203"/>
                    <a:pt x="134" y="3537"/>
                    <a:pt x="134" y="3870"/>
                  </a:cubicBezTo>
                  <a:cubicBezTo>
                    <a:pt x="100" y="4304"/>
                    <a:pt x="234" y="4771"/>
                    <a:pt x="501" y="5171"/>
                  </a:cubicBezTo>
                  <a:cubicBezTo>
                    <a:pt x="679" y="5349"/>
                    <a:pt x="931" y="5438"/>
                    <a:pt x="1188" y="5438"/>
                  </a:cubicBezTo>
                  <a:cubicBezTo>
                    <a:pt x="1316" y="5438"/>
                    <a:pt x="1446" y="5416"/>
                    <a:pt x="1568" y="5371"/>
                  </a:cubicBezTo>
                  <a:cubicBezTo>
                    <a:pt x="1835" y="5305"/>
                    <a:pt x="2035" y="5238"/>
                    <a:pt x="2235" y="5171"/>
                  </a:cubicBezTo>
                  <a:cubicBezTo>
                    <a:pt x="2402" y="5138"/>
                    <a:pt x="2569" y="5104"/>
                    <a:pt x="2736" y="5104"/>
                  </a:cubicBezTo>
                  <a:cubicBezTo>
                    <a:pt x="2755" y="5095"/>
                    <a:pt x="2777" y="5091"/>
                    <a:pt x="2802" y="5091"/>
                  </a:cubicBezTo>
                  <a:cubicBezTo>
                    <a:pt x="2861" y="5091"/>
                    <a:pt x="2932" y="5114"/>
                    <a:pt x="3002" y="5138"/>
                  </a:cubicBezTo>
                  <a:cubicBezTo>
                    <a:pt x="3069" y="5171"/>
                    <a:pt x="3102" y="5271"/>
                    <a:pt x="3102" y="5371"/>
                  </a:cubicBezTo>
                  <a:cubicBezTo>
                    <a:pt x="3102" y="5571"/>
                    <a:pt x="3002" y="5805"/>
                    <a:pt x="2836" y="5972"/>
                  </a:cubicBezTo>
                  <a:cubicBezTo>
                    <a:pt x="2669" y="6139"/>
                    <a:pt x="2435" y="6305"/>
                    <a:pt x="2202" y="6439"/>
                  </a:cubicBezTo>
                  <a:cubicBezTo>
                    <a:pt x="2102" y="6505"/>
                    <a:pt x="1968" y="6572"/>
                    <a:pt x="1835" y="6572"/>
                  </a:cubicBezTo>
                  <a:cubicBezTo>
                    <a:pt x="1768" y="6572"/>
                    <a:pt x="1668" y="6572"/>
                    <a:pt x="1601" y="6539"/>
                  </a:cubicBezTo>
                  <a:cubicBezTo>
                    <a:pt x="1535" y="6505"/>
                    <a:pt x="1501" y="6472"/>
                    <a:pt x="1435" y="6439"/>
                  </a:cubicBezTo>
                  <a:lnTo>
                    <a:pt x="1368" y="6339"/>
                  </a:lnTo>
                  <a:cubicBezTo>
                    <a:pt x="1335" y="6305"/>
                    <a:pt x="1301" y="6272"/>
                    <a:pt x="1268" y="6272"/>
                  </a:cubicBezTo>
                  <a:cubicBezTo>
                    <a:pt x="1201" y="6272"/>
                    <a:pt x="1134" y="6305"/>
                    <a:pt x="1101" y="6339"/>
                  </a:cubicBezTo>
                  <a:lnTo>
                    <a:pt x="167" y="6872"/>
                  </a:lnTo>
                  <a:cubicBezTo>
                    <a:pt x="100" y="6906"/>
                    <a:pt x="67" y="6939"/>
                    <a:pt x="67" y="7006"/>
                  </a:cubicBezTo>
                  <a:cubicBezTo>
                    <a:pt x="34" y="7073"/>
                    <a:pt x="0" y="7139"/>
                    <a:pt x="0" y="7206"/>
                  </a:cubicBezTo>
                  <a:cubicBezTo>
                    <a:pt x="0" y="7439"/>
                    <a:pt x="34" y="7706"/>
                    <a:pt x="167" y="7906"/>
                  </a:cubicBezTo>
                  <a:cubicBezTo>
                    <a:pt x="267" y="8107"/>
                    <a:pt x="434" y="8273"/>
                    <a:pt x="601" y="8373"/>
                  </a:cubicBezTo>
                  <a:cubicBezTo>
                    <a:pt x="779" y="8475"/>
                    <a:pt x="957" y="8519"/>
                    <a:pt x="1136" y="8519"/>
                  </a:cubicBezTo>
                  <a:cubicBezTo>
                    <a:pt x="1191" y="8519"/>
                    <a:pt x="1246" y="8515"/>
                    <a:pt x="1301" y="8507"/>
                  </a:cubicBezTo>
                  <a:cubicBezTo>
                    <a:pt x="1635" y="8474"/>
                    <a:pt x="1935" y="8373"/>
                    <a:pt x="2202" y="8207"/>
                  </a:cubicBezTo>
                  <a:cubicBezTo>
                    <a:pt x="2502" y="8007"/>
                    <a:pt x="2802" y="7773"/>
                    <a:pt x="3069" y="7506"/>
                  </a:cubicBezTo>
                  <a:cubicBezTo>
                    <a:pt x="3336" y="7273"/>
                    <a:pt x="3569" y="6972"/>
                    <a:pt x="3770" y="6639"/>
                  </a:cubicBezTo>
                  <a:cubicBezTo>
                    <a:pt x="3970" y="6305"/>
                    <a:pt x="4137" y="5972"/>
                    <a:pt x="4237" y="5605"/>
                  </a:cubicBezTo>
                  <a:cubicBezTo>
                    <a:pt x="4337" y="5271"/>
                    <a:pt x="4403" y="4904"/>
                    <a:pt x="4403" y="4537"/>
                  </a:cubicBezTo>
                  <a:cubicBezTo>
                    <a:pt x="4403" y="4237"/>
                    <a:pt x="4370" y="3970"/>
                    <a:pt x="4303" y="3703"/>
                  </a:cubicBezTo>
                  <a:cubicBezTo>
                    <a:pt x="4270" y="3503"/>
                    <a:pt x="4170" y="3337"/>
                    <a:pt x="4003" y="3203"/>
                  </a:cubicBezTo>
                  <a:cubicBezTo>
                    <a:pt x="3870" y="3070"/>
                    <a:pt x="3703" y="3003"/>
                    <a:pt x="3536" y="3003"/>
                  </a:cubicBezTo>
                  <a:cubicBezTo>
                    <a:pt x="3303" y="3003"/>
                    <a:pt x="3069" y="3036"/>
                    <a:pt x="2836" y="3103"/>
                  </a:cubicBezTo>
                  <a:lnTo>
                    <a:pt x="2168" y="3270"/>
                  </a:lnTo>
                  <a:cubicBezTo>
                    <a:pt x="2035" y="3303"/>
                    <a:pt x="1902" y="3337"/>
                    <a:pt x="1768" y="3337"/>
                  </a:cubicBezTo>
                  <a:cubicBezTo>
                    <a:pt x="1668" y="3337"/>
                    <a:pt x="1601" y="3303"/>
                    <a:pt x="1535" y="3270"/>
                  </a:cubicBezTo>
                  <a:cubicBezTo>
                    <a:pt x="1468" y="3203"/>
                    <a:pt x="1468" y="3103"/>
                    <a:pt x="1468" y="3036"/>
                  </a:cubicBezTo>
                  <a:cubicBezTo>
                    <a:pt x="1468" y="2903"/>
                    <a:pt x="1468" y="2803"/>
                    <a:pt x="1535" y="2703"/>
                  </a:cubicBezTo>
                  <a:cubicBezTo>
                    <a:pt x="1568" y="2636"/>
                    <a:pt x="1601" y="2536"/>
                    <a:pt x="1668" y="2469"/>
                  </a:cubicBezTo>
                  <a:cubicBezTo>
                    <a:pt x="1735" y="2369"/>
                    <a:pt x="1835" y="2302"/>
                    <a:pt x="1902" y="2236"/>
                  </a:cubicBezTo>
                  <a:cubicBezTo>
                    <a:pt x="1968" y="2169"/>
                    <a:pt x="2068" y="2102"/>
                    <a:pt x="2168" y="2069"/>
                  </a:cubicBezTo>
                  <a:cubicBezTo>
                    <a:pt x="2269" y="2002"/>
                    <a:pt x="2369" y="1969"/>
                    <a:pt x="2469" y="1936"/>
                  </a:cubicBezTo>
                  <a:cubicBezTo>
                    <a:pt x="2535" y="1936"/>
                    <a:pt x="2635" y="1936"/>
                    <a:pt x="2702" y="1969"/>
                  </a:cubicBezTo>
                  <a:cubicBezTo>
                    <a:pt x="2736" y="1969"/>
                    <a:pt x="2802" y="2002"/>
                    <a:pt x="2836" y="2036"/>
                  </a:cubicBezTo>
                  <a:lnTo>
                    <a:pt x="2902" y="2102"/>
                  </a:lnTo>
                  <a:cubicBezTo>
                    <a:pt x="2936" y="2136"/>
                    <a:pt x="2969" y="2169"/>
                    <a:pt x="3002" y="2169"/>
                  </a:cubicBezTo>
                  <a:cubicBezTo>
                    <a:pt x="3069" y="2169"/>
                    <a:pt x="3136" y="2169"/>
                    <a:pt x="3169" y="2136"/>
                  </a:cubicBezTo>
                  <a:lnTo>
                    <a:pt x="4103" y="1569"/>
                  </a:lnTo>
                  <a:cubicBezTo>
                    <a:pt x="4170" y="1535"/>
                    <a:pt x="4203" y="1502"/>
                    <a:pt x="4203" y="1435"/>
                  </a:cubicBezTo>
                  <a:cubicBezTo>
                    <a:pt x="4237" y="1402"/>
                    <a:pt x="4270" y="1335"/>
                    <a:pt x="4270" y="1268"/>
                  </a:cubicBezTo>
                  <a:cubicBezTo>
                    <a:pt x="4270" y="1035"/>
                    <a:pt x="4203" y="801"/>
                    <a:pt x="4103" y="601"/>
                  </a:cubicBezTo>
                  <a:cubicBezTo>
                    <a:pt x="4003" y="434"/>
                    <a:pt x="3870" y="268"/>
                    <a:pt x="3703" y="168"/>
                  </a:cubicBezTo>
                  <a:cubicBezTo>
                    <a:pt x="3469" y="34"/>
                    <a:pt x="3269" y="1"/>
                    <a:pt x="30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54"/>
            <p:cNvSpPr/>
            <p:nvPr/>
          </p:nvSpPr>
          <p:spPr>
            <a:xfrm>
              <a:off x="4746900" y="3627625"/>
              <a:ext cx="95075" cy="241225"/>
            </a:xfrm>
            <a:custGeom>
              <a:avLst/>
              <a:gdLst/>
              <a:ahLst/>
              <a:cxnLst/>
              <a:rect l="l" t="t" r="r" b="b"/>
              <a:pathLst>
                <a:path w="3803" h="9649" extrusionOk="0">
                  <a:moveTo>
                    <a:pt x="3603" y="0"/>
                  </a:moveTo>
                  <a:cubicBezTo>
                    <a:pt x="3578" y="0"/>
                    <a:pt x="3553" y="17"/>
                    <a:pt x="3536" y="50"/>
                  </a:cubicBezTo>
                  <a:lnTo>
                    <a:pt x="200" y="1952"/>
                  </a:lnTo>
                  <a:cubicBezTo>
                    <a:pt x="134" y="1985"/>
                    <a:pt x="100" y="2052"/>
                    <a:pt x="67" y="2119"/>
                  </a:cubicBezTo>
                  <a:cubicBezTo>
                    <a:pt x="34" y="2185"/>
                    <a:pt x="0" y="2285"/>
                    <a:pt x="0" y="2385"/>
                  </a:cubicBezTo>
                  <a:lnTo>
                    <a:pt x="0" y="9457"/>
                  </a:lnTo>
                  <a:cubicBezTo>
                    <a:pt x="0" y="9524"/>
                    <a:pt x="34" y="9591"/>
                    <a:pt x="67" y="9624"/>
                  </a:cubicBezTo>
                  <a:cubicBezTo>
                    <a:pt x="84" y="9641"/>
                    <a:pt x="109" y="9649"/>
                    <a:pt x="134" y="9649"/>
                  </a:cubicBezTo>
                  <a:cubicBezTo>
                    <a:pt x="159" y="9649"/>
                    <a:pt x="184" y="9641"/>
                    <a:pt x="200" y="9624"/>
                  </a:cubicBezTo>
                  <a:lnTo>
                    <a:pt x="3603" y="7689"/>
                  </a:lnTo>
                  <a:cubicBezTo>
                    <a:pt x="3670" y="7656"/>
                    <a:pt x="3703" y="7589"/>
                    <a:pt x="3736" y="7522"/>
                  </a:cubicBezTo>
                  <a:cubicBezTo>
                    <a:pt x="3770" y="7422"/>
                    <a:pt x="3770" y="7356"/>
                    <a:pt x="3803" y="7289"/>
                  </a:cubicBezTo>
                  <a:lnTo>
                    <a:pt x="3803" y="6121"/>
                  </a:lnTo>
                  <a:cubicBezTo>
                    <a:pt x="3803" y="6055"/>
                    <a:pt x="3770" y="5988"/>
                    <a:pt x="3736" y="5921"/>
                  </a:cubicBezTo>
                  <a:cubicBezTo>
                    <a:pt x="3720" y="5905"/>
                    <a:pt x="3695" y="5896"/>
                    <a:pt x="3670" y="5896"/>
                  </a:cubicBezTo>
                  <a:cubicBezTo>
                    <a:pt x="3645" y="5896"/>
                    <a:pt x="3620" y="5905"/>
                    <a:pt x="3603" y="5921"/>
                  </a:cubicBezTo>
                  <a:lnTo>
                    <a:pt x="1335" y="7256"/>
                  </a:lnTo>
                  <a:lnTo>
                    <a:pt x="1335" y="5988"/>
                  </a:lnTo>
                  <a:lnTo>
                    <a:pt x="3403" y="4821"/>
                  </a:lnTo>
                  <a:cubicBezTo>
                    <a:pt x="3436" y="4787"/>
                    <a:pt x="3503" y="4720"/>
                    <a:pt x="3536" y="4654"/>
                  </a:cubicBezTo>
                  <a:cubicBezTo>
                    <a:pt x="3569" y="4587"/>
                    <a:pt x="3569" y="4487"/>
                    <a:pt x="3569" y="4420"/>
                  </a:cubicBezTo>
                  <a:lnTo>
                    <a:pt x="3569" y="3253"/>
                  </a:lnTo>
                  <a:cubicBezTo>
                    <a:pt x="3569" y="3186"/>
                    <a:pt x="3569" y="3119"/>
                    <a:pt x="3536" y="3053"/>
                  </a:cubicBezTo>
                  <a:cubicBezTo>
                    <a:pt x="3503" y="3036"/>
                    <a:pt x="3478" y="3028"/>
                    <a:pt x="3457" y="3028"/>
                  </a:cubicBezTo>
                  <a:cubicBezTo>
                    <a:pt x="3436" y="3028"/>
                    <a:pt x="3419" y="3036"/>
                    <a:pt x="3403" y="3053"/>
                  </a:cubicBezTo>
                  <a:lnTo>
                    <a:pt x="1335" y="4253"/>
                  </a:lnTo>
                  <a:lnTo>
                    <a:pt x="1335" y="3053"/>
                  </a:lnTo>
                  <a:lnTo>
                    <a:pt x="3536" y="1785"/>
                  </a:lnTo>
                  <a:cubicBezTo>
                    <a:pt x="3603" y="1752"/>
                    <a:pt x="3636" y="1685"/>
                    <a:pt x="3670" y="1618"/>
                  </a:cubicBezTo>
                  <a:cubicBezTo>
                    <a:pt x="3703" y="1552"/>
                    <a:pt x="3736" y="1451"/>
                    <a:pt x="3736" y="1385"/>
                  </a:cubicBezTo>
                  <a:lnTo>
                    <a:pt x="3736" y="217"/>
                  </a:lnTo>
                  <a:cubicBezTo>
                    <a:pt x="3736" y="150"/>
                    <a:pt x="3736" y="84"/>
                    <a:pt x="3670" y="50"/>
                  </a:cubicBezTo>
                  <a:cubicBezTo>
                    <a:pt x="3653" y="17"/>
                    <a:pt x="3628" y="0"/>
                    <a:pt x="36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4860300" y="3597400"/>
              <a:ext cx="32550" cy="206425"/>
            </a:xfrm>
            <a:custGeom>
              <a:avLst/>
              <a:gdLst/>
              <a:ahLst/>
              <a:cxnLst/>
              <a:rect l="l" t="t" r="r" b="b"/>
              <a:pathLst>
                <a:path w="1302" h="8257" extrusionOk="0">
                  <a:moveTo>
                    <a:pt x="1168" y="0"/>
                  </a:moveTo>
                  <a:cubicBezTo>
                    <a:pt x="1143" y="0"/>
                    <a:pt x="1118" y="9"/>
                    <a:pt x="1102" y="25"/>
                  </a:cubicBezTo>
                  <a:lnTo>
                    <a:pt x="201" y="526"/>
                  </a:lnTo>
                  <a:cubicBezTo>
                    <a:pt x="134" y="559"/>
                    <a:pt x="101" y="626"/>
                    <a:pt x="68" y="692"/>
                  </a:cubicBezTo>
                  <a:cubicBezTo>
                    <a:pt x="34" y="759"/>
                    <a:pt x="1" y="859"/>
                    <a:pt x="1" y="926"/>
                  </a:cubicBezTo>
                  <a:lnTo>
                    <a:pt x="1" y="5696"/>
                  </a:lnTo>
                  <a:cubicBezTo>
                    <a:pt x="1" y="5763"/>
                    <a:pt x="34" y="5829"/>
                    <a:pt x="68" y="5863"/>
                  </a:cubicBezTo>
                  <a:cubicBezTo>
                    <a:pt x="84" y="5879"/>
                    <a:pt x="109" y="5888"/>
                    <a:pt x="134" y="5888"/>
                  </a:cubicBezTo>
                  <a:cubicBezTo>
                    <a:pt x="159" y="5888"/>
                    <a:pt x="184" y="5879"/>
                    <a:pt x="201" y="5863"/>
                  </a:cubicBezTo>
                  <a:lnTo>
                    <a:pt x="1102" y="5362"/>
                  </a:lnTo>
                  <a:cubicBezTo>
                    <a:pt x="1168" y="5296"/>
                    <a:pt x="1202" y="5262"/>
                    <a:pt x="1235" y="5196"/>
                  </a:cubicBezTo>
                  <a:cubicBezTo>
                    <a:pt x="1268" y="5096"/>
                    <a:pt x="1302" y="5029"/>
                    <a:pt x="1302" y="4929"/>
                  </a:cubicBezTo>
                  <a:lnTo>
                    <a:pt x="1302" y="192"/>
                  </a:lnTo>
                  <a:cubicBezTo>
                    <a:pt x="1302" y="125"/>
                    <a:pt x="1268" y="59"/>
                    <a:pt x="1235" y="25"/>
                  </a:cubicBezTo>
                  <a:cubicBezTo>
                    <a:pt x="1218" y="9"/>
                    <a:pt x="1193" y="0"/>
                    <a:pt x="1168" y="0"/>
                  </a:cubicBezTo>
                  <a:close/>
                  <a:moveTo>
                    <a:pt x="1168" y="5971"/>
                  </a:moveTo>
                  <a:cubicBezTo>
                    <a:pt x="1143" y="5971"/>
                    <a:pt x="1118" y="5979"/>
                    <a:pt x="1102" y="5996"/>
                  </a:cubicBezTo>
                  <a:lnTo>
                    <a:pt x="201" y="6530"/>
                  </a:lnTo>
                  <a:cubicBezTo>
                    <a:pt x="134" y="6563"/>
                    <a:pt x="101" y="6630"/>
                    <a:pt x="68" y="6697"/>
                  </a:cubicBezTo>
                  <a:cubicBezTo>
                    <a:pt x="34" y="6763"/>
                    <a:pt x="1" y="6863"/>
                    <a:pt x="1" y="6930"/>
                  </a:cubicBezTo>
                  <a:lnTo>
                    <a:pt x="1" y="8064"/>
                  </a:lnTo>
                  <a:cubicBezTo>
                    <a:pt x="1" y="8131"/>
                    <a:pt x="34" y="8198"/>
                    <a:pt x="68" y="8231"/>
                  </a:cubicBezTo>
                  <a:cubicBezTo>
                    <a:pt x="84" y="8248"/>
                    <a:pt x="109" y="8256"/>
                    <a:pt x="134" y="8256"/>
                  </a:cubicBezTo>
                  <a:cubicBezTo>
                    <a:pt x="159" y="8256"/>
                    <a:pt x="184" y="8248"/>
                    <a:pt x="201" y="8231"/>
                  </a:cubicBezTo>
                  <a:lnTo>
                    <a:pt x="1102" y="7731"/>
                  </a:lnTo>
                  <a:cubicBezTo>
                    <a:pt x="1168" y="7664"/>
                    <a:pt x="1202" y="7631"/>
                    <a:pt x="1235" y="7564"/>
                  </a:cubicBezTo>
                  <a:cubicBezTo>
                    <a:pt x="1268" y="7464"/>
                    <a:pt x="1302" y="7397"/>
                    <a:pt x="1302" y="7297"/>
                  </a:cubicBezTo>
                  <a:lnTo>
                    <a:pt x="1302" y="6196"/>
                  </a:lnTo>
                  <a:cubicBezTo>
                    <a:pt x="1302" y="6130"/>
                    <a:pt x="1268" y="6063"/>
                    <a:pt x="1235" y="5996"/>
                  </a:cubicBezTo>
                  <a:cubicBezTo>
                    <a:pt x="1218" y="5979"/>
                    <a:pt x="1193" y="5971"/>
                    <a:pt x="1168" y="597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54"/>
            <p:cNvSpPr/>
            <p:nvPr/>
          </p:nvSpPr>
          <p:spPr>
            <a:xfrm>
              <a:off x="4914525" y="3565700"/>
              <a:ext cx="32525" cy="207250"/>
            </a:xfrm>
            <a:custGeom>
              <a:avLst/>
              <a:gdLst/>
              <a:ahLst/>
              <a:cxnLst/>
              <a:rect l="l" t="t" r="r" b="b"/>
              <a:pathLst>
                <a:path w="1301" h="8290" extrusionOk="0">
                  <a:moveTo>
                    <a:pt x="1168" y="1"/>
                  </a:moveTo>
                  <a:cubicBezTo>
                    <a:pt x="1143" y="1"/>
                    <a:pt x="1118" y="9"/>
                    <a:pt x="1101" y="26"/>
                  </a:cubicBezTo>
                  <a:lnTo>
                    <a:pt x="200" y="559"/>
                  </a:lnTo>
                  <a:cubicBezTo>
                    <a:pt x="133" y="593"/>
                    <a:pt x="100" y="659"/>
                    <a:pt x="67" y="726"/>
                  </a:cubicBezTo>
                  <a:cubicBezTo>
                    <a:pt x="33" y="793"/>
                    <a:pt x="0" y="860"/>
                    <a:pt x="0" y="960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97"/>
                  </a:cubicBezTo>
                  <a:cubicBezTo>
                    <a:pt x="83" y="5913"/>
                    <a:pt x="108" y="5922"/>
                    <a:pt x="133" y="5922"/>
                  </a:cubicBezTo>
                  <a:cubicBezTo>
                    <a:pt x="159" y="5922"/>
                    <a:pt x="184" y="5913"/>
                    <a:pt x="200" y="5897"/>
                  </a:cubicBezTo>
                  <a:lnTo>
                    <a:pt x="1101" y="5363"/>
                  </a:lnTo>
                  <a:cubicBezTo>
                    <a:pt x="1168" y="5329"/>
                    <a:pt x="1201" y="5263"/>
                    <a:pt x="1234" y="5196"/>
                  </a:cubicBezTo>
                  <a:cubicBezTo>
                    <a:pt x="1268" y="5129"/>
                    <a:pt x="1301" y="5063"/>
                    <a:pt x="1301" y="4963"/>
                  </a:cubicBezTo>
                  <a:lnTo>
                    <a:pt x="1301" y="226"/>
                  </a:lnTo>
                  <a:cubicBezTo>
                    <a:pt x="1301" y="159"/>
                    <a:pt x="1268" y="92"/>
                    <a:pt x="1234" y="26"/>
                  </a:cubicBezTo>
                  <a:cubicBezTo>
                    <a:pt x="1218" y="9"/>
                    <a:pt x="1193" y="1"/>
                    <a:pt x="1168" y="1"/>
                  </a:cubicBezTo>
                  <a:close/>
                  <a:moveTo>
                    <a:pt x="1168" y="6005"/>
                  </a:moveTo>
                  <a:cubicBezTo>
                    <a:pt x="1143" y="6005"/>
                    <a:pt x="1118" y="6013"/>
                    <a:pt x="1101" y="6030"/>
                  </a:cubicBezTo>
                  <a:lnTo>
                    <a:pt x="200" y="6564"/>
                  </a:lnTo>
                  <a:cubicBezTo>
                    <a:pt x="133" y="6597"/>
                    <a:pt x="100" y="6664"/>
                    <a:pt x="67" y="6730"/>
                  </a:cubicBezTo>
                  <a:cubicBezTo>
                    <a:pt x="33" y="6797"/>
                    <a:pt x="0" y="6864"/>
                    <a:pt x="0" y="6964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65"/>
                  </a:cubicBezTo>
                  <a:cubicBezTo>
                    <a:pt x="83" y="8282"/>
                    <a:pt x="108" y="8290"/>
                    <a:pt x="133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1101" y="7731"/>
                  </a:lnTo>
                  <a:cubicBezTo>
                    <a:pt x="1168" y="7698"/>
                    <a:pt x="1201" y="7631"/>
                    <a:pt x="1234" y="7564"/>
                  </a:cubicBezTo>
                  <a:cubicBezTo>
                    <a:pt x="1268" y="7498"/>
                    <a:pt x="1301" y="7431"/>
                    <a:pt x="1301" y="7331"/>
                  </a:cubicBezTo>
                  <a:lnTo>
                    <a:pt x="1301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18" y="6013"/>
                    <a:pt x="1193" y="6005"/>
                    <a:pt x="1168" y="60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54"/>
            <p:cNvSpPr/>
            <p:nvPr/>
          </p:nvSpPr>
          <p:spPr>
            <a:xfrm>
              <a:off x="4968725" y="3534850"/>
              <a:ext cx="32550" cy="206425"/>
            </a:xfrm>
            <a:custGeom>
              <a:avLst/>
              <a:gdLst/>
              <a:ahLst/>
              <a:cxnLst/>
              <a:rect l="l" t="t" r="r" b="b"/>
              <a:pathLst>
                <a:path w="1302" h="8257" extrusionOk="0">
                  <a:moveTo>
                    <a:pt x="1155" y="0"/>
                  </a:moveTo>
                  <a:cubicBezTo>
                    <a:pt x="1134" y="0"/>
                    <a:pt x="1118" y="9"/>
                    <a:pt x="1101" y="25"/>
                  </a:cubicBezTo>
                  <a:lnTo>
                    <a:pt x="200" y="526"/>
                  </a:lnTo>
                  <a:cubicBezTo>
                    <a:pt x="134" y="592"/>
                    <a:pt x="67" y="626"/>
                    <a:pt x="67" y="693"/>
                  </a:cubicBezTo>
                  <a:cubicBezTo>
                    <a:pt x="0" y="793"/>
                    <a:pt x="0" y="859"/>
                    <a:pt x="0" y="959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63"/>
                  </a:cubicBezTo>
                  <a:cubicBezTo>
                    <a:pt x="84" y="5880"/>
                    <a:pt x="100" y="5888"/>
                    <a:pt x="121" y="5888"/>
                  </a:cubicBezTo>
                  <a:cubicBezTo>
                    <a:pt x="142" y="5888"/>
                    <a:pt x="167" y="5880"/>
                    <a:pt x="200" y="5863"/>
                  </a:cubicBezTo>
                  <a:lnTo>
                    <a:pt x="1101" y="5363"/>
                  </a:lnTo>
                  <a:cubicBezTo>
                    <a:pt x="1134" y="5329"/>
                    <a:pt x="1201" y="5263"/>
                    <a:pt x="1234" y="5196"/>
                  </a:cubicBezTo>
                  <a:cubicBezTo>
                    <a:pt x="1268" y="5129"/>
                    <a:pt x="1268" y="5029"/>
                    <a:pt x="1268" y="4962"/>
                  </a:cubicBezTo>
                  <a:lnTo>
                    <a:pt x="1268" y="192"/>
                  </a:lnTo>
                  <a:cubicBezTo>
                    <a:pt x="1301" y="125"/>
                    <a:pt x="1268" y="59"/>
                    <a:pt x="1234" y="25"/>
                  </a:cubicBezTo>
                  <a:cubicBezTo>
                    <a:pt x="1201" y="9"/>
                    <a:pt x="1176" y="0"/>
                    <a:pt x="1155" y="0"/>
                  </a:cubicBezTo>
                  <a:close/>
                  <a:moveTo>
                    <a:pt x="1155" y="5980"/>
                  </a:moveTo>
                  <a:cubicBezTo>
                    <a:pt x="1134" y="5980"/>
                    <a:pt x="1118" y="5996"/>
                    <a:pt x="1101" y="6030"/>
                  </a:cubicBezTo>
                  <a:lnTo>
                    <a:pt x="200" y="6530"/>
                  </a:lnTo>
                  <a:cubicBezTo>
                    <a:pt x="134" y="6563"/>
                    <a:pt x="67" y="6630"/>
                    <a:pt x="67" y="6697"/>
                  </a:cubicBezTo>
                  <a:cubicBezTo>
                    <a:pt x="0" y="6764"/>
                    <a:pt x="0" y="6864"/>
                    <a:pt x="0" y="6930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31"/>
                  </a:cubicBezTo>
                  <a:cubicBezTo>
                    <a:pt x="84" y="8248"/>
                    <a:pt x="100" y="8256"/>
                    <a:pt x="121" y="8256"/>
                  </a:cubicBezTo>
                  <a:cubicBezTo>
                    <a:pt x="142" y="8256"/>
                    <a:pt x="167" y="8248"/>
                    <a:pt x="200" y="8231"/>
                  </a:cubicBezTo>
                  <a:lnTo>
                    <a:pt x="1101" y="7731"/>
                  </a:lnTo>
                  <a:cubicBezTo>
                    <a:pt x="1134" y="7698"/>
                    <a:pt x="1201" y="7631"/>
                    <a:pt x="1234" y="7564"/>
                  </a:cubicBezTo>
                  <a:cubicBezTo>
                    <a:pt x="1268" y="7497"/>
                    <a:pt x="1268" y="7397"/>
                    <a:pt x="1268" y="7331"/>
                  </a:cubicBezTo>
                  <a:lnTo>
                    <a:pt x="1268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01" y="5996"/>
                    <a:pt x="1176" y="5980"/>
                    <a:pt x="1155" y="598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54"/>
            <p:cNvSpPr/>
            <p:nvPr/>
          </p:nvSpPr>
          <p:spPr>
            <a:xfrm>
              <a:off x="3994700" y="3772725"/>
              <a:ext cx="137625" cy="262100"/>
            </a:xfrm>
            <a:custGeom>
              <a:avLst/>
              <a:gdLst/>
              <a:ahLst/>
              <a:cxnLst/>
              <a:rect l="l" t="t" r="r" b="b"/>
              <a:pathLst>
                <a:path w="5505" h="10484" extrusionOk="0">
                  <a:moveTo>
                    <a:pt x="2769" y="2819"/>
                  </a:moveTo>
                  <a:lnTo>
                    <a:pt x="3403" y="5388"/>
                  </a:lnTo>
                  <a:lnTo>
                    <a:pt x="2102" y="6122"/>
                  </a:lnTo>
                  <a:lnTo>
                    <a:pt x="2102" y="6122"/>
                  </a:lnTo>
                  <a:lnTo>
                    <a:pt x="2769" y="2819"/>
                  </a:lnTo>
                  <a:close/>
                  <a:moveTo>
                    <a:pt x="3532" y="1"/>
                  </a:moveTo>
                  <a:cubicBezTo>
                    <a:pt x="3494" y="1"/>
                    <a:pt x="3453" y="17"/>
                    <a:pt x="3403" y="51"/>
                  </a:cubicBezTo>
                  <a:lnTo>
                    <a:pt x="2102" y="784"/>
                  </a:lnTo>
                  <a:cubicBezTo>
                    <a:pt x="2002" y="851"/>
                    <a:pt x="1901" y="951"/>
                    <a:pt x="1868" y="1051"/>
                  </a:cubicBezTo>
                  <a:cubicBezTo>
                    <a:pt x="1801" y="1185"/>
                    <a:pt x="1768" y="1285"/>
                    <a:pt x="1735" y="1385"/>
                  </a:cubicBezTo>
                  <a:lnTo>
                    <a:pt x="33" y="10091"/>
                  </a:lnTo>
                  <a:cubicBezTo>
                    <a:pt x="0" y="10158"/>
                    <a:pt x="0" y="10225"/>
                    <a:pt x="0" y="10291"/>
                  </a:cubicBezTo>
                  <a:cubicBezTo>
                    <a:pt x="0" y="10358"/>
                    <a:pt x="0" y="10391"/>
                    <a:pt x="33" y="10458"/>
                  </a:cubicBezTo>
                  <a:cubicBezTo>
                    <a:pt x="50" y="10475"/>
                    <a:pt x="75" y="10483"/>
                    <a:pt x="100" y="10483"/>
                  </a:cubicBezTo>
                  <a:cubicBezTo>
                    <a:pt x="125" y="10483"/>
                    <a:pt x="150" y="10475"/>
                    <a:pt x="167" y="10458"/>
                  </a:cubicBezTo>
                  <a:lnTo>
                    <a:pt x="1168" y="9858"/>
                  </a:lnTo>
                  <a:cubicBezTo>
                    <a:pt x="1268" y="9824"/>
                    <a:pt x="1334" y="9724"/>
                    <a:pt x="1401" y="9624"/>
                  </a:cubicBezTo>
                  <a:cubicBezTo>
                    <a:pt x="1434" y="9557"/>
                    <a:pt x="1468" y="9457"/>
                    <a:pt x="1468" y="9391"/>
                  </a:cubicBezTo>
                  <a:lnTo>
                    <a:pt x="1701" y="8256"/>
                  </a:lnTo>
                  <a:lnTo>
                    <a:pt x="3803" y="7022"/>
                  </a:lnTo>
                  <a:lnTo>
                    <a:pt x="4036" y="7923"/>
                  </a:lnTo>
                  <a:cubicBezTo>
                    <a:pt x="4036" y="7990"/>
                    <a:pt x="4070" y="8023"/>
                    <a:pt x="4103" y="8056"/>
                  </a:cubicBezTo>
                  <a:cubicBezTo>
                    <a:pt x="4131" y="8085"/>
                    <a:pt x="4159" y="8095"/>
                    <a:pt x="4190" y="8095"/>
                  </a:cubicBezTo>
                  <a:cubicBezTo>
                    <a:pt x="4232" y="8095"/>
                    <a:pt x="4279" y="8076"/>
                    <a:pt x="4337" y="8056"/>
                  </a:cubicBezTo>
                  <a:lnTo>
                    <a:pt x="5337" y="7456"/>
                  </a:lnTo>
                  <a:cubicBezTo>
                    <a:pt x="5404" y="7423"/>
                    <a:pt x="5437" y="7389"/>
                    <a:pt x="5471" y="7322"/>
                  </a:cubicBezTo>
                  <a:cubicBezTo>
                    <a:pt x="5504" y="7256"/>
                    <a:pt x="5504" y="7156"/>
                    <a:pt x="5504" y="7089"/>
                  </a:cubicBezTo>
                  <a:cubicBezTo>
                    <a:pt x="5504" y="7022"/>
                    <a:pt x="5504" y="6989"/>
                    <a:pt x="5471" y="6922"/>
                  </a:cubicBezTo>
                  <a:lnTo>
                    <a:pt x="3736" y="251"/>
                  </a:lnTo>
                  <a:cubicBezTo>
                    <a:pt x="3736" y="151"/>
                    <a:pt x="3703" y="84"/>
                    <a:pt x="3636" y="51"/>
                  </a:cubicBezTo>
                  <a:cubicBezTo>
                    <a:pt x="3603" y="17"/>
                    <a:pt x="3569" y="1"/>
                    <a:pt x="35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54"/>
            <p:cNvSpPr/>
            <p:nvPr/>
          </p:nvSpPr>
          <p:spPr>
            <a:xfrm>
              <a:off x="4123950" y="3682450"/>
              <a:ext cx="118450" cy="252300"/>
            </a:xfrm>
            <a:custGeom>
              <a:avLst/>
              <a:gdLst/>
              <a:ahLst/>
              <a:cxnLst/>
              <a:rect l="l" t="t" r="r" b="b"/>
              <a:pathLst>
                <a:path w="4738" h="10092" extrusionOk="0">
                  <a:moveTo>
                    <a:pt x="4575" y="1"/>
                  </a:moveTo>
                  <a:cubicBezTo>
                    <a:pt x="4545" y="1"/>
                    <a:pt x="4520" y="9"/>
                    <a:pt x="4504" y="26"/>
                  </a:cubicBezTo>
                  <a:lnTo>
                    <a:pt x="234" y="2494"/>
                  </a:lnTo>
                  <a:cubicBezTo>
                    <a:pt x="167" y="2527"/>
                    <a:pt x="101" y="2594"/>
                    <a:pt x="101" y="2661"/>
                  </a:cubicBezTo>
                  <a:cubicBezTo>
                    <a:pt x="34" y="2761"/>
                    <a:pt x="34" y="2861"/>
                    <a:pt x="0" y="2928"/>
                  </a:cubicBezTo>
                  <a:lnTo>
                    <a:pt x="0" y="4229"/>
                  </a:lnTo>
                  <a:cubicBezTo>
                    <a:pt x="0" y="4295"/>
                    <a:pt x="34" y="4395"/>
                    <a:pt x="101" y="4429"/>
                  </a:cubicBezTo>
                  <a:cubicBezTo>
                    <a:pt x="117" y="4445"/>
                    <a:pt x="142" y="4454"/>
                    <a:pt x="167" y="4454"/>
                  </a:cubicBezTo>
                  <a:cubicBezTo>
                    <a:pt x="192" y="4454"/>
                    <a:pt x="217" y="4445"/>
                    <a:pt x="234" y="4429"/>
                  </a:cubicBezTo>
                  <a:lnTo>
                    <a:pt x="1635" y="3628"/>
                  </a:lnTo>
                  <a:lnTo>
                    <a:pt x="1635" y="9866"/>
                  </a:lnTo>
                  <a:cubicBezTo>
                    <a:pt x="1635" y="9966"/>
                    <a:pt x="1668" y="10033"/>
                    <a:pt x="1702" y="10066"/>
                  </a:cubicBezTo>
                  <a:cubicBezTo>
                    <a:pt x="1718" y="10083"/>
                    <a:pt x="1743" y="10091"/>
                    <a:pt x="1773" y="10091"/>
                  </a:cubicBezTo>
                  <a:cubicBezTo>
                    <a:pt x="1802" y="10091"/>
                    <a:pt x="1835" y="10083"/>
                    <a:pt x="1868" y="10066"/>
                  </a:cubicBezTo>
                  <a:lnTo>
                    <a:pt x="2903" y="9466"/>
                  </a:lnTo>
                  <a:cubicBezTo>
                    <a:pt x="2969" y="9432"/>
                    <a:pt x="3003" y="9366"/>
                    <a:pt x="3036" y="9299"/>
                  </a:cubicBezTo>
                  <a:cubicBezTo>
                    <a:pt x="3069" y="9199"/>
                    <a:pt x="3103" y="9099"/>
                    <a:pt x="3103" y="9032"/>
                  </a:cubicBezTo>
                  <a:lnTo>
                    <a:pt x="3103" y="2761"/>
                  </a:lnTo>
                  <a:lnTo>
                    <a:pt x="4504" y="1960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4" y="1694"/>
                    <a:pt x="4704" y="1593"/>
                    <a:pt x="4704" y="1493"/>
                  </a:cubicBezTo>
                  <a:lnTo>
                    <a:pt x="4704" y="226"/>
                  </a:lnTo>
                  <a:cubicBezTo>
                    <a:pt x="4737" y="126"/>
                    <a:pt x="4704" y="59"/>
                    <a:pt x="4670" y="26"/>
                  </a:cubicBezTo>
                  <a:cubicBezTo>
                    <a:pt x="4637" y="9"/>
                    <a:pt x="4604" y="1"/>
                    <a:pt x="45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54"/>
            <p:cNvSpPr/>
            <p:nvPr/>
          </p:nvSpPr>
          <p:spPr>
            <a:xfrm>
              <a:off x="4249050" y="3609900"/>
              <a:ext cx="118425" cy="253125"/>
            </a:xfrm>
            <a:custGeom>
              <a:avLst/>
              <a:gdLst/>
              <a:ahLst/>
              <a:cxnLst/>
              <a:rect l="l" t="t" r="r" b="b"/>
              <a:pathLst>
                <a:path w="4737" h="10125" extrusionOk="0">
                  <a:moveTo>
                    <a:pt x="4574" y="1"/>
                  </a:moveTo>
                  <a:cubicBezTo>
                    <a:pt x="4545" y="1"/>
                    <a:pt x="4520" y="9"/>
                    <a:pt x="4503" y="26"/>
                  </a:cubicBezTo>
                  <a:lnTo>
                    <a:pt x="234" y="2494"/>
                  </a:lnTo>
                  <a:cubicBezTo>
                    <a:pt x="167" y="2561"/>
                    <a:pt x="100" y="2627"/>
                    <a:pt x="100" y="2694"/>
                  </a:cubicBezTo>
                  <a:cubicBezTo>
                    <a:pt x="33" y="2761"/>
                    <a:pt x="33" y="2861"/>
                    <a:pt x="0" y="2961"/>
                  </a:cubicBezTo>
                  <a:lnTo>
                    <a:pt x="0" y="4262"/>
                  </a:lnTo>
                  <a:cubicBezTo>
                    <a:pt x="0" y="4329"/>
                    <a:pt x="33" y="4395"/>
                    <a:pt x="100" y="4462"/>
                  </a:cubicBezTo>
                  <a:cubicBezTo>
                    <a:pt x="117" y="4479"/>
                    <a:pt x="142" y="4487"/>
                    <a:pt x="167" y="4487"/>
                  </a:cubicBezTo>
                  <a:cubicBezTo>
                    <a:pt x="192" y="4487"/>
                    <a:pt x="217" y="4479"/>
                    <a:pt x="234" y="4462"/>
                  </a:cubicBezTo>
                  <a:lnTo>
                    <a:pt x="1635" y="3662"/>
                  </a:lnTo>
                  <a:lnTo>
                    <a:pt x="1635" y="9899"/>
                  </a:lnTo>
                  <a:cubicBezTo>
                    <a:pt x="1635" y="9966"/>
                    <a:pt x="1668" y="10033"/>
                    <a:pt x="1701" y="10099"/>
                  </a:cubicBezTo>
                  <a:cubicBezTo>
                    <a:pt x="1718" y="10116"/>
                    <a:pt x="1743" y="10124"/>
                    <a:pt x="1772" y="10124"/>
                  </a:cubicBezTo>
                  <a:cubicBezTo>
                    <a:pt x="1801" y="10124"/>
                    <a:pt x="1835" y="10116"/>
                    <a:pt x="1868" y="10099"/>
                  </a:cubicBezTo>
                  <a:lnTo>
                    <a:pt x="2902" y="9499"/>
                  </a:lnTo>
                  <a:cubicBezTo>
                    <a:pt x="2969" y="9432"/>
                    <a:pt x="3002" y="9366"/>
                    <a:pt x="3036" y="9299"/>
                  </a:cubicBezTo>
                  <a:cubicBezTo>
                    <a:pt x="3069" y="9232"/>
                    <a:pt x="3102" y="9132"/>
                    <a:pt x="3102" y="9032"/>
                  </a:cubicBezTo>
                  <a:lnTo>
                    <a:pt x="3102" y="2794"/>
                  </a:lnTo>
                  <a:lnTo>
                    <a:pt x="4503" y="1994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3" y="1693"/>
                    <a:pt x="4703" y="1627"/>
                    <a:pt x="4703" y="1527"/>
                  </a:cubicBezTo>
                  <a:lnTo>
                    <a:pt x="4703" y="226"/>
                  </a:lnTo>
                  <a:cubicBezTo>
                    <a:pt x="4737" y="159"/>
                    <a:pt x="4703" y="92"/>
                    <a:pt x="4670" y="26"/>
                  </a:cubicBezTo>
                  <a:cubicBezTo>
                    <a:pt x="4637" y="9"/>
                    <a:pt x="4603" y="1"/>
                    <a:pt x="4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54"/>
            <p:cNvSpPr/>
            <p:nvPr/>
          </p:nvSpPr>
          <p:spPr>
            <a:xfrm>
              <a:off x="4384975" y="3540675"/>
              <a:ext cx="105100" cy="267300"/>
            </a:xfrm>
            <a:custGeom>
              <a:avLst/>
              <a:gdLst/>
              <a:ahLst/>
              <a:cxnLst/>
              <a:rect l="l" t="t" r="r" b="b"/>
              <a:pathLst>
                <a:path w="4204" h="10692" extrusionOk="0">
                  <a:moveTo>
                    <a:pt x="3986" y="1"/>
                  </a:moveTo>
                  <a:cubicBezTo>
                    <a:pt x="3961" y="1"/>
                    <a:pt x="3936" y="9"/>
                    <a:pt x="3903" y="26"/>
                  </a:cubicBezTo>
                  <a:lnTo>
                    <a:pt x="234" y="2161"/>
                  </a:lnTo>
                  <a:cubicBezTo>
                    <a:pt x="167" y="2194"/>
                    <a:pt x="100" y="2261"/>
                    <a:pt x="67" y="2328"/>
                  </a:cubicBezTo>
                  <a:cubicBezTo>
                    <a:pt x="34" y="2394"/>
                    <a:pt x="0" y="2494"/>
                    <a:pt x="0" y="2594"/>
                  </a:cubicBezTo>
                  <a:lnTo>
                    <a:pt x="0" y="10467"/>
                  </a:lnTo>
                  <a:cubicBezTo>
                    <a:pt x="0" y="10567"/>
                    <a:pt x="34" y="10634"/>
                    <a:pt x="67" y="10667"/>
                  </a:cubicBezTo>
                  <a:cubicBezTo>
                    <a:pt x="84" y="10684"/>
                    <a:pt x="109" y="10692"/>
                    <a:pt x="138" y="10692"/>
                  </a:cubicBezTo>
                  <a:cubicBezTo>
                    <a:pt x="167" y="10692"/>
                    <a:pt x="200" y="10684"/>
                    <a:pt x="234" y="10667"/>
                  </a:cubicBezTo>
                  <a:lnTo>
                    <a:pt x="3970" y="8499"/>
                  </a:lnTo>
                  <a:cubicBezTo>
                    <a:pt x="4036" y="8465"/>
                    <a:pt x="4103" y="8399"/>
                    <a:pt x="4137" y="8332"/>
                  </a:cubicBezTo>
                  <a:cubicBezTo>
                    <a:pt x="4170" y="8232"/>
                    <a:pt x="4170" y="8132"/>
                    <a:pt x="4170" y="8065"/>
                  </a:cubicBezTo>
                  <a:lnTo>
                    <a:pt x="4170" y="6764"/>
                  </a:lnTo>
                  <a:cubicBezTo>
                    <a:pt x="4203" y="6697"/>
                    <a:pt x="4170" y="6631"/>
                    <a:pt x="4137" y="6564"/>
                  </a:cubicBezTo>
                  <a:cubicBezTo>
                    <a:pt x="4103" y="6547"/>
                    <a:pt x="4070" y="6539"/>
                    <a:pt x="4041" y="6539"/>
                  </a:cubicBezTo>
                  <a:cubicBezTo>
                    <a:pt x="4011" y="6539"/>
                    <a:pt x="3986" y="6547"/>
                    <a:pt x="3970" y="6564"/>
                  </a:cubicBezTo>
                  <a:lnTo>
                    <a:pt x="1468" y="7998"/>
                  </a:lnTo>
                  <a:lnTo>
                    <a:pt x="1468" y="6631"/>
                  </a:lnTo>
                  <a:lnTo>
                    <a:pt x="3736" y="5330"/>
                  </a:lnTo>
                  <a:cubicBezTo>
                    <a:pt x="3803" y="5296"/>
                    <a:pt x="3870" y="5230"/>
                    <a:pt x="3903" y="5130"/>
                  </a:cubicBezTo>
                  <a:cubicBezTo>
                    <a:pt x="3936" y="5063"/>
                    <a:pt x="3936" y="4963"/>
                    <a:pt x="3936" y="4863"/>
                  </a:cubicBezTo>
                  <a:lnTo>
                    <a:pt x="3936" y="3595"/>
                  </a:lnTo>
                  <a:cubicBezTo>
                    <a:pt x="3970" y="3495"/>
                    <a:pt x="3936" y="3428"/>
                    <a:pt x="3903" y="3395"/>
                  </a:cubicBezTo>
                  <a:cubicBezTo>
                    <a:pt x="3870" y="3378"/>
                    <a:pt x="3836" y="3370"/>
                    <a:pt x="3807" y="3370"/>
                  </a:cubicBezTo>
                  <a:cubicBezTo>
                    <a:pt x="3778" y="3370"/>
                    <a:pt x="3753" y="3378"/>
                    <a:pt x="3736" y="3395"/>
                  </a:cubicBezTo>
                  <a:lnTo>
                    <a:pt x="1468" y="4696"/>
                  </a:lnTo>
                  <a:lnTo>
                    <a:pt x="1468" y="3362"/>
                  </a:lnTo>
                  <a:lnTo>
                    <a:pt x="3903" y="1961"/>
                  </a:lnTo>
                  <a:cubicBezTo>
                    <a:pt x="3970" y="1927"/>
                    <a:pt x="4036" y="1861"/>
                    <a:pt x="4070" y="1794"/>
                  </a:cubicBezTo>
                  <a:cubicBezTo>
                    <a:pt x="4103" y="1694"/>
                    <a:pt x="4137" y="1627"/>
                    <a:pt x="4137" y="1527"/>
                  </a:cubicBezTo>
                  <a:lnTo>
                    <a:pt x="4137" y="226"/>
                  </a:lnTo>
                  <a:cubicBezTo>
                    <a:pt x="4137" y="159"/>
                    <a:pt x="4103" y="93"/>
                    <a:pt x="4070" y="26"/>
                  </a:cubicBezTo>
                  <a:cubicBezTo>
                    <a:pt x="4036" y="9"/>
                    <a:pt x="4011" y="1"/>
                    <a:pt x="39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54"/>
            <p:cNvSpPr/>
            <p:nvPr/>
          </p:nvSpPr>
          <p:spPr>
            <a:xfrm>
              <a:off x="4512550" y="3459800"/>
              <a:ext cx="115950" cy="274800"/>
            </a:xfrm>
            <a:custGeom>
              <a:avLst/>
              <a:gdLst/>
              <a:ahLst/>
              <a:cxnLst/>
              <a:rect l="l" t="t" r="r" b="b"/>
              <a:pathLst>
                <a:path w="4638" h="10992" extrusionOk="0">
                  <a:moveTo>
                    <a:pt x="4504" y="0"/>
                  </a:moveTo>
                  <a:cubicBezTo>
                    <a:pt x="4479" y="0"/>
                    <a:pt x="4454" y="9"/>
                    <a:pt x="4437" y="25"/>
                  </a:cubicBezTo>
                  <a:lnTo>
                    <a:pt x="3403" y="626"/>
                  </a:lnTo>
                  <a:cubicBezTo>
                    <a:pt x="3337" y="659"/>
                    <a:pt x="3270" y="726"/>
                    <a:pt x="3237" y="792"/>
                  </a:cubicBezTo>
                  <a:cubicBezTo>
                    <a:pt x="3203" y="893"/>
                    <a:pt x="3170" y="993"/>
                    <a:pt x="3170" y="1093"/>
                  </a:cubicBezTo>
                  <a:lnTo>
                    <a:pt x="3170" y="5196"/>
                  </a:lnTo>
                  <a:lnTo>
                    <a:pt x="1369" y="2060"/>
                  </a:lnTo>
                  <a:cubicBezTo>
                    <a:pt x="1335" y="2027"/>
                    <a:pt x="1302" y="1993"/>
                    <a:pt x="1268" y="1960"/>
                  </a:cubicBezTo>
                  <a:cubicBezTo>
                    <a:pt x="1240" y="1932"/>
                    <a:pt x="1212" y="1921"/>
                    <a:pt x="1181" y="1921"/>
                  </a:cubicBezTo>
                  <a:cubicBezTo>
                    <a:pt x="1139" y="1921"/>
                    <a:pt x="1093" y="1941"/>
                    <a:pt x="1035" y="1960"/>
                  </a:cubicBezTo>
                  <a:lnTo>
                    <a:pt x="201" y="2427"/>
                  </a:lnTo>
                  <a:cubicBezTo>
                    <a:pt x="134" y="2494"/>
                    <a:pt x="68" y="2560"/>
                    <a:pt x="68" y="2627"/>
                  </a:cubicBezTo>
                  <a:cubicBezTo>
                    <a:pt x="1" y="2694"/>
                    <a:pt x="1" y="2794"/>
                    <a:pt x="1" y="2894"/>
                  </a:cubicBezTo>
                  <a:lnTo>
                    <a:pt x="1" y="10766"/>
                  </a:lnTo>
                  <a:cubicBezTo>
                    <a:pt x="1" y="10833"/>
                    <a:pt x="1" y="10900"/>
                    <a:pt x="68" y="10966"/>
                  </a:cubicBezTo>
                  <a:cubicBezTo>
                    <a:pt x="84" y="10983"/>
                    <a:pt x="109" y="10991"/>
                    <a:pt x="134" y="10991"/>
                  </a:cubicBezTo>
                  <a:cubicBezTo>
                    <a:pt x="159" y="10991"/>
                    <a:pt x="184" y="10983"/>
                    <a:pt x="201" y="10966"/>
                  </a:cubicBezTo>
                  <a:lnTo>
                    <a:pt x="1235" y="10366"/>
                  </a:lnTo>
                  <a:cubicBezTo>
                    <a:pt x="1302" y="10333"/>
                    <a:pt x="1369" y="10266"/>
                    <a:pt x="1402" y="10166"/>
                  </a:cubicBezTo>
                  <a:cubicBezTo>
                    <a:pt x="1435" y="10099"/>
                    <a:pt x="1469" y="9999"/>
                    <a:pt x="1469" y="9899"/>
                  </a:cubicBezTo>
                  <a:lnTo>
                    <a:pt x="1469" y="5796"/>
                  </a:lnTo>
                  <a:lnTo>
                    <a:pt x="3270" y="8898"/>
                  </a:lnTo>
                  <a:cubicBezTo>
                    <a:pt x="3303" y="8965"/>
                    <a:pt x="3337" y="8998"/>
                    <a:pt x="3370" y="9032"/>
                  </a:cubicBezTo>
                  <a:cubicBezTo>
                    <a:pt x="3403" y="9048"/>
                    <a:pt x="3437" y="9057"/>
                    <a:pt x="3474" y="9057"/>
                  </a:cubicBezTo>
                  <a:cubicBezTo>
                    <a:pt x="3512" y="9057"/>
                    <a:pt x="3553" y="9048"/>
                    <a:pt x="3603" y="9032"/>
                  </a:cubicBezTo>
                  <a:lnTo>
                    <a:pt x="4437" y="8565"/>
                  </a:lnTo>
                  <a:cubicBezTo>
                    <a:pt x="4504" y="8498"/>
                    <a:pt x="4537" y="8431"/>
                    <a:pt x="4571" y="8365"/>
                  </a:cubicBezTo>
                  <a:cubicBezTo>
                    <a:pt x="4638" y="8298"/>
                    <a:pt x="4638" y="8198"/>
                    <a:pt x="4638" y="8098"/>
                  </a:cubicBezTo>
                  <a:lnTo>
                    <a:pt x="4638" y="225"/>
                  </a:lnTo>
                  <a:cubicBezTo>
                    <a:pt x="4638" y="159"/>
                    <a:pt x="4638" y="59"/>
                    <a:pt x="4571" y="25"/>
                  </a:cubicBezTo>
                  <a:cubicBezTo>
                    <a:pt x="4554" y="9"/>
                    <a:pt x="4529" y="0"/>
                    <a:pt x="45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54"/>
            <p:cNvSpPr/>
            <p:nvPr/>
          </p:nvSpPr>
          <p:spPr>
            <a:xfrm>
              <a:off x="4646000" y="3380775"/>
              <a:ext cx="117600" cy="252925"/>
            </a:xfrm>
            <a:custGeom>
              <a:avLst/>
              <a:gdLst/>
              <a:ahLst/>
              <a:cxnLst/>
              <a:rect l="l" t="t" r="r" b="b"/>
              <a:pathLst>
                <a:path w="4704" h="10117" extrusionOk="0">
                  <a:moveTo>
                    <a:pt x="4570" y="1"/>
                  </a:moveTo>
                  <a:cubicBezTo>
                    <a:pt x="4545" y="1"/>
                    <a:pt x="4520" y="17"/>
                    <a:pt x="4503" y="51"/>
                  </a:cubicBezTo>
                  <a:lnTo>
                    <a:pt x="234" y="2519"/>
                  </a:lnTo>
                  <a:cubicBezTo>
                    <a:pt x="167" y="2552"/>
                    <a:pt x="100" y="2619"/>
                    <a:pt x="67" y="2686"/>
                  </a:cubicBezTo>
                  <a:cubicBezTo>
                    <a:pt x="33" y="2786"/>
                    <a:pt x="0" y="2886"/>
                    <a:pt x="0" y="2953"/>
                  </a:cubicBezTo>
                  <a:lnTo>
                    <a:pt x="0" y="4254"/>
                  </a:lnTo>
                  <a:cubicBezTo>
                    <a:pt x="0" y="4320"/>
                    <a:pt x="33" y="4387"/>
                    <a:pt x="67" y="4454"/>
                  </a:cubicBezTo>
                  <a:cubicBezTo>
                    <a:pt x="100" y="4471"/>
                    <a:pt x="133" y="4479"/>
                    <a:pt x="163" y="4479"/>
                  </a:cubicBezTo>
                  <a:cubicBezTo>
                    <a:pt x="192" y="4479"/>
                    <a:pt x="217" y="4471"/>
                    <a:pt x="234" y="4454"/>
                  </a:cubicBezTo>
                  <a:lnTo>
                    <a:pt x="1635" y="3653"/>
                  </a:lnTo>
                  <a:lnTo>
                    <a:pt x="1635" y="9891"/>
                  </a:lnTo>
                  <a:cubicBezTo>
                    <a:pt x="1601" y="9958"/>
                    <a:pt x="1635" y="10058"/>
                    <a:pt x="1701" y="10091"/>
                  </a:cubicBezTo>
                  <a:cubicBezTo>
                    <a:pt x="1718" y="10108"/>
                    <a:pt x="1743" y="10116"/>
                    <a:pt x="1768" y="10116"/>
                  </a:cubicBezTo>
                  <a:cubicBezTo>
                    <a:pt x="1793" y="10116"/>
                    <a:pt x="1818" y="10108"/>
                    <a:pt x="1835" y="10091"/>
                  </a:cubicBezTo>
                  <a:lnTo>
                    <a:pt x="2869" y="9491"/>
                  </a:lnTo>
                  <a:cubicBezTo>
                    <a:pt x="2935" y="9457"/>
                    <a:pt x="3002" y="9391"/>
                    <a:pt x="3036" y="9324"/>
                  </a:cubicBezTo>
                  <a:cubicBezTo>
                    <a:pt x="3069" y="9224"/>
                    <a:pt x="3102" y="9124"/>
                    <a:pt x="3102" y="9057"/>
                  </a:cubicBezTo>
                  <a:lnTo>
                    <a:pt x="3102" y="2786"/>
                  </a:lnTo>
                  <a:lnTo>
                    <a:pt x="4503" y="1985"/>
                  </a:lnTo>
                  <a:cubicBezTo>
                    <a:pt x="4570" y="1952"/>
                    <a:pt x="4603" y="1885"/>
                    <a:pt x="4637" y="1785"/>
                  </a:cubicBezTo>
                  <a:cubicBezTo>
                    <a:pt x="4670" y="1719"/>
                    <a:pt x="4703" y="1618"/>
                    <a:pt x="4703" y="1518"/>
                  </a:cubicBezTo>
                  <a:lnTo>
                    <a:pt x="4703" y="251"/>
                  </a:lnTo>
                  <a:cubicBezTo>
                    <a:pt x="4703" y="151"/>
                    <a:pt x="4670" y="84"/>
                    <a:pt x="4637" y="51"/>
                  </a:cubicBezTo>
                  <a:cubicBezTo>
                    <a:pt x="4620" y="17"/>
                    <a:pt x="4595" y="1"/>
                    <a:pt x="45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54"/>
            <p:cNvSpPr/>
            <p:nvPr/>
          </p:nvSpPr>
          <p:spPr>
            <a:xfrm>
              <a:off x="4781075" y="3349725"/>
              <a:ext cx="36725" cy="229750"/>
            </a:xfrm>
            <a:custGeom>
              <a:avLst/>
              <a:gdLst/>
              <a:ahLst/>
              <a:cxnLst/>
              <a:rect l="l" t="t" r="r" b="b"/>
              <a:pathLst>
                <a:path w="1469" h="9190" extrusionOk="0">
                  <a:moveTo>
                    <a:pt x="1335" y="0"/>
                  </a:moveTo>
                  <a:cubicBezTo>
                    <a:pt x="1310" y="0"/>
                    <a:pt x="1285" y="8"/>
                    <a:pt x="1268" y="25"/>
                  </a:cubicBezTo>
                  <a:lnTo>
                    <a:pt x="234" y="626"/>
                  </a:lnTo>
                  <a:cubicBezTo>
                    <a:pt x="134" y="659"/>
                    <a:pt x="101" y="726"/>
                    <a:pt x="68" y="826"/>
                  </a:cubicBezTo>
                  <a:cubicBezTo>
                    <a:pt x="34" y="892"/>
                    <a:pt x="1" y="992"/>
                    <a:pt x="1" y="1093"/>
                  </a:cubicBezTo>
                  <a:lnTo>
                    <a:pt x="1" y="8965"/>
                  </a:lnTo>
                  <a:cubicBezTo>
                    <a:pt x="1" y="9032"/>
                    <a:pt x="34" y="9132"/>
                    <a:pt x="68" y="9165"/>
                  </a:cubicBezTo>
                  <a:cubicBezTo>
                    <a:pt x="84" y="9182"/>
                    <a:pt x="109" y="9190"/>
                    <a:pt x="139" y="9190"/>
                  </a:cubicBezTo>
                  <a:cubicBezTo>
                    <a:pt x="168" y="9190"/>
                    <a:pt x="201" y="9182"/>
                    <a:pt x="234" y="9165"/>
                  </a:cubicBezTo>
                  <a:lnTo>
                    <a:pt x="1268" y="8598"/>
                  </a:lnTo>
                  <a:cubicBezTo>
                    <a:pt x="1335" y="8531"/>
                    <a:pt x="1369" y="8464"/>
                    <a:pt x="1402" y="8398"/>
                  </a:cubicBezTo>
                  <a:cubicBezTo>
                    <a:pt x="1435" y="8331"/>
                    <a:pt x="1469" y="8231"/>
                    <a:pt x="1469" y="8131"/>
                  </a:cubicBezTo>
                  <a:lnTo>
                    <a:pt x="1469" y="225"/>
                  </a:lnTo>
                  <a:cubicBezTo>
                    <a:pt x="1469" y="159"/>
                    <a:pt x="1469" y="92"/>
                    <a:pt x="1402" y="25"/>
                  </a:cubicBezTo>
                  <a:cubicBezTo>
                    <a:pt x="1385" y="8"/>
                    <a:pt x="1360" y="0"/>
                    <a:pt x="1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54"/>
            <p:cNvSpPr/>
            <p:nvPr/>
          </p:nvSpPr>
          <p:spPr>
            <a:xfrm>
              <a:off x="4841125" y="3286800"/>
              <a:ext cx="124275" cy="236200"/>
            </a:xfrm>
            <a:custGeom>
              <a:avLst/>
              <a:gdLst/>
              <a:ahLst/>
              <a:cxnLst/>
              <a:rect l="l" t="t" r="r" b="b"/>
              <a:pathLst>
                <a:path w="4971" h="9448" extrusionOk="0">
                  <a:moveTo>
                    <a:pt x="2903" y="2142"/>
                  </a:moveTo>
                  <a:cubicBezTo>
                    <a:pt x="3036" y="2142"/>
                    <a:pt x="3136" y="2175"/>
                    <a:pt x="3203" y="2275"/>
                  </a:cubicBezTo>
                  <a:cubicBezTo>
                    <a:pt x="3303" y="2375"/>
                    <a:pt x="3370" y="2475"/>
                    <a:pt x="3403" y="2609"/>
                  </a:cubicBezTo>
                  <a:cubicBezTo>
                    <a:pt x="3436" y="2776"/>
                    <a:pt x="3470" y="2942"/>
                    <a:pt x="3503" y="3109"/>
                  </a:cubicBezTo>
                  <a:lnTo>
                    <a:pt x="3503" y="3576"/>
                  </a:lnTo>
                  <a:lnTo>
                    <a:pt x="3503" y="4110"/>
                  </a:lnTo>
                  <a:lnTo>
                    <a:pt x="3503" y="4677"/>
                  </a:lnTo>
                  <a:lnTo>
                    <a:pt x="3503" y="5177"/>
                  </a:lnTo>
                  <a:cubicBezTo>
                    <a:pt x="3470" y="5578"/>
                    <a:pt x="3370" y="5978"/>
                    <a:pt x="3236" y="6345"/>
                  </a:cubicBezTo>
                  <a:cubicBezTo>
                    <a:pt x="3103" y="6678"/>
                    <a:pt x="2836" y="6979"/>
                    <a:pt x="2502" y="7179"/>
                  </a:cubicBezTo>
                  <a:cubicBezTo>
                    <a:pt x="2352" y="7262"/>
                    <a:pt x="2211" y="7304"/>
                    <a:pt x="2085" y="7304"/>
                  </a:cubicBezTo>
                  <a:cubicBezTo>
                    <a:pt x="1960" y="7304"/>
                    <a:pt x="1852" y="7262"/>
                    <a:pt x="1769" y="7179"/>
                  </a:cubicBezTo>
                  <a:cubicBezTo>
                    <a:pt x="1568" y="6945"/>
                    <a:pt x="1502" y="6645"/>
                    <a:pt x="1502" y="6345"/>
                  </a:cubicBezTo>
                  <a:lnTo>
                    <a:pt x="1502" y="5844"/>
                  </a:lnTo>
                  <a:lnTo>
                    <a:pt x="1502" y="5311"/>
                  </a:lnTo>
                  <a:lnTo>
                    <a:pt x="1502" y="4777"/>
                  </a:lnTo>
                  <a:lnTo>
                    <a:pt x="1502" y="4277"/>
                  </a:lnTo>
                  <a:cubicBezTo>
                    <a:pt x="1502" y="4077"/>
                    <a:pt x="1535" y="3876"/>
                    <a:pt x="1568" y="3676"/>
                  </a:cubicBezTo>
                  <a:cubicBezTo>
                    <a:pt x="1635" y="3476"/>
                    <a:pt x="1702" y="3309"/>
                    <a:pt x="1769" y="3109"/>
                  </a:cubicBezTo>
                  <a:cubicBezTo>
                    <a:pt x="1835" y="2942"/>
                    <a:pt x="1935" y="2776"/>
                    <a:pt x="2069" y="2642"/>
                  </a:cubicBezTo>
                  <a:cubicBezTo>
                    <a:pt x="2202" y="2509"/>
                    <a:pt x="2336" y="2375"/>
                    <a:pt x="2502" y="2275"/>
                  </a:cubicBezTo>
                  <a:cubicBezTo>
                    <a:pt x="2602" y="2209"/>
                    <a:pt x="2769" y="2142"/>
                    <a:pt x="2903" y="2142"/>
                  </a:cubicBezTo>
                  <a:close/>
                  <a:moveTo>
                    <a:pt x="3606" y="1"/>
                  </a:moveTo>
                  <a:cubicBezTo>
                    <a:pt x="3571" y="1"/>
                    <a:pt x="3537" y="3"/>
                    <a:pt x="3503" y="7"/>
                  </a:cubicBezTo>
                  <a:cubicBezTo>
                    <a:pt x="3136" y="7"/>
                    <a:pt x="2769" y="140"/>
                    <a:pt x="2469" y="341"/>
                  </a:cubicBezTo>
                  <a:cubicBezTo>
                    <a:pt x="2102" y="541"/>
                    <a:pt x="1735" y="841"/>
                    <a:pt x="1435" y="1208"/>
                  </a:cubicBezTo>
                  <a:cubicBezTo>
                    <a:pt x="1135" y="1541"/>
                    <a:pt x="901" y="1942"/>
                    <a:pt x="668" y="2342"/>
                  </a:cubicBezTo>
                  <a:cubicBezTo>
                    <a:pt x="468" y="2776"/>
                    <a:pt x="301" y="3209"/>
                    <a:pt x="201" y="3676"/>
                  </a:cubicBezTo>
                  <a:cubicBezTo>
                    <a:pt x="101" y="4143"/>
                    <a:pt x="34" y="4610"/>
                    <a:pt x="1" y="5077"/>
                  </a:cubicBezTo>
                  <a:cubicBezTo>
                    <a:pt x="1" y="5411"/>
                    <a:pt x="1" y="5778"/>
                    <a:pt x="1" y="6145"/>
                  </a:cubicBezTo>
                  <a:lnTo>
                    <a:pt x="1" y="7212"/>
                  </a:lnTo>
                  <a:cubicBezTo>
                    <a:pt x="1" y="7612"/>
                    <a:pt x="67" y="8013"/>
                    <a:pt x="201" y="8413"/>
                  </a:cubicBezTo>
                  <a:cubicBezTo>
                    <a:pt x="301" y="8680"/>
                    <a:pt x="468" y="8947"/>
                    <a:pt x="668" y="9180"/>
                  </a:cubicBezTo>
                  <a:cubicBezTo>
                    <a:pt x="901" y="9347"/>
                    <a:pt x="1168" y="9447"/>
                    <a:pt x="1435" y="9447"/>
                  </a:cubicBezTo>
                  <a:cubicBezTo>
                    <a:pt x="1802" y="9414"/>
                    <a:pt x="2169" y="9314"/>
                    <a:pt x="2469" y="9113"/>
                  </a:cubicBezTo>
                  <a:cubicBezTo>
                    <a:pt x="2869" y="8880"/>
                    <a:pt x="3203" y="8613"/>
                    <a:pt x="3503" y="8280"/>
                  </a:cubicBezTo>
                  <a:cubicBezTo>
                    <a:pt x="3803" y="7913"/>
                    <a:pt x="4070" y="7546"/>
                    <a:pt x="4270" y="7112"/>
                  </a:cubicBezTo>
                  <a:cubicBezTo>
                    <a:pt x="4470" y="6678"/>
                    <a:pt x="4637" y="6245"/>
                    <a:pt x="4771" y="5778"/>
                  </a:cubicBezTo>
                  <a:cubicBezTo>
                    <a:pt x="4871" y="5311"/>
                    <a:pt x="4937" y="4844"/>
                    <a:pt x="4971" y="4377"/>
                  </a:cubicBezTo>
                  <a:lnTo>
                    <a:pt x="4971" y="3309"/>
                  </a:lnTo>
                  <a:lnTo>
                    <a:pt x="4971" y="2209"/>
                  </a:lnTo>
                  <a:cubicBezTo>
                    <a:pt x="4937" y="1808"/>
                    <a:pt x="4871" y="1408"/>
                    <a:pt x="4771" y="1041"/>
                  </a:cubicBezTo>
                  <a:cubicBezTo>
                    <a:pt x="4671" y="741"/>
                    <a:pt x="4504" y="474"/>
                    <a:pt x="4270" y="274"/>
                  </a:cubicBezTo>
                  <a:cubicBezTo>
                    <a:pt x="4096" y="99"/>
                    <a:pt x="3845" y="1"/>
                    <a:pt x="36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54"/>
            <p:cNvSpPr/>
            <p:nvPr/>
          </p:nvSpPr>
          <p:spPr>
            <a:xfrm>
              <a:off x="4987900" y="3184600"/>
              <a:ext cx="116775" cy="275625"/>
            </a:xfrm>
            <a:custGeom>
              <a:avLst/>
              <a:gdLst/>
              <a:ahLst/>
              <a:cxnLst/>
              <a:rect l="l" t="t" r="r" b="b"/>
              <a:pathLst>
                <a:path w="4671" h="11025" extrusionOk="0">
                  <a:moveTo>
                    <a:pt x="4537" y="0"/>
                  </a:moveTo>
                  <a:cubicBezTo>
                    <a:pt x="4512" y="0"/>
                    <a:pt x="4487" y="9"/>
                    <a:pt x="4470" y="25"/>
                  </a:cubicBezTo>
                  <a:lnTo>
                    <a:pt x="3403" y="626"/>
                  </a:lnTo>
                  <a:cubicBezTo>
                    <a:pt x="3336" y="693"/>
                    <a:pt x="3303" y="759"/>
                    <a:pt x="3269" y="826"/>
                  </a:cubicBezTo>
                  <a:cubicBezTo>
                    <a:pt x="3236" y="893"/>
                    <a:pt x="3203" y="993"/>
                    <a:pt x="3203" y="1093"/>
                  </a:cubicBezTo>
                  <a:lnTo>
                    <a:pt x="3203" y="5229"/>
                  </a:lnTo>
                  <a:lnTo>
                    <a:pt x="1368" y="2094"/>
                  </a:lnTo>
                  <a:cubicBezTo>
                    <a:pt x="1368" y="2027"/>
                    <a:pt x="1301" y="1993"/>
                    <a:pt x="1268" y="1993"/>
                  </a:cubicBezTo>
                  <a:cubicBezTo>
                    <a:pt x="1235" y="1960"/>
                    <a:pt x="1201" y="1943"/>
                    <a:pt x="1168" y="1943"/>
                  </a:cubicBezTo>
                  <a:cubicBezTo>
                    <a:pt x="1135" y="1943"/>
                    <a:pt x="1101" y="1960"/>
                    <a:pt x="1068" y="1993"/>
                  </a:cubicBezTo>
                  <a:lnTo>
                    <a:pt x="234" y="2460"/>
                  </a:lnTo>
                  <a:cubicBezTo>
                    <a:pt x="167" y="2494"/>
                    <a:pt x="101" y="2561"/>
                    <a:pt x="67" y="2627"/>
                  </a:cubicBezTo>
                  <a:cubicBezTo>
                    <a:pt x="34" y="2727"/>
                    <a:pt x="0" y="2827"/>
                    <a:pt x="0" y="2894"/>
                  </a:cubicBezTo>
                  <a:lnTo>
                    <a:pt x="0" y="10800"/>
                  </a:lnTo>
                  <a:cubicBezTo>
                    <a:pt x="0" y="10866"/>
                    <a:pt x="34" y="10933"/>
                    <a:pt x="67" y="11000"/>
                  </a:cubicBezTo>
                  <a:cubicBezTo>
                    <a:pt x="84" y="11017"/>
                    <a:pt x="109" y="11025"/>
                    <a:pt x="138" y="11025"/>
                  </a:cubicBezTo>
                  <a:cubicBezTo>
                    <a:pt x="167" y="11025"/>
                    <a:pt x="201" y="11017"/>
                    <a:pt x="234" y="11000"/>
                  </a:cubicBezTo>
                  <a:lnTo>
                    <a:pt x="1268" y="10366"/>
                  </a:lnTo>
                  <a:cubicBezTo>
                    <a:pt x="1335" y="10333"/>
                    <a:pt x="1401" y="10266"/>
                    <a:pt x="1435" y="10199"/>
                  </a:cubicBezTo>
                  <a:cubicBezTo>
                    <a:pt x="1468" y="10099"/>
                    <a:pt x="1468" y="10033"/>
                    <a:pt x="1468" y="9932"/>
                  </a:cubicBezTo>
                  <a:lnTo>
                    <a:pt x="1468" y="5796"/>
                  </a:lnTo>
                  <a:lnTo>
                    <a:pt x="3303" y="8932"/>
                  </a:lnTo>
                  <a:cubicBezTo>
                    <a:pt x="3336" y="8965"/>
                    <a:pt x="3370" y="8998"/>
                    <a:pt x="3403" y="9032"/>
                  </a:cubicBezTo>
                  <a:cubicBezTo>
                    <a:pt x="3436" y="9065"/>
                    <a:pt x="3478" y="9082"/>
                    <a:pt x="3520" y="9082"/>
                  </a:cubicBezTo>
                  <a:cubicBezTo>
                    <a:pt x="3561" y="9082"/>
                    <a:pt x="3603" y="9065"/>
                    <a:pt x="3636" y="9032"/>
                  </a:cubicBezTo>
                  <a:lnTo>
                    <a:pt x="4470" y="8565"/>
                  </a:lnTo>
                  <a:cubicBezTo>
                    <a:pt x="4537" y="8498"/>
                    <a:pt x="4570" y="8431"/>
                    <a:pt x="4604" y="8365"/>
                  </a:cubicBezTo>
                  <a:cubicBezTo>
                    <a:pt x="4637" y="8298"/>
                    <a:pt x="4670" y="8198"/>
                    <a:pt x="4670" y="8098"/>
                  </a:cubicBezTo>
                  <a:lnTo>
                    <a:pt x="4670" y="226"/>
                  </a:lnTo>
                  <a:cubicBezTo>
                    <a:pt x="4670" y="125"/>
                    <a:pt x="4637" y="59"/>
                    <a:pt x="4604" y="25"/>
                  </a:cubicBezTo>
                  <a:cubicBezTo>
                    <a:pt x="4587" y="9"/>
                    <a:pt x="4562" y="0"/>
                    <a:pt x="45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54"/>
            <p:cNvSpPr/>
            <p:nvPr/>
          </p:nvSpPr>
          <p:spPr>
            <a:xfrm>
              <a:off x="3807050" y="3876575"/>
              <a:ext cx="105100" cy="383925"/>
            </a:xfrm>
            <a:custGeom>
              <a:avLst/>
              <a:gdLst/>
              <a:ahLst/>
              <a:cxnLst/>
              <a:rect l="l" t="t" r="r" b="b"/>
              <a:pathLst>
                <a:path w="4204" h="15357" extrusionOk="0">
                  <a:moveTo>
                    <a:pt x="3921" y="1"/>
                  </a:moveTo>
                  <a:cubicBezTo>
                    <a:pt x="3857" y="1"/>
                    <a:pt x="3784" y="22"/>
                    <a:pt x="3703" y="66"/>
                  </a:cubicBezTo>
                  <a:lnTo>
                    <a:pt x="534" y="1734"/>
                  </a:lnTo>
                  <a:cubicBezTo>
                    <a:pt x="201" y="1934"/>
                    <a:pt x="1" y="2268"/>
                    <a:pt x="1" y="2635"/>
                  </a:cubicBezTo>
                  <a:lnTo>
                    <a:pt x="268" y="14944"/>
                  </a:lnTo>
                  <a:cubicBezTo>
                    <a:pt x="219" y="15185"/>
                    <a:pt x="399" y="15357"/>
                    <a:pt x="603" y="15357"/>
                  </a:cubicBezTo>
                  <a:cubicBezTo>
                    <a:pt x="680" y="15357"/>
                    <a:pt x="761" y="15332"/>
                    <a:pt x="835" y="15277"/>
                  </a:cubicBezTo>
                  <a:lnTo>
                    <a:pt x="2503" y="14410"/>
                  </a:lnTo>
                  <a:cubicBezTo>
                    <a:pt x="2803" y="14210"/>
                    <a:pt x="3003" y="13876"/>
                    <a:pt x="3036" y="13509"/>
                  </a:cubicBezTo>
                  <a:lnTo>
                    <a:pt x="4204" y="400"/>
                  </a:lnTo>
                  <a:cubicBezTo>
                    <a:pt x="4204" y="156"/>
                    <a:pt x="4097" y="1"/>
                    <a:pt x="3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54"/>
            <p:cNvSpPr/>
            <p:nvPr/>
          </p:nvSpPr>
          <p:spPr>
            <a:xfrm>
              <a:off x="3800575" y="4284675"/>
              <a:ext cx="87200" cy="121125"/>
            </a:xfrm>
            <a:custGeom>
              <a:avLst/>
              <a:gdLst/>
              <a:ahLst/>
              <a:cxnLst/>
              <a:rect l="l" t="t" r="r" b="b"/>
              <a:pathLst>
                <a:path w="3488" h="4845" extrusionOk="0">
                  <a:moveTo>
                    <a:pt x="2482" y="0"/>
                  </a:moveTo>
                  <a:cubicBezTo>
                    <a:pt x="2289" y="0"/>
                    <a:pt x="2070" y="58"/>
                    <a:pt x="1828" y="187"/>
                  </a:cubicBezTo>
                  <a:cubicBezTo>
                    <a:pt x="760" y="888"/>
                    <a:pt x="93" y="2055"/>
                    <a:pt x="26" y="3323"/>
                  </a:cubicBezTo>
                  <a:cubicBezTo>
                    <a:pt x="0" y="4173"/>
                    <a:pt x="353" y="4844"/>
                    <a:pt x="1007" y="4844"/>
                  </a:cubicBezTo>
                  <a:cubicBezTo>
                    <a:pt x="1199" y="4844"/>
                    <a:pt x="1418" y="4786"/>
                    <a:pt x="1661" y="4657"/>
                  </a:cubicBezTo>
                  <a:cubicBezTo>
                    <a:pt x="2728" y="3957"/>
                    <a:pt x="3395" y="2789"/>
                    <a:pt x="3462" y="1522"/>
                  </a:cubicBezTo>
                  <a:cubicBezTo>
                    <a:pt x="3488" y="671"/>
                    <a:pt x="3135" y="0"/>
                    <a:pt x="248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54"/>
            <p:cNvSpPr/>
            <p:nvPr/>
          </p:nvSpPr>
          <p:spPr>
            <a:xfrm>
              <a:off x="3395100" y="3903425"/>
              <a:ext cx="168000" cy="83225"/>
            </a:xfrm>
            <a:custGeom>
              <a:avLst/>
              <a:gdLst/>
              <a:ahLst/>
              <a:cxnLst/>
              <a:rect l="l" t="t" r="r" b="b"/>
              <a:pathLst>
                <a:path w="6720" h="3329" extrusionOk="0">
                  <a:moveTo>
                    <a:pt x="6014" y="1"/>
                  </a:moveTo>
                  <a:cubicBezTo>
                    <a:pt x="5939" y="1"/>
                    <a:pt x="5857" y="19"/>
                    <a:pt x="5771" y="60"/>
                  </a:cubicBezTo>
                  <a:lnTo>
                    <a:pt x="501" y="2361"/>
                  </a:lnTo>
                  <a:cubicBezTo>
                    <a:pt x="0" y="2595"/>
                    <a:pt x="167" y="3329"/>
                    <a:pt x="701" y="3329"/>
                  </a:cubicBezTo>
                  <a:cubicBezTo>
                    <a:pt x="768" y="3329"/>
                    <a:pt x="834" y="3329"/>
                    <a:pt x="901" y="3295"/>
                  </a:cubicBezTo>
                  <a:lnTo>
                    <a:pt x="6171" y="994"/>
                  </a:lnTo>
                  <a:cubicBezTo>
                    <a:pt x="6719" y="734"/>
                    <a:pt x="6494" y="1"/>
                    <a:pt x="60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54"/>
            <p:cNvSpPr/>
            <p:nvPr/>
          </p:nvSpPr>
          <p:spPr>
            <a:xfrm>
              <a:off x="3393250" y="3710675"/>
              <a:ext cx="184500" cy="84175"/>
            </a:xfrm>
            <a:custGeom>
              <a:avLst/>
              <a:gdLst/>
              <a:ahLst/>
              <a:cxnLst/>
              <a:rect l="l" t="t" r="r" b="b"/>
              <a:pathLst>
                <a:path w="7380" h="3367" extrusionOk="0">
                  <a:moveTo>
                    <a:pt x="756" y="0"/>
                  </a:moveTo>
                  <a:cubicBezTo>
                    <a:pt x="246" y="0"/>
                    <a:pt x="1" y="829"/>
                    <a:pt x="608" y="1032"/>
                  </a:cubicBezTo>
                  <a:lnTo>
                    <a:pt x="6479" y="3333"/>
                  </a:lnTo>
                  <a:cubicBezTo>
                    <a:pt x="6546" y="3367"/>
                    <a:pt x="6612" y="3367"/>
                    <a:pt x="6679" y="3367"/>
                  </a:cubicBezTo>
                  <a:cubicBezTo>
                    <a:pt x="7246" y="3367"/>
                    <a:pt x="7380" y="2599"/>
                    <a:pt x="6879" y="2399"/>
                  </a:cubicBezTo>
                  <a:lnTo>
                    <a:pt x="1008" y="64"/>
                  </a:lnTo>
                  <a:cubicBezTo>
                    <a:pt x="919" y="20"/>
                    <a:pt x="835" y="0"/>
                    <a:pt x="7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54"/>
            <p:cNvSpPr/>
            <p:nvPr/>
          </p:nvSpPr>
          <p:spPr>
            <a:xfrm>
              <a:off x="3536375" y="3518875"/>
              <a:ext cx="106425" cy="146725"/>
            </a:xfrm>
            <a:custGeom>
              <a:avLst/>
              <a:gdLst/>
              <a:ahLst/>
              <a:cxnLst/>
              <a:rect l="l" t="t" r="r" b="b"/>
              <a:pathLst>
                <a:path w="4257" h="5869" extrusionOk="0">
                  <a:moveTo>
                    <a:pt x="702" y="1"/>
                  </a:moveTo>
                  <a:cubicBezTo>
                    <a:pt x="351" y="1"/>
                    <a:pt x="0" y="383"/>
                    <a:pt x="254" y="798"/>
                  </a:cubicBezTo>
                  <a:lnTo>
                    <a:pt x="3156" y="5635"/>
                  </a:lnTo>
                  <a:cubicBezTo>
                    <a:pt x="3222" y="5768"/>
                    <a:pt x="3389" y="5868"/>
                    <a:pt x="3589" y="5868"/>
                  </a:cubicBezTo>
                  <a:cubicBezTo>
                    <a:pt x="3990" y="5868"/>
                    <a:pt x="4256" y="5435"/>
                    <a:pt x="4056" y="5101"/>
                  </a:cubicBezTo>
                  <a:lnTo>
                    <a:pt x="1121" y="264"/>
                  </a:lnTo>
                  <a:cubicBezTo>
                    <a:pt x="1017" y="78"/>
                    <a:pt x="860" y="1"/>
                    <a:pt x="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54"/>
            <p:cNvSpPr/>
            <p:nvPr/>
          </p:nvSpPr>
          <p:spPr>
            <a:xfrm>
              <a:off x="5304800" y="3491500"/>
              <a:ext cx="166650" cy="95700"/>
            </a:xfrm>
            <a:custGeom>
              <a:avLst/>
              <a:gdLst/>
              <a:ahLst/>
              <a:cxnLst/>
              <a:rect l="l" t="t" r="r" b="b"/>
              <a:pathLst>
                <a:path w="6666" h="3828" extrusionOk="0">
                  <a:moveTo>
                    <a:pt x="5914" y="1"/>
                  </a:moveTo>
                  <a:cubicBezTo>
                    <a:pt x="5827" y="1"/>
                    <a:pt x="5733" y="28"/>
                    <a:pt x="5638" y="92"/>
                  </a:cubicBezTo>
                  <a:lnTo>
                    <a:pt x="334" y="2860"/>
                  </a:lnTo>
                  <a:cubicBezTo>
                    <a:pt x="67" y="2994"/>
                    <a:pt x="0" y="3327"/>
                    <a:pt x="134" y="3561"/>
                  </a:cubicBezTo>
                  <a:cubicBezTo>
                    <a:pt x="200" y="3727"/>
                    <a:pt x="367" y="3828"/>
                    <a:pt x="567" y="3828"/>
                  </a:cubicBezTo>
                  <a:cubicBezTo>
                    <a:pt x="667" y="3828"/>
                    <a:pt x="734" y="3828"/>
                    <a:pt x="801" y="3794"/>
                  </a:cubicBezTo>
                  <a:lnTo>
                    <a:pt x="6105" y="992"/>
                  </a:lnTo>
                  <a:cubicBezTo>
                    <a:pt x="6666" y="768"/>
                    <a:pt x="6377" y="1"/>
                    <a:pt x="59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54"/>
            <p:cNvSpPr/>
            <p:nvPr/>
          </p:nvSpPr>
          <p:spPr>
            <a:xfrm>
              <a:off x="5290850" y="3695250"/>
              <a:ext cx="185750" cy="67900"/>
            </a:xfrm>
            <a:custGeom>
              <a:avLst/>
              <a:gdLst/>
              <a:ahLst/>
              <a:cxnLst/>
              <a:rect l="l" t="t" r="r" b="b"/>
              <a:pathLst>
                <a:path w="7430" h="2716" extrusionOk="0">
                  <a:moveTo>
                    <a:pt x="697" y="0"/>
                  </a:moveTo>
                  <a:cubicBezTo>
                    <a:pt x="162" y="0"/>
                    <a:pt x="0" y="764"/>
                    <a:pt x="558" y="981"/>
                  </a:cubicBezTo>
                  <a:lnTo>
                    <a:pt x="6596" y="2683"/>
                  </a:lnTo>
                  <a:lnTo>
                    <a:pt x="6729" y="2683"/>
                  </a:lnTo>
                  <a:lnTo>
                    <a:pt x="6729" y="2716"/>
                  </a:lnTo>
                  <a:cubicBezTo>
                    <a:pt x="7330" y="2683"/>
                    <a:pt x="7430" y="1849"/>
                    <a:pt x="6896" y="1682"/>
                  </a:cubicBezTo>
                  <a:lnTo>
                    <a:pt x="825" y="14"/>
                  </a:lnTo>
                  <a:cubicBezTo>
                    <a:pt x="780" y="5"/>
                    <a:pt x="737" y="0"/>
                    <a:pt x="6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54"/>
            <p:cNvSpPr/>
            <p:nvPr/>
          </p:nvSpPr>
          <p:spPr>
            <a:xfrm>
              <a:off x="5229325" y="3828550"/>
              <a:ext cx="108850" cy="135600"/>
            </a:xfrm>
            <a:custGeom>
              <a:avLst/>
              <a:gdLst/>
              <a:ahLst/>
              <a:cxnLst/>
              <a:rect l="l" t="t" r="r" b="b"/>
              <a:pathLst>
                <a:path w="4354" h="5424" extrusionOk="0">
                  <a:moveTo>
                    <a:pt x="668" y="1"/>
                  </a:moveTo>
                  <a:cubicBezTo>
                    <a:pt x="322" y="1"/>
                    <a:pt x="1" y="368"/>
                    <a:pt x="217" y="753"/>
                  </a:cubicBezTo>
                  <a:lnTo>
                    <a:pt x="3353" y="5190"/>
                  </a:lnTo>
                  <a:cubicBezTo>
                    <a:pt x="3453" y="5323"/>
                    <a:pt x="3620" y="5423"/>
                    <a:pt x="3786" y="5423"/>
                  </a:cubicBezTo>
                  <a:cubicBezTo>
                    <a:pt x="3886" y="5423"/>
                    <a:pt x="3953" y="5390"/>
                    <a:pt x="4053" y="5323"/>
                  </a:cubicBezTo>
                  <a:cubicBezTo>
                    <a:pt x="4287" y="5156"/>
                    <a:pt x="4353" y="4856"/>
                    <a:pt x="4187" y="4622"/>
                  </a:cubicBezTo>
                  <a:lnTo>
                    <a:pt x="1051" y="186"/>
                  </a:lnTo>
                  <a:cubicBezTo>
                    <a:pt x="939" y="56"/>
                    <a:pt x="802" y="1"/>
                    <a:pt x="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54"/>
            <p:cNvSpPr/>
            <p:nvPr/>
          </p:nvSpPr>
          <p:spPr>
            <a:xfrm>
              <a:off x="2933100" y="453700"/>
              <a:ext cx="591275" cy="702425"/>
            </a:xfrm>
            <a:custGeom>
              <a:avLst/>
              <a:gdLst/>
              <a:ahLst/>
              <a:cxnLst/>
              <a:rect l="l" t="t" r="r" b="b"/>
              <a:pathLst>
                <a:path w="23651" h="28097" extrusionOk="0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54"/>
            <p:cNvSpPr/>
            <p:nvPr/>
          </p:nvSpPr>
          <p:spPr>
            <a:xfrm>
              <a:off x="2933100" y="453700"/>
              <a:ext cx="591275" cy="702425"/>
            </a:xfrm>
            <a:custGeom>
              <a:avLst/>
              <a:gdLst/>
              <a:ahLst/>
              <a:cxnLst/>
              <a:rect l="l" t="t" r="r" b="b"/>
              <a:pathLst>
                <a:path w="23651" h="28097" extrusionOk="0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54"/>
            <p:cNvSpPr/>
            <p:nvPr/>
          </p:nvSpPr>
          <p:spPr>
            <a:xfrm>
              <a:off x="3325875" y="1044525"/>
              <a:ext cx="254375" cy="184525"/>
            </a:xfrm>
            <a:custGeom>
              <a:avLst/>
              <a:gdLst/>
              <a:ahLst/>
              <a:cxnLst/>
              <a:rect l="l" t="t" r="r" b="b"/>
              <a:pathLst>
                <a:path w="10175" h="7381" extrusionOk="0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54"/>
            <p:cNvSpPr/>
            <p:nvPr/>
          </p:nvSpPr>
          <p:spPr>
            <a:xfrm>
              <a:off x="3325875" y="1044525"/>
              <a:ext cx="254375" cy="184525"/>
            </a:xfrm>
            <a:custGeom>
              <a:avLst/>
              <a:gdLst/>
              <a:ahLst/>
              <a:cxnLst/>
              <a:rect l="l" t="t" r="r" b="b"/>
              <a:pathLst>
                <a:path w="10175" h="7381" extrusionOk="0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54"/>
            <p:cNvSpPr/>
            <p:nvPr/>
          </p:nvSpPr>
          <p:spPr>
            <a:xfrm>
              <a:off x="2908075" y="503300"/>
              <a:ext cx="554600" cy="652575"/>
            </a:xfrm>
            <a:custGeom>
              <a:avLst/>
              <a:gdLst/>
              <a:ahLst/>
              <a:cxnLst/>
              <a:rect l="l" t="t" r="r" b="b"/>
              <a:pathLst>
                <a:path w="22184" h="26103" extrusionOk="0">
                  <a:moveTo>
                    <a:pt x="6580" y="1"/>
                  </a:moveTo>
                  <a:cubicBezTo>
                    <a:pt x="5638" y="1"/>
                    <a:pt x="4755" y="215"/>
                    <a:pt x="3970" y="668"/>
                  </a:cubicBezTo>
                  <a:cubicBezTo>
                    <a:pt x="1" y="2969"/>
                    <a:pt x="1" y="10341"/>
                    <a:pt x="3970" y="17180"/>
                  </a:cubicBezTo>
                  <a:cubicBezTo>
                    <a:pt x="7114" y="22641"/>
                    <a:pt x="11832" y="26102"/>
                    <a:pt x="15610" y="26102"/>
                  </a:cubicBezTo>
                  <a:cubicBezTo>
                    <a:pt x="16562" y="26102"/>
                    <a:pt x="17455" y="25882"/>
                    <a:pt x="18247" y="25419"/>
                  </a:cubicBezTo>
                  <a:cubicBezTo>
                    <a:pt x="22183" y="23150"/>
                    <a:pt x="22183" y="15779"/>
                    <a:pt x="18247" y="8940"/>
                  </a:cubicBezTo>
                  <a:cubicBezTo>
                    <a:pt x="15096" y="3466"/>
                    <a:pt x="10362" y="1"/>
                    <a:pt x="65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3306278" y="1060134"/>
              <a:ext cx="181825" cy="172850"/>
            </a:xfrm>
            <a:custGeom>
              <a:avLst/>
              <a:gdLst/>
              <a:ahLst/>
              <a:cxnLst/>
              <a:rect l="l" t="t" r="r" b="b"/>
              <a:pathLst>
                <a:path w="7273" h="6914" extrusionOk="0">
                  <a:moveTo>
                    <a:pt x="3870" y="0"/>
                  </a:moveTo>
                  <a:lnTo>
                    <a:pt x="1" y="2235"/>
                  </a:lnTo>
                  <a:cubicBezTo>
                    <a:pt x="1" y="2235"/>
                    <a:pt x="334" y="4270"/>
                    <a:pt x="3003" y="5971"/>
                  </a:cubicBezTo>
                  <a:cubicBezTo>
                    <a:pt x="4072" y="6583"/>
                    <a:pt x="5254" y="6914"/>
                    <a:pt x="6470" y="6914"/>
                  </a:cubicBezTo>
                  <a:cubicBezTo>
                    <a:pt x="6582" y="6914"/>
                    <a:pt x="6694" y="6911"/>
                    <a:pt x="6806" y="6905"/>
                  </a:cubicBezTo>
                  <a:cubicBezTo>
                    <a:pt x="7172" y="6905"/>
                    <a:pt x="7273" y="6438"/>
                    <a:pt x="6972" y="6272"/>
                  </a:cubicBezTo>
                  <a:cubicBezTo>
                    <a:pt x="4737" y="5037"/>
                    <a:pt x="3470" y="2536"/>
                    <a:pt x="387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3124900" y="619925"/>
              <a:ext cx="82575" cy="299550"/>
            </a:xfrm>
            <a:custGeom>
              <a:avLst/>
              <a:gdLst/>
              <a:ahLst/>
              <a:cxnLst/>
              <a:rect l="l" t="t" r="r" b="b"/>
              <a:pathLst>
                <a:path w="3303" h="11982" extrusionOk="0">
                  <a:moveTo>
                    <a:pt x="237" y="1"/>
                  </a:moveTo>
                  <a:cubicBezTo>
                    <a:pt x="93" y="1"/>
                    <a:pt x="1" y="107"/>
                    <a:pt x="1" y="306"/>
                  </a:cubicBezTo>
                  <a:lnTo>
                    <a:pt x="901" y="10513"/>
                  </a:lnTo>
                  <a:cubicBezTo>
                    <a:pt x="935" y="10813"/>
                    <a:pt x="1101" y="11080"/>
                    <a:pt x="1368" y="11247"/>
                  </a:cubicBezTo>
                  <a:lnTo>
                    <a:pt x="2669" y="11914"/>
                  </a:lnTo>
                  <a:cubicBezTo>
                    <a:pt x="2726" y="11961"/>
                    <a:pt x="2787" y="11982"/>
                    <a:pt x="2846" y="11982"/>
                  </a:cubicBezTo>
                  <a:cubicBezTo>
                    <a:pt x="2996" y="11982"/>
                    <a:pt x="3127" y="11848"/>
                    <a:pt x="3103" y="11681"/>
                  </a:cubicBezTo>
                  <a:lnTo>
                    <a:pt x="3303" y="2074"/>
                  </a:lnTo>
                  <a:cubicBezTo>
                    <a:pt x="3270" y="1774"/>
                    <a:pt x="3136" y="1507"/>
                    <a:pt x="2869" y="1373"/>
                  </a:cubicBezTo>
                  <a:lnTo>
                    <a:pt x="401" y="39"/>
                  </a:lnTo>
                  <a:cubicBezTo>
                    <a:pt x="341" y="13"/>
                    <a:pt x="286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3144275" y="938350"/>
              <a:ext cx="67825" cy="94300"/>
            </a:xfrm>
            <a:custGeom>
              <a:avLst/>
              <a:gdLst/>
              <a:ahLst/>
              <a:cxnLst/>
              <a:rect l="l" t="t" r="r" b="b"/>
              <a:pathLst>
                <a:path w="2713" h="3772" extrusionOk="0">
                  <a:moveTo>
                    <a:pt x="780" y="0"/>
                  </a:moveTo>
                  <a:cubicBezTo>
                    <a:pt x="272" y="0"/>
                    <a:pt x="0" y="510"/>
                    <a:pt x="26" y="1179"/>
                  </a:cubicBezTo>
                  <a:cubicBezTo>
                    <a:pt x="60" y="2179"/>
                    <a:pt x="593" y="3080"/>
                    <a:pt x="1427" y="3614"/>
                  </a:cubicBezTo>
                  <a:cubicBezTo>
                    <a:pt x="1622" y="3723"/>
                    <a:pt x="1797" y="3772"/>
                    <a:pt x="1949" y="3772"/>
                  </a:cubicBezTo>
                  <a:cubicBezTo>
                    <a:pt x="2450" y="3772"/>
                    <a:pt x="2713" y="3244"/>
                    <a:pt x="2661" y="2580"/>
                  </a:cubicBezTo>
                  <a:cubicBezTo>
                    <a:pt x="2628" y="1612"/>
                    <a:pt x="2094" y="678"/>
                    <a:pt x="1294" y="144"/>
                  </a:cubicBezTo>
                  <a:cubicBezTo>
                    <a:pt x="1103" y="45"/>
                    <a:pt x="931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5367325" y="719300"/>
              <a:ext cx="722225" cy="722200"/>
            </a:xfrm>
            <a:custGeom>
              <a:avLst/>
              <a:gdLst/>
              <a:ahLst/>
              <a:cxnLst/>
              <a:rect l="l" t="t" r="r" b="b"/>
              <a:pathLst>
                <a:path w="28889" h="28888" extrusionOk="0">
                  <a:moveTo>
                    <a:pt x="14445" y="0"/>
                  </a:moveTo>
                  <a:cubicBezTo>
                    <a:pt x="6472" y="0"/>
                    <a:pt x="1" y="6471"/>
                    <a:pt x="1" y="14444"/>
                  </a:cubicBezTo>
                  <a:cubicBezTo>
                    <a:pt x="1" y="22416"/>
                    <a:pt x="6472" y="28887"/>
                    <a:pt x="14445" y="28887"/>
                  </a:cubicBezTo>
                  <a:cubicBezTo>
                    <a:pt x="22417" y="28887"/>
                    <a:pt x="28888" y="22416"/>
                    <a:pt x="28888" y="14444"/>
                  </a:cubicBezTo>
                  <a:cubicBezTo>
                    <a:pt x="28888" y="6471"/>
                    <a:pt x="22417" y="0"/>
                    <a:pt x="144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5501600" y="878575"/>
              <a:ext cx="626300" cy="563125"/>
            </a:xfrm>
            <a:custGeom>
              <a:avLst/>
              <a:gdLst/>
              <a:ahLst/>
              <a:cxnLst/>
              <a:rect l="l" t="t" r="r" b="b"/>
              <a:pathLst>
                <a:path w="25052" h="22525" extrusionOk="0">
                  <a:moveTo>
                    <a:pt x="21049" y="0"/>
                  </a:moveTo>
                  <a:cubicBezTo>
                    <a:pt x="22350" y="3670"/>
                    <a:pt x="21549" y="6872"/>
                    <a:pt x="16312" y="9907"/>
                  </a:cubicBezTo>
                  <a:lnTo>
                    <a:pt x="0" y="19314"/>
                  </a:lnTo>
                  <a:cubicBezTo>
                    <a:pt x="2657" y="21461"/>
                    <a:pt x="5866" y="22524"/>
                    <a:pt x="9069" y="22524"/>
                  </a:cubicBezTo>
                  <a:cubicBezTo>
                    <a:pt x="12584" y="22524"/>
                    <a:pt x="16090" y="21244"/>
                    <a:pt x="18847" y="18714"/>
                  </a:cubicBezTo>
                  <a:cubicBezTo>
                    <a:pt x="24118" y="13877"/>
                    <a:pt x="25052" y="5938"/>
                    <a:pt x="2104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54"/>
            <p:cNvSpPr/>
            <p:nvPr/>
          </p:nvSpPr>
          <p:spPr>
            <a:xfrm>
              <a:off x="5405700" y="1183800"/>
              <a:ext cx="273550" cy="1104975"/>
            </a:xfrm>
            <a:custGeom>
              <a:avLst/>
              <a:gdLst/>
              <a:ahLst/>
              <a:cxnLst/>
              <a:rect l="l" t="t" r="r" b="b"/>
              <a:pathLst>
                <a:path w="10942" h="44199" extrusionOk="0">
                  <a:moveTo>
                    <a:pt x="0" y="0"/>
                  </a:moveTo>
                  <a:lnTo>
                    <a:pt x="0" y="0"/>
                  </a:lnTo>
                  <a:cubicBezTo>
                    <a:pt x="3103" y="11642"/>
                    <a:pt x="4837" y="29088"/>
                    <a:pt x="4037" y="41863"/>
                  </a:cubicBezTo>
                  <a:lnTo>
                    <a:pt x="8073" y="44198"/>
                  </a:lnTo>
                  <a:cubicBezTo>
                    <a:pt x="10408" y="36526"/>
                    <a:pt x="10942" y="20815"/>
                    <a:pt x="10074" y="5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54"/>
            <p:cNvSpPr/>
            <p:nvPr/>
          </p:nvSpPr>
          <p:spPr>
            <a:xfrm>
              <a:off x="5607500" y="1327225"/>
              <a:ext cx="356125" cy="962375"/>
            </a:xfrm>
            <a:custGeom>
              <a:avLst/>
              <a:gdLst/>
              <a:ahLst/>
              <a:cxnLst/>
              <a:rect l="l" t="t" r="r" b="b"/>
              <a:pathLst>
                <a:path w="14245" h="38495" extrusionOk="0">
                  <a:moveTo>
                    <a:pt x="14244" y="1"/>
                  </a:moveTo>
                  <a:lnTo>
                    <a:pt x="2002" y="134"/>
                  </a:lnTo>
                  <a:cubicBezTo>
                    <a:pt x="2669" y="13744"/>
                    <a:pt x="2403" y="29322"/>
                    <a:pt x="1" y="38495"/>
                  </a:cubicBezTo>
                  <a:cubicBezTo>
                    <a:pt x="6072" y="34892"/>
                    <a:pt x="9841" y="28354"/>
                    <a:pt x="9908" y="21249"/>
                  </a:cubicBezTo>
                  <a:lnTo>
                    <a:pt x="10008" y="5438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5607500" y="1746275"/>
              <a:ext cx="150975" cy="100525"/>
            </a:xfrm>
            <a:custGeom>
              <a:avLst/>
              <a:gdLst/>
              <a:ahLst/>
              <a:cxnLst/>
              <a:rect l="l" t="t" r="r" b="b"/>
              <a:pathLst>
                <a:path w="6039" h="4021" extrusionOk="0">
                  <a:moveTo>
                    <a:pt x="5559" y="0"/>
                  </a:moveTo>
                  <a:cubicBezTo>
                    <a:pt x="5441" y="0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02" y="1652"/>
                    <a:pt x="2002" y="1652"/>
                  </a:cubicBezTo>
                  <a:cubicBezTo>
                    <a:pt x="1702" y="1652"/>
                    <a:pt x="1402" y="1585"/>
                    <a:pt x="1135" y="1452"/>
                  </a:cubicBezTo>
                  <a:lnTo>
                    <a:pt x="835" y="1285"/>
                  </a:lnTo>
                  <a:cubicBezTo>
                    <a:pt x="699" y="1207"/>
                    <a:pt x="571" y="1169"/>
                    <a:pt x="458" y="1169"/>
                  </a:cubicBezTo>
                  <a:cubicBezTo>
                    <a:pt x="185" y="1169"/>
                    <a:pt x="1" y="1393"/>
                    <a:pt x="1" y="1818"/>
                  </a:cubicBezTo>
                  <a:lnTo>
                    <a:pt x="1" y="2152"/>
                  </a:lnTo>
                  <a:cubicBezTo>
                    <a:pt x="34" y="2752"/>
                    <a:pt x="334" y="3286"/>
                    <a:pt x="835" y="3653"/>
                  </a:cubicBezTo>
                  <a:lnTo>
                    <a:pt x="1102" y="3820"/>
                  </a:lnTo>
                  <a:cubicBezTo>
                    <a:pt x="1368" y="3953"/>
                    <a:pt x="1669" y="4020"/>
                    <a:pt x="1969" y="4020"/>
                  </a:cubicBezTo>
                  <a:cubicBezTo>
                    <a:pt x="2269" y="4020"/>
                    <a:pt x="2569" y="3953"/>
                    <a:pt x="2836" y="3820"/>
                  </a:cubicBezTo>
                  <a:lnTo>
                    <a:pt x="5171" y="2452"/>
                  </a:lnTo>
                  <a:cubicBezTo>
                    <a:pt x="5672" y="2119"/>
                    <a:pt x="6005" y="1585"/>
                    <a:pt x="6038" y="985"/>
                  </a:cubicBezTo>
                  <a:lnTo>
                    <a:pt x="6038" y="618"/>
                  </a:lnTo>
                  <a:cubicBezTo>
                    <a:pt x="6038" y="218"/>
                    <a:pt x="5840" y="0"/>
                    <a:pt x="555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5598575" y="1875675"/>
              <a:ext cx="150725" cy="100375"/>
            </a:xfrm>
            <a:custGeom>
              <a:avLst/>
              <a:gdLst/>
              <a:ahLst/>
              <a:cxnLst/>
              <a:rect l="l" t="t" r="r" b="b"/>
              <a:pathLst>
                <a:path w="6029" h="4015" extrusionOk="0">
                  <a:moveTo>
                    <a:pt x="5534" y="1"/>
                  </a:moveTo>
                  <a:cubicBezTo>
                    <a:pt x="5420" y="1"/>
                    <a:pt x="5293" y="36"/>
                    <a:pt x="5161" y="112"/>
                  </a:cubicBezTo>
                  <a:lnTo>
                    <a:pt x="2860" y="1446"/>
                  </a:lnTo>
                  <a:cubicBezTo>
                    <a:pt x="2593" y="1596"/>
                    <a:pt x="2301" y="1671"/>
                    <a:pt x="2005" y="1671"/>
                  </a:cubicBezTo>
                  <a:cubicBezTo>
                    <a:pt x="1709" y="1671"/>
                    <a:pt x="1409" y="1596"/>
                    <a:pt x="1125" y="1446"/>
                  </a:cubicBezTo>
                  <a:lnTo>
                    <a:pt x="858" y="1279"/>
                  </a:lnTo>
                  <a:cubicBezTo>
                    <a:pt x="711" y="1200"/>
                    <a:pt x="575" y="1162"/>
                    <a:pt x="457" y="1162"/>
                  </a:cubicBezTo>
                  <a:cubicBezTo>
                    <a:pt x="176" y="1162"/>
                    <a:pt x="1" y="1380"/>
                    <a:pt x="24" y="1779"/>
                  </a:cubicBezTo>
                  <a:lnTo>
                    <a:pt x="24" y="2146"/>
                  </a:lnTo>
                  <a:cubicBezTo>
                    <a:pt x="58" y="2747"/>
                    <a:pt x="358" y="3281"/>
                    <a:pt x="858" y="3648"/>
                  </a:cubicBezTo>
                  <a:lnTo>
                    <a:pt x="1125" y="3814"/>
                  </a:lnTo>
                  <a:cubicBezTo>
                    <a:pt x="1392" y="3948"/>
                    <a:pt x="1684" y="4014"/>
                    <a:pt x="1980" y="4014"/>
                  </a:cubicBezTo>
                  <a:cubicBezTo>
                    <a:pt x="2276" y="4014"/>
                    <a:pt x="2576" y="3948"/>
                    <a:pt x="2860" y="3814"/>
                  </a:cubicBezTo>
                  <a:lnTo>
                    <a:pt x="5195" y="2447"/>
                  </a:lnTo>
                  <a:cubicBezTo>
                    <a:pt x="5695" y="2113"/>
                    <a:pt x="5995" y="1546"/>
                    <a:pt x="6029" y="946"/>
                  </a:cubicBezTo>
                  <a:lnTo>
                    <a:pt x="6029" y="612"/>
                  </a:lnTo>
                  <a:cubicBezTo>
                    <a:pt x="6029" y="229"/>
                    <a:pt x="5823" y="1"/>
                    <a:pt x="55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5589150" y="2005625"/>
              <a:ext cx="150975" cy="99675"/>
            </a:xfrm>
            <a:custGeom>
              <a:avLst/>
              <a:gdLst/>
              <a:ahLst/>
              <a:cxnLst/>
              <a:rect l="l" t="t" r="r" b="b"/>
              <a:pathLst>
                <a:path w="6039" h="3987" extrusionOk="0">
                  <a:moveTo>
                    <a:pt x="5559" y="1"/>
                  </a:moveTo>
                  <a:cubicBezTo>
                    <a:pt x="5441" y="1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11" y="1652"/>
                    <a:pt x="2019" y="1652"/>
                  </a:cubicBezTo>
                  <a:cubicBezTo>
                    <a:pt x="1727" y="1652"/>
                    <a:pt x="1435" y="1585"/>
                    <a:pt x="1168" y="1452"/>
                  </a:cubicBezTo>
                  <a:lnTo>
                    <a:pt x="868" y="1285"/>
                  </a:lnTo>
                  <a:cubicBezTo>
                    <a:pt x="729" y="1195"/>
                    <a:pt x="596" y="1153"/>
                    <a:pt x="478" y="1153"/>
                  </a:cubicBezTo>
                  <a:cubicBezTo>
                    <a:pt x="198" y="1153"/>
                    <a:pt x="1" y="1387"/>
                    <a:pt x="1" y="1785"/>
                  </a:cubicBezTo>
                  <a:lnTo>
                    <a:pt x="1" y="2119"/>
                  </a:lnTo>
                  <a:cubicBezTo>
                    <a:pt x="34" y="2719"/>
                    <a:pt x="368" y="3286"/>
                    <a:pt x="835" y="3620"/>
                  </a:cubicBezTo>
                  <a:lnTo>
                    <a:pt x="1135" y="3787"/>
                  </a:lnTo>
                  <a:cubicBezTo>
                    <a:pt x="1402" y="3920"/>
                    <a:pt x="1694" y="3987"/>
                    <a:pt x="1986" y="3987"/>
                  </a:cubicBezTo>
                  <a:cubicBezTo>
                    <a:pt x="2278" y="3987"/>
                    <a:pt x="2569" y="3920"/>
                    <a:pt x="2836" y="3787"/>
                  </a:cubicBezTo>
                  <a:lnTo>
                    <a:pt x="5171" y="2419"/>
                  </a:lnTo>
                  <a:cubicBezTo>
                    <a:pt x="5672" y="2085"/>
                    <a:pt x="6005" y="1552"/>
                    <a:pt x="6039" y="951"/>
                  </a:cubicBezTo>
                  <a:lnTo>
                    <a:pt x="6039" y="618"/>
                  </a:lnTo>
                  <a:cubicBezTo>
                    <a:pt x="6039" y="218"/>
                    <a:pt x="5840" y="1"/>
                    <a:pt x="55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5257250" y="730600"/>
              <a:ext cx="713050" cy="854325"/>
            </a:xfrm>
            <a:custGeom>
              <a:avLst/>
              <a:gdLst/>
              <a:ahLst/>
              <a:cxnLst/>
              <a:rect l="l" t="t" r="r" b="b"/>
              <a:pathLst>
                <a:path w="28522" h="34173" extrusionOk="0">
                  <a:moveTo>
                    <a:pt x="11726" y="1"/>
                  </a:moveTo>
                  <a:cubicBezTo>
                    <a:pt x="10252" y="1"/>
                    <a:pt x="8782" y="352"/>
                    <a:pt x="7439" y="1049"/>
                  </a:cubicBezTo>
                  <a:lnTo>
                    <a:pt x="7239" y="1149"/>
                  </a:lnTo>
                  <a:cubicBezTo>
                    <a:pt x="7139" y="1183"/>
                    <a:pt x="7039" y="1249"/>
                    <a:pt x="6972" y="1316"/>
                  </a:cubicBezTo>
                  <a:lnTo>
                    <a:pt x="1" y="5319"/>
                  </a:lnTo>
                  <a:cubicBezTo>
                    <a:pt x="897" y="4809"/>
                    <a:pt x="1936" y="4542"/>
                    <a:pt x="3082" y="4542"/>
                  </a:cubicBezTo>
                  <a:cubicBezTo>
                    <a:pt x="4410" y="4542"/>
                    <a:pt x="5882" y="4900"/>
                    <a:pt x="7439" y="5652"/>
                  </a:cubicBezTo>
                  <a:cubicBezTo>
                    <a:pt x="7740" y="5819"/>
                    <a:pt x="8040" y="5986"/>
                    <a:pt x="8373" y="6153"/>
                  </a:cubicBezTo>
                  <a:cubicBezTo>
                    <a:pt x="8674" y="6320"/>
                    <a:pt x="9074" y="6586"/>
                    <a:pt x="9441" y="6853"/>
                  </a:cubicBezTo>
                  <a:cubicBezTo>
                    <a:pt x="10041" y="7254"/>
                    <a:pt x="10642" y="7687"/>
                    <a:pt x="11209" y="8154"/>
                  </a:cubicBezTo>
                  <a:cubicBezTo>
                    <a:pt x="12243" y="9055"/>
                    <a:pt x="13244" y="10056"/>
                    <a:pt x="14111" y="11123"/>
                  </a:cubicBezTo>
                  <a:cubicBezTo>
                    <a:pt x="16546" y="14125"/>
                    <a:pt x="18347" y="17561"/>
                    <a:pt x="19415" y="21264"/>
                  </a:cubicBezTo>
                  <a:cubicBezTo>
                    <a:pt x="19915" y="22998"/>
                    <a:pt x="20182" y="24800"/>
                    <a:pt x="20182" y="26634"/>
                  </a:cubicBezTo>
                  <a:cubicBezTo>
                    <a:pt x="20182" y="30303"/>
                    <a:pt x="18948" y="32905"/>
                    <a:pt x="16880" y="34173"/>
                  </a:cubicBezTo>
                  <a:lnTo>
                    <a:pt x="24151" y="30003"/>
                  </a:lnTo>
                  <a:cubicBezTo>
                    <a:pt x="26920" y="28202"/>
                    <a:pt x="28521" y="25133"/>
                    <a:pt x="28455" y="21864"/>
                  </a:cubicBezTo>
                  <a:cubicBezTo>
                    <a:pt x="28455" y="20130"/>
                    <a:pt x="28188" y="18428"/>
                    <a:pt x="27721" y="16760"/>
                  </a:cubicBezTo>
                  <a:cubicBezTo>
                    <a:pt x="26687" y="12958"/>
                    <a:pt x="24852" y="9422"/>
                    <a:pt x="22350" y="6353"/>
                  </a:cubicBezTo>
                  <a:cubicBezTo>
                    <a:pt x="21449" y="5286"/>
                    <a:pt x="20482" y="4285"/>
                    <a:pt x="19415" y="3384"/>
                  </a:cubicBezTo>
                  <a:cubicBezTo>
                    <a:pt x="18881" y="2917"/>
                    <a:pt x="18281" y="2450"/>
                    <a:pt x="17680" y="2050"/>
                  </a:cubicBezTo>
                  <a:cubicBezTo>
                    <a:pt x="17347" y="1816"/>
                    <a:pt x="16980" y="1583"/>
                    <a:pt x="16613" y="1383"/>
                  </a:cubicBezTo>
                  <a:cubicBezTo>
                    <a:pt x="16312" y="1183"/>
                    <a:pt x="16012" y="1049"/>
                    <a:pt x="15679" y="882"/>
                  </a:cubicBezTo>
                  <a:cubicBezTo>
                    <a:pt x="14421" y="293"/>
                    <a:pt x="13072" y="1"/>
                    <a:pt x="117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54"/>
            <p:cNvSpPr/>
            <p:nvPr/>
          </p:nvSpPr>
          <p:spPr>
            <a:xfrm>
              <a:off x="5679225" y="1149600"/>
              <a:ext cx="291075" cy="436175"/>
            </a:xfrm>
            <a:custGeom>
              <a:avLst/>
              <a:gdLst/>
              <a:ahLst/>
              <a:cxnLst/>
              <a:rect l="l" t="t" r="r" b="b"/>
              <a:pathLst>
                <a:path w="11643" h="17447" extrusionOk="0">
                  <a:moveTo>
                    <a:pt x="10875" y="0"/>
                  </a:moveTo>
                  <a:lnTo>
                    <a:pt x="2536" y="4537"/>
                  </a:lnTo>
                  <a:cubicBezTo>
                    <a:pt x="3036" y="6272"/>
                    <a:pt x="3270" y="8073"/>
                    <a:pt x="3303" y="9874"/>
                  </a:cubicBezTo>
                  <a:cubicBezTo>
                    <a:pt x="3303" y="13543"/>
                    <a:pt x="2069" y="16179"/>
                    <a:pt x="1" y="17446"/>
                  </a:cubicBezTo>
                  <a:lnTo>
                    <a:pt x="7272" y="13243"/>
                  </a:lnTo>
                  <a:cubicBezTo>
                    <a:pt x="10041" y="11442"/>
                    <a:pt x="11642" y="8373"/>
                    <a:pt x="11576" y="5104"/>
                  </a:cubicBezTo>
                  <a:cubicBezTo>
                    <a:pt x="11576" y="3370"/>
                    <a:pt x="11309" y="1668"/>
                    <a:pt x="1087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54"/>
            <p:cNvSpPr/>
            <p:nvPr/>
          </p:nvSpPr>
          <p:spPr>
            <a:xfrm>
              <a:off x="5170525" y="844100"/>
              <a:ext cx="591275" cy="763250"/>
            </a:xfrm>
            <a:custGeom>
              <a:avLst/>
              <a:gdLst/>
              <a:ahLst/>
              <a:cxnLst/>
              <a:rect l="l" t="t" r="r" b="b"/>
              <a:pathLst>
                <a:path w="23651" h="30530" extrusionOk="0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5170525" y="844100"/>
              <a:ext cx="591275" cy="763250"/>
            </a:xfrm>
            <a:custGeom>
              <a:avLst/>
              <a:gdLst/>
              <a:ahLst/>
              <a:cxnLst/>
              <a:rect l="l" t="t" r="r" b="b"/>
              <a:pathLst>
                <a:path w="23651" h="30530" extrusionOk="0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4264875" y="862600"/>
              <a:ext cx="1477750" cy="1513725"/>
            </a:xfrm>
            <a:custGeom>
              <a:avLst/>
              <a:gdLst/>
              <a:ahLst/>
              <a:cxnLst/>
              <a:rect l="l" t="t" r="r" b="b"/>
              <a:pathLst>
                <a:path w="59110" h="60549" extrusionOk="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4264875" y="862600"/>
              <a:ext cx="1477750" cy="1513725"/>
            </a:xfrm>
            <a:custGeom>
              <a:avLst/>
              <a:gdLst/>
              <a:ahLst/>
              <a:cxnLst/>
              <a:rect l="l" t="t" r="r" b="b"/>
              <a:pathLst>
                <a:path w="59110" h="60549" extrusionOk="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4938700" y="1222975"/>
              <a:ext cx="804775" cy="1153350"/>
            </a:xfrm>
            <a:custGeom>
              <a:avLst/>
              <a:gdLst/>
              <a:ahLst/>
              <a:cxnLst/>
              <a:rect l="l" t="t" r="r" b="b"/>
              <a:pathLst>
                <a:path w="32191" h="46134" extrusionOk="0">
                  <a:moveTo>
                    <a:pt x="30856" y="1"/>
                  </a:moveTo>
                  <a:cubicBezTo>
                    <a:pt x="21816" y="4504"/>
                    <a:pt x="7172" y="12843"/>
                    <a:pt x="0" y="24919"/>
                  </a:cubicBezTo>
                  <a:cubicBezTo>
                    <a:pt x="5104" y="37494"/>
                    <a:pt x="4670" y="46134"/>
                    <a:pt x="4670" y="46134"/>
                  </a:cubicBezTo>
                  <a:cubicBezTo>
                    <a:pt x="8240" y="37428"/>
                    <a:pt x="12643" y="28421"/>
                    <a:pt x="20015" y="21516"/>
                  </a:cubicBezTo>
                  <a:cubicBezTo>
                    <a:pt x="22917" y="18814"/>
                    <a:pt x="25952" y="16279"/>
                    <a:pt x="29088" y="13911"/>
                  </a:cubicBezTo>
                  <a:cubicBezTo>
                    <a:pt x="31056" y="12777"/>
                    <a:pt x="32190" y="10308"/>
                    <a:pt x="32190" y="6939"/>
                  </a:cubicBezTo>
                  <a:cubicBezTo>
                    <a:pt x="32157" y="4571"/>
                    <a:pt x="31690" y="2202"/>
                    <a:pt x="3085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54"/>
            <p:cNvSpPr/>
            <p:nvPr/>
          </p:nvSpPr>
          <p:spPr>
            <a:xfrm>
              <a:off x="3702825" y="929250"/>
              <a:ext cx="1406025" cy="1816700"/>
            </a:xfrm>
            <a:custGeom>
              <a:avLst/>
              <a:gdLst/>
              <a:ahLst/>
              <a:cxnLst/>
              <a:rect l="l" t="t" r="r" b="b"/>
              <a:pathLst>
                <a:path w="56241" h="72668" extrusionOk="0">
                  <a:moveTo>
                    <a:pt x="15568" y="0"/>
                  </a:moveTo>
                  <a:cubicBezTo>
                    <a:pt x="6344" y="0"/>
                    <a:pt x="0" y="7359"/>
                    <a:pt x="0" y="20089"/>
                  </a:cubicBezTo>
                  <a:cubicBezTo>
                    <a:pt x="0" y="27961"/>
                    <a:pt x="2402" y="36568"/>
                    <a:pt x="6438" y="44507"/>
                  </a:cubicBezTo>
                  <a:cubicBezTo>
                    <a:pt x="11608" y="54681"/>
                    <a:pt x="19414" y="63787"/>
                    <a:pt x="28120" y="68824"/>
                  </a:cubicBezTo>
                  <a:cubicBezTo>
                    <a:pt x="32637" y="71431"/>
                    <a:pt x="36903" y="72667"/>
                    <a:pt x="40683" y="72667"/>
                  </a:cubicBezTo>
                  <a:cubicBezTo>
                    <a:pt x="49911" y="72667"/>
                    <a:pt x="56240" y="65301"/>
                    <a:pt x="56240" y="52546"/>
                  </a:cubicBezTo>
                  <a:cubicBezTo>
                    <a:pt x="56207" y="48243"/>
                    <a:pt x="55573" y="43973"/>
                    <a:pt x="54406" y="39837"/>
                  </a:cubicBezTo>
                  <a:cubicBezTo>
                    <a:pt x="51437" y="29229"/>
                    <a:pt x="45166" y="18588"/>
                    <a:pt x="37360" y="10949"/>
                  </a:cubicBezTo>
                  <a:cubicBezTo>
                    <a:pt x="36226" y="9882"/>
                    <a:pt x="35092" y="8848"/>
                    <a:pt x="33958" y="7914"/>
                  </a:cubicBezTo>
                  <a:cubicBezTo>
                    <a:pt x="33457" y="7480"/>
                    <a:pt x="32990" y="7113"/>
                    <a:pt x="32490" y="6746"/>
                  </a:cubicBezTo>
                  <a:cubicBezTo>
                    <a:pt x="31789" y="6213"/>
                    <a:pt x="31089" y="5712"/>
                    <a:pt x="30388" y="5245"/>
                  </a:cubicBezTo>
                  <a:cubicBezTo>
                    <a:pt x="29655" y="4745"/>
                    <a:pt x="28887" y="4278"/>
                    <a:pt x="28120" y="3844"/>
                  </a:cubicBezTo>
                  <a:cubicBezTo>
                    <a:pt x="23612" y="1236"/>
                    <a:pt x="19348" y="0"/>
                    <a:pt x="155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54"/>
            <p:cNvSpPr/>
            <p:nvPr/>
          </p:nvSpPr>
          <p:spPr>
            <a:xfrm>
              <a:off x="3863775" y="1925150"/>
              <a:ext cx="1245900" cy="820800"/>
            </a:xfrm>
            <a:custGeom>
              <a:avLst/>
              <a:gdLst/>
              <a:ahLst/>
              <a:cxnLst/>
              <a:rect l="l" t="t" r="r" b="b"/>
              <a:pathLst>
                <a:path w="49836" h="32832" extrusionOk="0">
                  <a:moveTo>
                    <a:pt x="47968" y="1"/>
                  </a:moveTo>
                  <a:cubicBezTo>
                    <a:pt x="47180" y="1778"/>
                    <a:pt x="44789" y="4116"/>
                    <a:pt x="42956" y="4116"/>
                  </a:cubicBezTo>
                  <a:cubicBezTo>
                    <a:pt x="42381" y="4116"/>
                    <a:pt x="41861" y="3886"/>
                    <a:pt x="41463" y="3336"/>
                  </a:cubicBezTo>
                  <a:lnTo>
                    <a:pt x="41463" y="3336"/>
                  </a:lnTo>
                  <a:cubicBezTo>
                    <a:pt x="42497" y="7006"/>
                    <a:pt x="43031" y="10775"/>
                    <a:pt x="43097" y="14611"/>
                  </a:cubicBezTo>
                  <a:cubicBezTo>
                    <a:pt x="43097" y="19748"/>
                    <a:pt x="41930" y="23918"/>
                    <a:pt x="39762" y="26653"/>
                  </a:cubicBezTo>
                  <a:cubicBezTo>
                    <a:pt x="37919" y="28924"/>
                    <a:pt x="35427" y="30123"/>
                    <a:pt x="32318" y="30123"/>
                  </a:cubicBezTo>
                  <a:cubicBezTo>
                    <a:pt x="32275" y="30123"/>
                    <a:pt x="32233" y="30123"/>
                    <a:pt x="32190" y="30122"/>
                  </a:cubicBezTo>
                  <a:cubicBezTo>
                    <a:pt x="29087" y="30122"/>
                    <a:pt x="25518" y="29021"/>
                    <a:pt x="21816" y="26887"/>
                  </a:cubicBezTo>
                  <a:cubicBezTo>
                    <a:pt x="14410" y="22583"/>
                    <a:pt x="7572" y="14911"/>
                    <a:pt x="2735" y="6172"/>
                  </a:cubicBezTo>
                  <a:cubicBezTo>
                    <a:pt x="2735" y="6186"/>
                    <a:pt x="2570" y="6331"/>
                    <a:pt x="2250" y="6331"/>
                  </a:cubicBezTo>
                  <a:cubicBezTo>
                    <a:pt x="1798" y="6331"/>
                    <a:pt x="1036" y="6039"/>
                    <a:pt x="0" y="4671"/>
                  </a:cubicBezTo>
                  <a:lnTo>
                    <a:pt x="0" y="4671"/>
                  </a:lnTo>
                  <a:cubicBezTo>
                    <a:pt x="5170" y="14878"/>
                    <a:pt x="12976" y="23951"/>
                    <a:pt x="21682" y="28988"/>
                  </a:cubicBezTo>
                  <a:cubicBezTo>
                    <a:pt x="26200" y="31596"/>
                    <a:pt x="30471" y="32832"/>
                    <a:pt x="34255" y="32832"/>
                  </a:cubicBezTo>
                  <a:cubicBezTo>
                    <a:pt x="43491" y="32832"/>
                    <a:pt x="49836" y="25473"/>
                    <a:pt x="49836" y="12743"/>
                  </a:cubicBezTo>
                  <a:cubicBezTo>
                    <a:pt x="49769" y="8407"/>
                    <a:pt x="49168" y="4137"/>
                    <a:pt x="4796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54"/>
            <p:cNvSpPr/>
            <p:nvPr/>
          </p:nvSpPr>
          <p:spPr>
            <a:xfrm>
              <a:off x="4216525" y="1617425"/>
              <a:ext cx="332750" cy="441175"/>
            </a:xfrm>
            <a:custGeom>
              <a:avLst/>
              <a:gdLst/>
              <a:ahLst/>
              <a:cxnLst/>
              <a:rect l="l" t="t" r="r" b="b"/>
              <a:pathLst>
                <a:path w="13310" h="17647" extrusionOk="0">
                  <a:moveTo>
                    <a:pt x="3336" y="1"/>
                  </a:moveTo>
                  <a:cubicBezTo>
                    <a:pt x="1268" y="1"/>
                    <a:pt x="0" y="1669"/>
                    <a:pt x="0" y="4504"/>
                  </a:cubicBezTo>
                  <a:lnTo>
                    <a:pt x="0" y="4604"/>
                  </a:lnTo>
                  <a:cubicBezTo>
                    <a:pt x="0" y="9041"/>
                    <a:pt x="3136" y="14478"/>
                    <a:pt x="7005" y="16679"/>
                  </a:cubicBezTo>
                  <a:lnTo>
                    <a:pt x="7072" y="16746"/>
                  </a:lnTo>
                  <a:cubicBezTo>
                    <a:pt x="7939" y="17280"/>
                    <a:pt x="8940" y="17580"/>
                    <a:pt x="9974" y="17647"/>
                  </a:cubicBezTo>
                  <a:cubicBezTo>
                    <a:pt x="12075" y="17647"/>
                    <a:pt x="13310" y="15979"/>
                    <a:pt x="13310" y="13110"/>
                  </a:cubicBezTo>
                  <a:lnTo>
                    <a:pt x="13310" y="13044"/>
                  </a:lnTo>
                  <a:cubicBezTo>
                    <a:pt x="13310" y="8574"/>
                    <a:pt x="10174" y="3136"/>
                    <a:pt x="6338" y="935"/>
                  </a:cubicBezTo>
                  <a:lnTo>
                    <a:pt x="6271" y="901"/>
                  </a:lnTo>
                  <a:cubicBezTo>
                    <a:pt x="5371" y="334"/>
                    <a:pt x="4370" y="34"/>
                    <a:pt x="33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2577000" y="3513800"/>
              <a:ext cx="370300" cy="734300"/>
            </a:xfrm>
            <a:custGeom>
              <a:avLst/>
              <a:gdLst/>
              <a:ahLst/>
              <a:cxnLst/>
              <a:rect l="l" t="t" r="r" b="b"/>
              <a:pathLst>
                <a:path w="14812" h="29372" extrusionOk="0">
                  <a:moveTo>
                    <a:pt x="8540" y="0"/>
                  </a:moveTo>
                  <a:lnTo>
                    <a:pt x="1" y="6305"/>
                  </a:lnTo>
                  <a:cubicBezTo>
                    <a:pt x="1235" y="16479"/>
                    <a:pt x="1736" y="19214"/>
                    <a:pt x="1769" y="20882"/>
                  </a:cubicBezTo>
                  <a:cubicBezTo>
                    <a:pt x="1736" y="21015"/>
                    <a:pt x="1736" y="21182"/>
                    <a:pt x="1736" y="21315"/>
                  </a:cubicBezTo>
                  <a:cubicBezTo>
                    <a:pt x="1736" y="23317"/>
                    <a:pt x="4004" y="24418"/>
                    <a:pt x="5772" y="25752"/>
                  </a:cubicBezTo>
                  <a:cubicBezTo>
                    <a:pt x="7273" y="26919"/>
                    <a:pt x="8874" y="27987"/>
                    <a:pt x="10575" y="28887"/>
                  </a:cubicBezTo>
                  <a:cubicBezTo>
                    <a:pt x="11195" y="29197"/>
                    <a:pt x="12140" y="29371"/>
                    <a:pt x="12985" y="29371"/>
                  </a:cubicBezTo>
                  <a:cubicBezTo>
                    <a:pt x="13868" y="29371"/>
                    <a:pt x="14641" y="29181"/>
                    <a:pt x="14812" y="28754"/>
                  </a:cubicBezTo>
                  <a:cubicBezTo>
                    <a:pt x="12643" y="27120"/>
                    <a:pt x="10142" y="25318"/>
                    <a:pt x="8440" y="23417"/>
                  </a:cubicBezTo>
                  <a:cubicBezTo>
                    <a:pt x="7606" y="22550"/>
                    <a:pt x="7039" y="21616"/>
                    <a:pt x="7206" y="19514"/>
                  </a:cubicBezTo>
                  <a:cubicBezTo>
                    <a:pt x="7340" y="17746"/>
                    <a:pt x="8540" y="1"/>
                    <a:pt x="85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2592850" y="4173425"/>
              <a:ext cx="452850" cy="190200"/>
            </a:xfrm>
            <a:custGeom>
              <a:avLst/>
              <a:gdLst/>
              <a:ahLst/>
              <a:cxnLst/>
              <a:rect l="l" t="t" r="r" b="b"/>
              <a:pathLst>
                <a:path w="18114" h="7608" extrusionOk="0">
                  <a:moveTo>
                    <a:pt x="34" y="1"/>
                  </a:moveTo>
                  <a:cubicBezTo>
                    <a:pt x="34" y="1"/>
                    <a:pt x="1" y="1535"/>
                    <a:pt x="368" y="1902"/>
                  </a:cubicBezTo>
                  <a:cubicBezTo>
                    <a:pt x="735" y="2236"/>
                    <a:pt x="1935" y="2769"/>
                    <a:pt x="3070" y="3003"/>
                  </a:cubicBezTo>
                  <a:cubicBezTo>
                    <a:pt x="4304" y="3270"/>
                    <a:pt x="5805" y="4537"/>
                    <a:pt x="6872" y="5438"/>
                  </a:cubicBezTo>
                  <a:cubicBezTo>
                    <a:pt x="7973" y="6339"/>
                    <a:pt x="9407" y="7172"/>
                    <a:pt x="12109" y="7539"/>
                  </a:cubicBezTo>
                  <a:cubicBezTo>
                    <a:pt x="12490" y="7586"/>
                    <a:pt x="12858" y="7608"/>
                    <a:pt x="13210" y="7608"/>
                  </a:cubicBezTo>
                  <a:cubicBezTo>
                    <a:pt x="15358" y="7608"/>
                    <a:pt x="16940" y="6821"/>
                    <a:pt x="17513" y="6305"/>
                  </a:cubicBezTo>
                  <a:cubicBezTo>
                    <a:pt x="18114" y="5771"/>
                    <a:pt x="17947" y="4571"/>
                    <a:pt x="17847" y="457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2592850" y="4024150"/>
              <a:ext cx="458700" cy="320275"/>
            </a:xfrm>
            <a:custGeom>
              <a:avLst/>
              <a:gdLst/>
              <a:ahLst/>
              <a:cxnLst/>
              <a:rect l="l" t="t" r="r" b="b"/>
              <a:pathLst>
                <a:path w="18348" h="12811" extrusionOk="0">
                  <a:moveTo>
                    <a:pt x="1135" y="1"/>
                  </a:moveTo>
                  <a:cubicBezTo>
                    <a:pt x="901" y="1"/>
                    <a:pt x="735" y="134"/>
                    <a:pt x="701" y="368"/>
                  </a:cubicBezTo>
                  <a:cubicBezTo>
                    <a:pt x="635" y="768"/>
                    <a:pt x="534" y="2036"/>
                    <a:pt x="368" y="2736"/>
                  </a:cubicBezTo>
                  <a:cubicBezTo>
                    <a:pt x="67" y="3970"/>
                    <a:pt x="1" y="5238"/>
                    <a:pt x="101" y="6505"/>
                  </a:cubicBezTo>
                  <a:cubicBezTo>
                    <a:pt x="234" y="7306"/>
                    <a:pt x="2102" y="7840"/>
                    <a:pt x="3270" y="8307"/>
                  </a:cubicBezTo>
                  <a:cubicBezTo>
                    <a:pt x="4637" y="8907"/>
                    <a:pt x="5938" y="9708"/>
                    <a:pt x="7072" y="10708"/>
                  </a:cubicBezTo>
                  <a:cubicBezTo>
                    <a:pt x="8321" y="11727"/>
                    <a:pt x="10930" y="12811"/>
                    <a:pt x="12665" y="12811"/>
                  </a:cubicBezTo>
                  <a:cubicBezTo>
                    <a:pt x="12692" y="12811"/>
                    <a:pt x="12717" y="12810"/>
                    <a:pt x="12743" y="12810"/>
                  </a:cubicBezTo>
                  <a:cubicBezTo>
                    <a:pt x="14845" y="12810"/>
                    <a:pt x="17146" y="12143"/>
                    <a:pt x="17680" y="11175"/>
                  </a:cubicBezTo>
                  <a:cubicBezTo>
                    <a:pt x="18347" y="9975"/>
                    <a:pt x="17847" y="9307"/>
                    <a:pt x="14778" y="7873"/>
                  </a:cubicBezTo>
                  <a:cubicBezTo>
                    <a:pt x="14211" y="7606"/>
                    <a:pt x="12143" y="6405"/>
                    <a:pt x="11442" y="5938"/>
                  </a:cubicBezTo>
                  <a:cubicBezTo>
                    <a:pt x="9541" y="4771"/>
                    <a:pt x="7673" y="3103"/>
                    <a:pt x="6806" y="1001"/>
                  </a:cubicBezTo>
                  <a:cubicBezTo>
                    <a:pt x="6739" y="768"/>
                    <a:pt x="6605" y="534"/>
                    <a:pt x="6372" y="368"/>
                  </a:cubicBezTo>
                  <a:cubicBezTo>
                    <a:pt x="6248" y="326"/>
                    <a:pt x="6125" y="298"/>
                    <a:pt x="6001" y="298"/>
                  </a:cubicBezTo>
                  <a:cubicBezTo>
                    <a:pt x="5924" y="298"/>
                    <a:pt x="5848" y="309"/>
                    <a:pt x="5772" y="334"/>
                  </a:cubicBezTo>
                  <a:cubicBezTo>
                    <a:pt x="5271" y="401"/>
                    <a:pt x="4771" y="534"/>
                    <a:pt x="4304" y="768"/>
                  </a:cubicBezTo>
                  <a:cubicBezTo>
                    <a:pt x="3870" y="968"/>
                    <a:pt x="3303" y="1168"/>
                    <a:pt x="3303" y="1702"/>
                  </a:cubicBezTo>
                  <a:cubicBezTo>
                    <a:pt x="3303" y="1902"/>
                    <a:pt x="3370" y="2069"/>
                    <a:pt x="3437" y="2269"/>
                  </a:cubicBezTo>
                  <a:cubicBezTo>
                    <a:pt x="3470" y="2369"/>
                    <a:pt x="3503" y="2503"/>
                    <a:pt x="3403" y="2569"/>
                  </a:cubicBezTo>
                  <a:cubicBezTo>
                    <a:pt x="3374" y="2589"/>
                    <a:pt x="3345" y="2597"/>
                    <a:pt x="3315" y="2597"/>
                  </a:cubicBezTo>
                  <a:cubicBezTo>
                    <a:pt x="3244" y="2597"/>
                    <a:pt x="3174" y="2550"/>
                    <a:pt x="3103" y="2503"/>
                  </a:cubicBezTo>
                  <a:cubicBezTo>
                    <a:pt x="2803" y="2169"/>
                    <a:pt x="2536" y="1835"/>
                    <a:pt x="2269" y="1502"/>
                  </a:cubicBezTo>
                  <a:cubicBezTo>
                    <a:pt x="2136" y="1302"/>
                    <a:pt x="1969" y="1135"/>
                    <a:pt x="1802" y="1001"/>
                  </a:cubicBezTo>
                  <a:cubicBezTo>
                    <a:pt x="1602" y="901"/>
                    <a:pt x="1435" y="768"/>
                    <a:pt x="1268" y="668"/>
                  </a:cubicBezTo>
                  <a:cubicBezTo>
                    <a:pt x="1102" y="468"/>
                    <a:pt x="1135" y="234"/>
                    <a:pt x="11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54"/>
            <p:cNvSpPr/>
            <p:nvPr/>
          </p:nvSpPr>
          <p:spPr>
            <a:xfrm>
              <a:off x="2727950" y="4213450"/>
              <a:ext cx="324425" cy="133450"/>
            </a:xfrm>
            <a:custGeom>
              <a:avLst/>
              <a:gdLst/>
              <a:ahLst/>
              <a:cxnLst/>
              <a:rect l="l" t="t" r="r" b="b"/>
              <a:pathLst>
                <a:path w="12977" h="5338" extrusionOk="0">
                  <a:moveTo>
                    <a:pt x="8774" y="1"/>
                  </a:moveTo>
                  <a:cubicBezTo>
                    <a:pt x="7873" y="101"/>
                    <a:pt x="5538" y="1168"/>
                    <a:pt x="5571" y="1435"/>
                  </a:cubicBezTo>
                  <a:cubicBezTo>
                    <a:pt x="5605" y="1669"/>
                    <a:pt x="6038" y="2436"/>
                    <a:pt x="5104" y="3103"/>
                  </a:cubicBezTo>
                  <a:cubicBezTo>
                    <a:pt x="4837" y="3279"/>
                    <a:pt x="4497" y="3352"/>
                    <a:pt x="4120" y="3352"/>
                  </a:cubicBezTo>
                  <a:cubicBezTo>
                    <a:pt x="2432" y="3352"/>
                    <a:pt x="2" y="1903"/>
                    <a:pt x="1" y="1902"/>
                  </a:cubicBezTo>
                  <a:lnTo>
                    <a:pt x="1" y="1902"/>
                  </a:lnTo>
                  <a:cubicBezTo>
                    <a:pt x="601" y="2269"/>
                    <a:pt x="1135" y="2703"/>
                    <a:pt x="1668" y="3136"/>
                  </a:cubicBezTo>
                  <a:cubicBezTo>
                    <a:pt x="2936" y="4170"/>
                    <a:pt x="5638" y="5305"/>
                    <a:pt x="7406" y="5338"/>
                  </a:cubicBezTo>
                  <a:cubicBezTo>
                    <a:pt x="10074" y="5338"/>
                    <a:pt x="11776" y="4571"/>
                    <a:pt x="12309" y="3603"/>
                  </a:cubicBezTo>
                  <a:cubicBezTo>
                    <a:pt x="12977" y="2436"/>
                    <a:pt x="12443" y="1735"/>
                    <a:pt x="9374" y="301"/>
                  </a:cubicBezTo>
                  <a:cubicBezTo>
                    <a:pt x="9241" y="234"/>
                    <a:pt x="9040" y="134"/>
                    <a:pt x="87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2607875" y="4024150"/>
              <a:ext cx="300225" cy="236900"/>
            </a:xfrm>
            <a:custGeom>
              <a:avLst/>
              <a:gdLst/>
              <a:ahLst/>
              <a:cxnLst/>
              <a:rect l="l" t="t" r="r" b="b"/>
              <a:pathLst>
                <a:path w="12009" h="9476" extrusionOk="0">
                  <a:moveTo>
                    <a:pt x="534" y="1"/>
                  </a:moveTo>
                  <a:cubicBezTo>
                    <a:pt x="334" y="1"/>
                    <a:pt x="134" y="134"/>
                    <a:pt x="100" y="368"/>
                  </a:cubicBezTo>
                  <a:cubicBezTo>
                    <a:pt x="67" y="568"/>
                    <a:pt x="34" y="935"/>
                    <a:pt x="0" y="1368"/>
                  </a:cubicBezTo>
                  <a:cubicBezTo>
                    <a:pt x="267" y="1635"/>
                    <a:pt x="567" y="1902"/>
                    <a:pt x="834" y="2102"/>
                  </a:cubicBezTo>
                  <a:cubicBezTo>
                    <a:pt x="1601" y="2703"/>
                    <a:pt x="2902" y="4471"/>
                    <a:pt x="4937" y="6105"/>
                  </a:cubicBezTo>
                  <a:cubicBezTo>
                    <a:pt x="6871" y="7613"/>
                    <a:pt x="10030" y="9476"/>
                    <a:pt x="10645" y="9476"/>
                  </a:cubicBezTo>
                  <a:cubicBezTo>
                    <a:pt x="10655" y="9476"/>
                    <a:pt x="10665" y="9475"/>
                    <a:pt x="10674" y="9474"/>
                  </a:cubicBezTo>
                  <a:cubicBezTo>
                    <a:pt x="11208" y="9374"/>
                    <a:pt x="12009" y="9041"/>
                    <a:pt x="10107" y="8273"/>
                  </a:cubicBezTo>
                  <a:cubicBezTo>
                    <a:pt x="8173" y="7506"/>
                    <a:pt x="4170" y="4604"/>
                    <a:pt x="2535" y="2503"/>
                  </a:cubicBezTo>
                  <a:cubicBezTo>
                    <a:pt x="2235" y="2169"/>
                    <a:pt x="1935" y="1869"/>
                    <a:pt x="1701" y="1502"/>
                  </a:cubicBezTo>
                  <a:cubicBezTo>
                    <a:pt x="1568" y="1302"/>
                    <a:pt x="1401" y="1135"/>
                    <a:pt x="1201" y="1001"/>
                  </a:cubicBezTo>
                  <a:cubicBezTo>
                    <a:pt x="1034" y="901"/>
                    <a:pt x="867" y="801"/>
                    <a:pt x="667" y="668"/>
                  </a:cubicBezTo>
                  <a:cubicBezTo>
                    <a:pt x="501" y="468"/>
                    <a:pt x="534" y="234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2865550" y="4210800"/>
              <a:ext cx="94250" cy="42700"/>
            </a:xfrm>
            <a:custGeom>
              <a:avLst/>
              <a:gdLst/>
              <a:ahLst/>
              <a:cxnLst/>
              <a:rect l="l" t="t" r="r" b="b"/>
              <a:pathLst>
                <a:path w="3770" h="1708" extrusionOk="0">
                  <a:moveTo>
                    <a:pt x="3339" y="1"/>
                  </a:moveTo>
                  <a:cubicBezTo>
                    <a:pt x="2120" y="1"/>
                    <a:pt x="946" y="498"/>
                    <a:pt x="67" y="1408"/>
                  </a:cubicBezTo>
                  <a:cubicBezTo>
                    <a:pt x="1" y="1474"/>
                    <a:pt x="34" y="1608"/>
                    <a:pt x="101" y="1675"/>
                  </a:cubicBezTo>
                  <a:cubicBezTo>
                    <a:pt x="134" y="1675"/>
                    <a:pt x="167" y="1708"/>
                    <a:pt x="234" y="1708"/>
                  </a:cubicBezTo>
                  <a:cubicBezTo>
                    <a:pt x="267" y="1708"/>
                    <a:pt x="334" y="1675"/>
                    <a:pt x="367" y="1641"/>
                  </a:cubicBezTo>
                  <a:cubicBezTo>
                    <a:pt x="1149" y="860"/>
                    <a:pt x="2194" y="401"/>
                    <a:pt x="3310" y="401"/>
                  </a:cubicBezTo>
                  <a:cubicBezTo>
                    <a:pt x="3385" y="401"/>
                    <a:pt x="3461" y="403"/>
                    <a:pt x="3536" y="407"/>
                  </a:cubicBezTo>
                  <a:cubicBezTo>
                    <a:pt x="3636" y="407"/>
                    <a:pt x="3737" y="340"/>
                    <a:pt x="3737" y="240"/>
                  </a:cubicBezTo>
                  <a:cubicBezTo>
                    <a:pt x="3770" y="107"/>
                    <a:pt x="3670" y="40"/>
                    <a:pt x="3570" y="7"/>
                  </a:cubicBezTo>
                  <a:cubicBezTo>
                    <a:pt x="3493" y="3"/>
                    <a:pt x="3416" y="1"/>
                    <a:pt x="333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2823850" y="4185650"/>
              <a:ext cx="95925" cy="42000"/>
            </a:xfrm>
            <a:custGeom>
              <a:avLst/>
              <a:gdLst/>
              <a:ahLst/>
              <a:cxnLst/>
              <a:rect l="l" t="t" r="r" b="b"/>
              <a:pathLst>
                <a:path w="3837" h="1680" extrusionOk="0">
                  <a:moveTo>
                    <a:pt x="3258" y="0"/>
                  </a:moveTo>
                  <a:cubicBezTo>
                    <a:pt x="2068" y="0"/>
                    <a:pt x="927" y="521"/>
                    <a:pt x="67" y="1380"/>
                  </a:cubicBezTo>
                  <a:cubicBezTo>
                    <a:pt x="1" y="1446"/>
                    <a:pt x="34" y="1580"/>
                    <a:pt x="101" y="1647"/>
                  </a:cubicBezTo>
                  <a:cubicBezTo>
                    <a:pt x="134" y="1680"/>
                    <a:pt x="167" y="1680"/>
                    <a:pt x="234" y="1680"/>
                  </a:cubicBezTo>
                  <a:cubicBezTo>
                    <a:pt x="268" y="1680"/>
                    <a:pt x="334" y="1680"/>
                    <a:pt x="368" y="1613"/>
                  </a:cubicBezTo>
                  <a:cubicBezTo>
                    <a:pt x="1149" y="832"/>
                    <a:pt x="2194" y="373"/>
                    <a:pt x="3310" y="373"/>
                  </a:cubicBezTo>
                  <a:cubicBezTo>
                    <a:pt x="3385" y="373"/>
                    <a:pt x="3461" y="375"/>
                    <a:pt x="3537" y="379"/>
                  </a:cubicBezTo>
                  <a:cubicBezTo>
                    <a:pt x="3770" y="379"/>
                    <a:pt x="3837" y="12"/>
                    <a:pt x="3570" y="12"/>
                  </a:cubicBezTo>
                  <a:cubicBezTo>
                    <a:pt x="3466" y="4"/>
                    <a:pt x="3362" y="0"/>
                    <a:pt x="325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2782150" y="4160775"/>
              <a:ext cx="95925" cy="42700"/>
            </a:xfrm>
            <a:custGeom>
              <a:avLst/>
              <a:gdLst/>
              <a:ahLst/>
              <a:cxnLst/>
              <a:rect l="l" t="t" r="r" b="b"/>
              <a:pathLst>
                <a:path w="3837" h="1708" extrusionOk="0">
                  <a:moveTo>
                    <a:pt x="3339" y="0"/>
                  </a:moveTo>
                  <a:cubicBezTo>
                    <a:pt x="2117" y="0"/>
                    <a:pt x="915" y="497"/>
                    <a:pt x="68" y="1407"/>
                  </a:cubicBezTo>
                  <a:cubicBezTo>
                    <a:pt x="1" y="1474"/>
                    <a:pt x="34" y="1607"/>
                    <a:pt x="101" y="1674"/>
                  </a:cubicBezTo>
                  <a:cubicBezTo>
                    <a:pt x="134" y="1708"/>
                    <a:pt x="168" y="1708"/>
                    <a:pt x="234" y="1708"/>
                  </a:cubicBezTo>
                  <a:cubicBezTo>
                    <a:pt x="268" y="1708"/>
                    <a:pt x="334" y="1674"/>
                    <a:pt x="368" y="1641"/>
                  </a:cubicBezTo>
                  <a:cubicBezTo>
                    <a:pt x="1149" y="860"/>
                    <a:pt x="2194" y="400"/>
                    <a:pt x="3310" y="400"/>
                  </a:cubicBezTo>
                  <a:cubicBezTo>
                    <a:pt x="3385" y="400"/>
                    <a:pt x="3461" y="402"/>
                    <a:pt x="3537" y="407"/>
                  </a:cubicBezTo>
                  <a:cubicBezTo>
                    <a:pt x="3770" y="407"/>
                    <a:pt x="3837" y="40"/>
                    <a:pt x="3570" y="6"/>
                  </a:cubicBezTo>
                  <a:cubicBezTo>
                    <a:pt x="3493" y="2"/>
                    <a:pt x="3416" y="0"/>
                    <a:pt x="333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2743800" y="4133250"/>
              <a:ext cx="93425" cy="42700"/>
            </a:xfrm>
            <a:custGeom>
              <a:avLst/>
              <a:gdLst/>
              <a:ahLst/>
              <a:cxnLst/>
              <a:rect l="l" t="t" r="r" b="b"/>
              <a:pathLst>
                <a:path w="3737" h="1708" extrusionOk="0">
                  <a:moveTo>
                    <a:pt x="3338" y="1"/>
                  </a:moveTo>
                  <a:cubicBezTo>
                    <a:pt x="2116" y="1"/>
                    <a:pt x="914" y="496"/>
                    <a:pt x="67" y="1374"/>
                  </a:cubicBezTo>
                  <a:cubicBezTo>
                    <a:pt x="0" y="1474"/>
                    <a:pt x="0" y="1574"/>
                    <a:pt x="100" y="1641"/>
                  </a:cubicBezTo>
                  <a:cubicBezTo>
                    <a:pt x="134" y="1674"/>
                    <a:pt x="167" y="1708"/>
                    <a:pt x="201" y="1708"/>
                  </a:cubicBezTo>
                  <a:cubicBezTo>
                    <a:pt x="267" y="1708"/>
                    <a:pt x="334" y="1674"/>
                    <a:pt x="367" y="1641"/>
                  </a:cubicBezTo>
                  <a:cubicBezTo>
                    <a:pt x="1171" y="805"/>
                    <a:pt x="2255" y="372"/>
                    <a:pt x="3408" y="372"/>
                  </a:cubicBezTo>
                  <a:cubicBezTo>
                    <a:pt x="3450" y="372"/>
                    <a:pt x="3493" y="372"/>
                    <a:pt x="3536" y="373"/>
                  </a:cubicBezTo>
                  <a:cubicBezTo>
                    <a:pt x="3550" y="378"/>
                    <a:pt x="3563" y="380"/>
                    <a:pt x="3576" y="380"/>
                  </a:cubicBezTo>
                  <a:cubicBezTo>
                    <a:pt x="3661" y="380"/>
                    <a:pt x="3736" y="293"/>
                    <a:pt x="3736" y="207"/>
                  </a:cubicBezTo>
                  <a:cubicBezTo>
                    <a:pt x="3736" y="107"/>
                    <a:pt x="3670" y="7"/>
                    <a:pt x="3570" y="7"/>
                  </a:cubicBezTo>
                  <a:cubicBezTo>
                    <a:pt x="3493" y="3"/>
                    <a:pt x="3415" y="1"/>
                    <a:pt x="333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2705425" y="4104575"/>
              <a:ext cx="103200" cy="43025"/>
            </a:xfrm>
            <a:custGeom>
              <a:avLst/>
              <a:gdLst/>
              <a:ahLst/>
              <a:cxnLst/>
              <a:rect l="l" t="t" r="r" b="b"/>
              <a:pathLst>
                <a:path w="4128" h="1721" extrusionOk="0">
                  <a:moveTo>
                    <a:pt x="3506" y="1"/>
                  </a:moveTo>
                  <a:cubicBezTo>
                    <a:pt x="2199" y="1"/>
                    <a:pt x="763" y="574"/>
                    <a:pt x="68" y="1420"/>
                  </a:cubicBezTo>
                  <a:cubicBezTo>
                    <a:pt x="1" y="1520"/>
                    <a:pt x="34" y="1621"/>
                    <a:pt x="101" y="1687"/>
                  </a:cubicBezTo>
                  <a:cubicBezTo>
                    <a:pt x="134" y="1721"/>
                    <a:pt x="168" y="1721"/>
                    <a:pt x="234" y="1721"/>
                  </a:cubicBezTo>
                  <a:cubicBezTo>
                    <a:pt x="301" y="1721"/>
                    <a:pt x="335" y="1687"/>
                    <a:pt x="368" y="1654"/>
                  </a:cubicBezTo>
                  <a:cubicBezTo>
                    <a:pt x="969" y="902"/>
                    <a:pt x="2304" y="367"/>
                    <a:pt x="3489" y="367"/>
                  </a:cubicBezTo>
                  <a:cubicBezTo>
                    <a:pt x="3618" y="367"/>
                    <a:pt x="3746" y="373"/>
                    <a:pt x="3870" y="386"/>
                  </a:cubicBezTo>
                  <a:cubicBezTo>
                    <a:pt x="3881" y="388"/>
                    <a:pt x="3890" y="388"/>
                    <a:pt x="3900" y="388"/>
                  </a:cubicBezTo>
                  <a:cubicBezTo>
                    <a:pt x="4106" y="388"/>
                    <a:pt x="4127" y="51"/>
                    <a:pt x="3904" y="19"/>
                  </a:cubicBezTo>
                  <a:cubicBezTo>
                    <a:pt x="3773" y="7"/>
                    <a:pt x="3640" y="1"/>
                    <a:pt x="35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1901225" y="3567150"/>
              <a:ext cx="347250" cy="770075"/>
            </a:xfrm>
            <a:custGeom>
              <a:avLst/>
              <a:gdLst/>
              <a:ahLst/>
              <a:cxnLst/>
              <a:rect l="l" t="t" r="r" b="b"/>
              <a:pathLst>
                <a:path w="13890" h="30803" extrusionOk="0">
                  <a:moveTo>
                    <a:pt x="6250" y="1"/>
                  </a:moveTo>
                  <a:cubicBezTo>
                    <a:pt x="4783" y="5505"/>
                    <a:pt x="3749" y="13044"/>
                    <a:pt x="2381" y="18214"/>
                  </a:cubicBezTo>
                  <a:cubicBezTo>
                    <a:pt x="2114" y="19181"/>
                    <a:pt x="446" y="25719"/>
                    <a:pt x="213" y="27821"/>
                  </a:cubicBezTo>
                  <a:cubicBezTo>
                    <a:pt x="0" y="29820"/>
                    <a:pt x="1414" y="30802"/>
                    <a:pt x="2649" y="30802"/>
                  </a:cubicBezTo>
                  <a:cubicBezTo>
                    <a:pt x="3351" y="30802"/>
                    <a:pt x="3995" y="30484"/>
                    <a:pt x="4249" y="29856"/>
                  </a:cubicBezTo>
                  <a:cubicBezTo>
                    <a:pt x="4983" y="28121"/>
                    <a:pt x="7051" y="20582"/>
                    <a:pt x="7285" y="19815"/>
                  </a:cubicBezTo>
                  <a:cubicBezTo>
                    <a:pt x="8219" y="16546"/>
                    <a:pt x="13756" y="3504"/>
                    <a:pt x="13889" y="3237"/>
                  </a:cubicBezTo>
                  <a:lnTo>
                    <a:pt x="625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1838975" y="4274325"/>
              <a:ext cx="193500" cy="197200"/>
            </a:xfrm>
            <a:custGeom>
              <a:avLst/>
              <a:gdLst/>
              <a:ahLst/>
              <a:cxnLst/>
              <a:rect l="l" t="t" r="r" b="b"/>
              <a:pathLst>
                <a:path w="7740" h="7888" extrusionOk="0">
                  <a:moveTo>
                    <a:pt x="868" y="1"/>
                  </a:moveTo>
                  <a:cubicBezTo>
                    <a:pt x="268" y="1635"/>
                    <a:pt x="1" y="2703"/>
                    <a:pt x="68" y="4304"/>
                  </a:cubicBezTo>
                  <a:cubicBezTo>
                    <a:pt x="134" y="5905"/>
                    <a:pt x="1502" y="7039"/>
                    <a:pt x="2669" y="7573"/>
                  </a:cubicBezTo>
                  <a:cubicBezTo>
                    <a:pt x="3136" y="7780"/>
                    <a:pt x="3608" y="7887"/>
                    <a:pt x="4059" y="7887"/>
                  </a:cubicBezTo>
                  <a:cubicBezTo>
                    <a:pt x="4769" y="7887"/>
                    <a:pt x="5429" y="7623"/>
                    <a:pt x="5938" y="7073"/>
                  </a:cubicBezTo>
                  <a:cubicBezTo>
                    <a:pt x="6772" y="6139"/>
                    <a:pt x="7273" y="5004"/>
                    <a:pt x="7740" y="3203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1844000" y="4006625"/>
              <a:ext cx="254350" cy="446500"/>
            </a:xfrm>
            <a:custGeom>
              <a:avLst/>
              <a:gdLst/>
              <a:ahLst/>
              <a:cxnLst/>
              <a:rect l="l" t="t" r="r" b="b"/>
              <a:pathLst>
                <a:path w="10174" h="17860" extrusionOk="0">
                  <a:moveTo>
                    <a:pt x="4826" y="1"/>
                  </a:moveTo>
                  <a:cubicBezTo>
                    <a:pt x="4328" y="1"/>
                    <a:pt x="3731" y="2353"/>
                    <a:pt x="3002" y="4705"/>
                  </a:cubicBezTo>
                  <a:cubicBezTo>
                    <a:pt x="2202" y="7240"/>
                    <a:pt x="1501" y="8140"/>
                    <a:pt x="834" y="10209"/>
                  </a:cubicBezTo>
                  <a:cubicBezTo>
                    <a:pt x="67" y="12577"/>
                    <a:pt x="0" y="13678"/>
                    <a:pt x="534" y="15312"/>
                  </a:cubicBezTo>
                  <a:cubicBezTo>
                    <a:pt x="940" y="16483"/>
                    <a:pt x="2476" y="17859"/>
                    <a:pt x="4001" y="17859"/>
                  </a:cubicBezTo>
                  <a:cubicBezTo>
                    <a:pt x="4605" y="17859"/>
                    <a:pt x="5208" y="17643"/>
                    <a:pt x="5737" y="17113"/>
                  </a:cubicBezTo>
                  <a:cubicBezTo>
                    <a:pt x="7272" y="15646"/>
                    <a:pt x="7672" y="13744"/>
                    <a:pt x="8006" y="11309"/>
                  </a:cubicBezTo>
                  <a:cubicBezTo>
                    <a:pt x="8339" y="9208"/>
                    <a:pt x="8806" y="7140"/>
                    <a:pt x="9340" y="5072"/>
                  </a:cubicBezTo>
                  <a:cubicBezTo>
                    <a:pt x="9774" y="3304"/>
                    <a:pt x="10174" y="1803"/>
                    <a:pt x="9807" y="1536"/>
                  </a:cubicBezTo>
                  <a:lnTo>
                    <a:pt x="9807" y="1536"/>
                  </a:lnTo>
                  <a:cubicBezTo>
                    <a:pt x="9707" y="1803"/>
                    <a:pt x="9640" y="2136"/>
                    <a:pt x="9540" y="2370"/>
                  </a:cubicBezTo>
                  <a:cubicBezTo>
                    <a:pt x="9442" y="2599"/>
                    <a:pt x="9247" y="3505"/>
                    <a:pt x="8987" y="3505"/>
                  </a:cubicBezTo>
                  <a:cubicBezTo>
                    <a:pt x="8982" y="3505"/>
                    <a:pt x="8978" y="3504"/>
                    <a:pt x="8973" y="3504"/>
                  </a:cubicBezTo>
                  <a:cubicBezTo>
                    <a:pt x="8973" y="3270"/>
                    <a:pt x="9006" y="3037"/>
                    <a:pt x="9073" y="2803"/>
                  </a:cubicBezTo>
                  <a:cubicBezTo>
                    <a:pt x="9140" y="2603"/>
                    <a:pt x="9140" y="2403"/>
                    <a:pt x="9040" y="2203"/>
                  </a:cubicBezTo>
                  <a:cubicBezTo>
                    <a:pt x="8906" y="2036"/>
                    <a:pt x="8740" y="1936"/>
                    <a:pt x="8539" y="1869"/>
                  </a:cubicBezTo>
                  <a:cubicBezTo>
                    <a:pt x="8072" y="1669"/>
                    <a:pt x="7339" y="1269"/>
                    <a:pt x="6872" y="1135"/>
                  </a:cubicBezTo>
                  <a:cubicBezTo>
                    <a:pt x="6638" y="1069"/>
                    <a:pt x="6371" y="1002"/>
                    <a:pt x="6138" y="969"/>
                  </a:cubicBezTo>
                  <a:cubicBezTo>
                    <a:pt x="5902" y="945"/>
                    <a:pt x="5683" y="921"/>
                    <a:pt x="5468" y="921"/>
                  </a:cubicBezTo>
                  <a:cubicBezTo>
                    <a:pt x="5380" y="921"/>
                    <a:pt x="5292" y="925"/>
                    <a:pt x="5204" y="935"/>
                  </a:cubicBezTo>
                  <a:cubicBezTo>
                    <a:pt x="5070" y="969"/>
                    <a:pt x="4937" y="1035"/>
                    <a:pt x="4870" y="1135"/>
                  </a:cubicBezTo>
                  <a:cubicBezTo>
                    <a:pt x="4837" y="1235"/>
                    <a:pt x="4803" y="1302"/>
                    <a:pt x="4803" y="1402"/>
                  </a:cubicBezTo>
                  <a:cubicBezTo>
                    <a:pt x="4770" y="1569"/>
                    <a:pt x="4703" y="1736"/>
                    <a:pt x="4637" y="1869"/>
                  </a:cubicBezTo>
                  <a:cubicBezTo>
                    <a:pt x="4609" y="1924"/>
                    <a:pt x="4560" y="1978"/>
                    <a:pt x="4488" y="1978"/>
                  </a:cubicBezTo>
                  <a:cubicBezTo>
                    <a:pt x="4472" y="1978"/>
                    <a:pt x="4455" y="1975"/>
                    <a:pt x="4437" y="1969"/>
                  </a:cubicBezTo>
                  <a:cubicBezTo>
                    <a:pt x="4403" y="1936"/>
                    <a:pt x="4370" y="1869"/>
                    <a:pt x="4403" y="1836"/>
                  </a:cubicBezTo>
                  <a:cubicBezTo>
                    <a:pt x="4437" y="1536"/>
                    <a:pt x="4537" y="1336"/>
                    <a:pt x="4603" y="1002"/>
                  </a:cubicBezTo>
                  <a:cubicBezTo>
                    <a:pt x="4637" y="835"/>
                    <a:pt x="4703" y="635"/>
                    <a:pt x="4737" y="468"/>
                  </a:cubicBezTo>
                  <a:cubicBezTo>
                    <a:pt x="4770" y="301"/>
                    <a:pt x="4803" y="168"/>
                    <a:pt x="4837" y="1"/>
                  </a:cubicBezTo>
                  <a:cubicBezTo>
                    <a:pt x="4833" y="1"/>
                    <a:pt x="4830" y="1"/>
                    <a:pt x="482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1842325" y="4245150"/>
              <a:ext cx="201000" cy="207975"/>
            </a:xfrm>
            <a:custGeom>
              <a:avLst/>
              <a:gdLst/>
              <a:ahLst/>
              <a:cxnLst/>
              <a:rect l="l" t="t" r="r" b="b"/>
              <a:pathLst>
                <a:path w="8040" h="8319" extrusionOk="0">
                  <a:moveTo>
                    <a:pt x="8039" y="1968"/>
                  </a:moveTo>
                  <a:lnTo>
                    <a:pt x="8039" y="1968"/>
                  </a:lnTo>
                  <a:cubicBezTo>
                    <a:pt x="8039" y="1969"/>
                    <a:pt x="8039" y="1970"/>
                    <a:pt x="8039" y="1971"/>
                  </a:cubicBezTo>
                  <a:lnTo>
                    <a:pt x="8039" y="1971"/>
                  </a:lnTo>
                  <a:cubicBezTo>
                    <a:pt x="8039" y="1970"/>
                    <a:pt x="8039" y="1969"/>
                    <a:pt x="8039" y="1968"/>
                  </a:cubicBezTo>
                  <a:close/>
                  <a:moveTo>
                    <a:pt x="1134" y="0"/>
                  </a:moveTo>
                  <a:cubicBezTo>
                    <a:pt x="1068" y="234"/>
                    <a:pt x="968" y="434"/>
                    <a:pt x="868" y="668"/>
                  </a:cubicBezTo>
                  <a:cubicBezTo>
                    <a:pt x="100" y="3036"/>
                    <a:pt x="0" y="4137"/>
                    <a:pt x="601" y="5771"/>
                  </a:cubicBezTo>
                  <a:cubicBezTo>
                    <a:pt x="1031" y="6942"/>
                    <a:pt x="2556" y="8318"/>
                    <a:pt x="4074" y="8318"/>
                  </a:cubicBezTo>
                  <a:cubicBezTo>
                    <a:pt x="4675" y="8318"/>
                    <a:pt x="5275" y="8102"/>
                    <a:pt x="5804" y="7572"/>
                  </a:cubicBezTo>
                  <a:cubicBezTo>
                    <a:pt x="7272" y="6139"/>
                    <a:pt x="7705" y="4305"/>
                    <a:pt x="8039" y="1971"/>
                  </a:cubicBezTo>
                  <a:lnTo>
                    <a:pt x="8039" y="1971"/>
                  </a:lnTo>
                  <a:cubicBezTo>
                    <a:pt x="8020" y="2069"/>
                    <a:pt x="7296" y="4605"/>
                    <a:pt x="6605" y="4737"/>
                  </a:cubicBezTo>
                  <a:cubicBezTo>
                    <a:pt x="6566" y="4747"/>
                    <a:pt x="6529" y="4751"/>
                    <a:pt x="6494" y="4751"/>
                  </a:cubicBezTo>
                  <a:cubicBezTo>
                    <a:pt x="5923" y="4751"/>
                    <a:pt x="5814" y="3550"/>
                    <a:pt x="5971" y="3236"/>
                  </a:cubicBezTo>
                  <a:cubicBezTo>
                    <a:pt x="4239" y="2072"/>
                    <a:pt x="2815" y="1963"/>
                    <a:pt x="2339" y="1963"/>
                  </a:cubicBezTo>
                  <a:cubicBezTo>
                    <a:pt x="2228" y="1963"/>
                    <a:pt x="2169" y="1968"/>
                    <a:pt x="2169" y="1968"/>
                  </a:cubicBezTo>
                  <a:cubicBezTo>
                    <a:pt x="2169" y="1968"/>
                    <a:pt x="1570" y="3240"/>
                    <a:pt x="1063" y="3240"/>
                  </a:cubicBezTo>
                  <a:cubicBezTo>
                    <a:pt x="984" y="3240"/>
                    <a:pt x="907" y="3208"/>
                    <a:pt x="834" y="3136"/>
                  </a:cubicBezTo>
                  <a:cubicBezTo>
                    <a:pt x="301" y="2602"/>
                    <a:pt x="1034" y="367"/>
                    <a:pt x="1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1877425" y="4006600"/>
              <a:ext cx="87500" cy="303900"/>
            </a:xfrm>
            <a:custGeom>
              <a:avLst/>
              <a:gdLst/>
              <a:ahLst/>
              <a:cxnLst/>
              <a:rect l="l" t="t" r="r" b="b"/>
              <a:pathLst>
                <a:path w="3500" h="12156" extrusionOk="0">
                  <a:moveTo>
                    <a:pt x="3479" y="1"/>
                  </a:moveTo>
                  <a:cubicBezTo>
                    <a:pt x="2983" y="1"/>
                    <a:pt x="2389" y="2369"/>
                    <a:pt x="1665" y="4706"/>
                  </a:cubicBezTo>
                  <a:cubicBezTo>
                    <a:pt x="1265" y="6807"/>
                    <a:pt x="298" y="9609"/>
                    <a:pt x="131" y="10877"/>
                  </a:cubicBezTo>
                  <a:cubicBezTo>
                    <a:pt x="1" y="11677"/>
                    <a:pt x="292" y="12155"/>
                    <a:pt x="558" y="12155"/>
                  </a:cubicBezTo>
                  <a:cubicBezTo>
                    <a:pt x="703" y="12155"/>
                    <a:pt x="839" y="12015"/>
                    <a:pt x="898" y="11711"/>
                  </a:cubicBezTo>
                  <a:cubicBezTo>
                    <a:pt x="1098" y="10677"/>
                    <a:pt x="1332" y="9642"/>
                    <a:pt x="1665" y="8608"/>
                  </a:cubicBezTo>
                  <a:cubicBezTo>
                    <a:pt x="2099" y="7007"/>
                    <a:pt x="2733" y="3605"/>
                    <a:pt x="3066" y="1837"/>
                  </a:cubicBezTo>
                  <a:cubicBezTo>
                    <a:pt x="3100" y="1637"/>
                    <a:pt x="3166" y="1470"/>
                    <a:pt x="3200" y="1303"/>
                  </a:cubicBezTo>
                  <a:lnTo>
                    <a:pt x="3500" y="102"/>
                  </a:lnTo>
                  <a:cubicBezTo>
                    <a:pt x="3500" y="69"/>
                    <a:pt x="3500" y="36"/>
                    <a:pt x="3500" y="2"/>
                  </a:cubicBezTo>
                  <a:cubicBezTo>
                    <a:pt x="3493" y="1"/>
                    <a:pt x="3486" y="1"/>
                    <a:pt x="3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1981325" y="4045000"/>
              <a:ext cx="114525" cy="294950"/>
            </a:xfrm>
            <a:custGeom>
              <a:avLst/>
              <a:gdLst/>
              <a:ahLst/>
              <a:cxnLst/>
              <a:rect l="l" t="t" r="r" b="b"/>
              <a:pathLst>
                <a:path w="4581" h="11798" extrusionOk="0">
                  <a:moveTo>
                    <a:pt x="4281" y="1"/>
                  </a:moveTo>
                  <a:lnTo>
                    <a:pt x="4281" y="67"/>
                  </a:lnTo>
                  <a:cubicBezTo>
                    <a:pt x="4214" y="301"/>
                    <a:pt x="4114" y="601"/>
                    <a:pt x="4047" y="835"/>
                  </a:cubicBezTo>
                  <a:cubicBezTo>
                    <a:pt x="3947" y="1168"/>
                    <a:pt x="3847" y="1502"/>
                    <a:pt x="3680" y="1802"/>
                  </a:cubicBezTo>
                  <a:cubicBezTo>
                    <a:pt x="3013" y="3503"/>
                    <a:pt x="1679" y="6605"/>
                    <a:pt x="1212" y="8207"/>
                  </a:cubicBezTo>
                  <a:cubicBezTo>
                    <a:pt x="912" y="9207"/>
                    <a:pt x="578" y="10208"/>
                    <a:pt x="144" y="11175"/>
                  </a:cubicBezTo>
                  <a:cubicBezTo>
                    <a:pt x="1" y="11575"/>
                    <a:pt x="132" y="11798"/>
                    <a:pt x="363" y="11798"/>
                  </a:cubicBezTo>
                  <a:cubicBezTo>
                    <a:pt x="615" y="11798"/>
                    <a:pt x="984" y="11533"/>
                    <a:pt x="1245" y="10942"/>
                  </a:cubicBezTo>
                  <a:cubicBezTo>
                    <a:pt x="1746" y="9774"/>
                    <a:pt x="2346" y="6839"/>
                    <a:pt x="3180" y="4837"/>
                  </a:cubicBezTo>
                  <a:cubicBezTo>
                    <a:pt x="3513" y="3803"/>
                    <a:pt x="3947" y="3070"/>
                    <a:pt x="4147" y="2402"/>
                  </a:cubicBezTo>
                  <a:cubicBezTo>
                    <a:pt x="4414" y="1168"/>
                    <a:pt x="4581" y="201"/>
                    <a:pt x="4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1891525" y="4289825"/>
              <a:ext cx="107600" cy="38750"/>
            </a:xfrm>
            <a:custGeom>
              <a:avLst/>
              <a:gdLst/>
              <a:ahLst/>
              <a:cxnLst/>
              <a:rect l="l" t="t" r="r" b="b"/>
              <a:pathLst>
                <a:path w="4304" h="1550" extrusionOk="0">
                  <a:moveTo>
                    <a:pt x="582" y="1"/>
                  </a:moveTo>
                  <a:cubicBezTo>
                    <a:pt x="444" y="1"/>
                    <a:pt x="306" y="5"/>
                    <a:pt x="167" y="15"/>
                  </a:cubicBezTo>
                  <a:cubicBezTo>
                    <a:pt x="67" y="15"/>
                    <a:pt x="0" y="81"/>
                    <a:pt x="0" y="215"/>
                  </a:cubicBezTo>
                  <a:cubicBezTo>
                    <a:pt x="0" y="315"/>
                    <a:pt x="100" y="382"/>
                    <a:pt x="201" y="382"/>
                  </a:cubicBezTo>
                  <a:cubicBezTo>
                    <a:pt x="299" y="377"/>
                    <a:pt x="397" y="374"/>
                    <a:pt x="495" y="374"/>
                  </a:cubicBezTo>
                  <a:cubicBezTo>
                    <a:pt x="1759" y="374"/>
                    <a:pt x="2981" y="773"/>
                    <a:pt x="4003" y="1516"/>
                  </a:cubicBezTo>
                  <a:cubicBezTo>
                    <a:pt x="4003" y="1516"/>
                    <a:pt x="4037" y="1516"/>
                    <a:pt x="4070" y="1549"/>
                  </a:cubicBezTo>
                  <a:cubicBezTo>
                    <a:pt x="4137" y="1549"/>
                    <a:pt x="4203" y="1549"/>
                    <a:pt x="4270" y="1482"/>
                  </a:cubicBezTo>
                  <a:cubicBezTo>
                    <a:pt x="4303" y="1382"/>
                    <a:pt x="4303" y="1282"/>
                    <a:pt x="4237" y="1216"/>
                  </a:cubicBezTo>
                  <a:cubicBezTo>
                    <a:pt x="3149" y="430"/>
                    <a:pt x="1898" y="1"/>
                    <a:pt x="5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1899850" y="4240925"/>
              <a:ext cx="119750" cy="42025"/>
            </a:xfrm>
            <a:custGeom>
              <a:avLst/>
              <a:gdLst/>
              <a:ahLst/>
              <a:cxnLst/>
              <a:rect l="l" t="t" r="r" b="b"/>
              <a:pathLst>
                <a:path w="4790" h="1681" extrusionOk="0">
                  <a:moveTo>
                    <a:pt x="328" y="1"/>
                  </a:moveTo>
                  <a:cubicBezTo>
                    <a:pt x="275" y="1"/>
                    <a:pt x="221" y="2"/>
                    <a:pt x="168" y="3"/>
                  </a:cubicBezTo>
                  <a:cubicBezTo>
                    <a:pt x="68" y="3"/>
                    <a:pt x="1" y="103"/>
                    <a:pt x="1" y="203"/>
                  </a:cubicBezTo>
                  <a:cubicBezTo>
                    <a:pt x="1" y="303"/>
                    <a:pt x="101" y="403"/>
                    <a:pt x="201" y="403"/>
                  </a:cubicBezTo>
                  <a:cubicBezTo>
                    <a:pt x="255" y="402"/>
                    <a:pt x="309" y="401"/>
                    <a:pt x="362" y="401"/>
                  </a:cubicBezTo>
                  <a:cubicBezTo>
                    <a:pt x="1807" y="401"/>
                    <a:pt x="3215" y="833"/>
                    <a:pt x="4437" y="1637"/>
                  </a:cubicBezTo>
                  <a:cubicBezTo>
                    <a:pt x="4471" y="1670"/>
                    <a:pt x="4471" y="1670"/>
                    <a:pt x="4504" y="1670"/>
                  </a:cubicBezTo>
                  <a:cubicBezTo>
                    <a:pt x="4526" y="1678"/>
                    <a:pt x="4546" y="1681"/>
                    <a:pt x="4565" y="1681"/>
                  </a:cubicBezTo>
                  <a:cubicBezTo>
                    <a:pt x="4723" y="1681"/>
                    <a:pt x="4790" y="1456"/>
                    <a:pt x="4671" y="1337"/>
                  </a:cubicBezTo>
                  <a:cubicBezTo>
                    <a:pt x="3381" y="466"/>
                    <a:pt x="1873" y="1"/>
                    <a:pt x="32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1912375" y="4195625"/>
              <a:ext cx="119275" cy="41525"/>
            </a:xfrm>
            <a:custGeom>
              <a:avLst/>
              <a:gdLst/>
              <a:ahLst/>
              <a:cxnLst/>
              <a:rect l="l" t="t" r="r" b="b"/>
              <a:pathLst>
                <a:path w="4771" h="1661" extrusionOk="0">
                  <a:moveTo>
                    <a:pt x="871" y="0"/>
                  </a:moveTo>
                  <a:cubicBezTo>
                    <a:pt x="652" y="0"/>
                    <a:pt x="428" y="15"/>
                    <a:pt x="200" y="47"/>
                  </a:cubicBezTo>
                  <a:cubicBezTo>
                    <a:pt x="67" y="47"/>
                    <a:pt x="0" y="147"/>
                    <a:pt x="34" y="247"/>
                  </a:cubicBezTo>
                  <a:cubicBezTo>
                    <a:pt x="34" y="314"/>
                    <a:pt x="100" y="380"/>
                    <a:pt x="167" y="414"/>
                  </a:cubicBezTo>
                  <a:lnTo>
                    <a:pt x="234" y="414"/>
                  </a:lnTo>
                  <a:cubicBezTo>
                    <a:pt x="453" y="381"/>
                    <a:pt x="669" y="366"/>
                    <a:pt x="882" y="366"/>
                  </a:cubicBezTo>
                  <a:cubicBezTo>
                    <a:pt x="2836" y="366"/>
                    <a:pt x="4437" y="1614"/>
                    <a:pt x="4437" y="1614"/>
                  </a:cubicBezTo>
                  <a:cubicBezTo>
                    <a:pt x="4467" y="1644"/>
                    <a:pt x="4510" y="1661"/>
                    <a:pt x="4555" y="1661"/>
                  </a:cubicBezTo>
                  <a:cubicBezTo>
                    <a:pt x="4610" y="1661"/>
                    <a:pt x="4667" y="1636"/>
                    <a:pt x="4704" y="1581"/>
                  </a:cubicBezTo>
                  <a:cubicBezTo>
                    <a:pt x="4770" y="1514"/>
                    <a:pt x="4737" y="1381"/>
                    <a:pt x="4670" y="1348"/>
                  </a:cubicBezTo>
                  <a:cubicBezTo>
                    <a:pt x="4580" y="1287"/>
                    <a:pt x="2935" y="0"/>
                    <a:pt x="87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54"/>
            <p:cNvSpPr/>
            <p:nvPr/>
          </p:nvSpPr>
          <p:spPr>
            <a:xfrm>
              <a:off x="1916550" y="4153250"/>
              <a:ext cx="129325" cy="41950"/>
            </a:xfrm>
            <a:custGeom>
              <a:avLst/>
              <a:gdLst/>
              <a:ahLst/>
              <a:cxnLst/>
              <a:rect l="l" t="t" r="r" b="b"/>
              <a:pathLst>
                <a:path w="5173" h="1678" extrusionOk="0">
                  <a:moveTo>
                    <a:pt x="1078" y="1"/>
                  </a:moveTo>
                  <a:cubicBezTo>
                    <a:pt x="783" y="1"/>
                    <a:pt x="479" y="23"/>
                    <a:pt x="167" y="74"/>
                  </a:cubicBezTo>
                  <a:cubicBezTo>
                    <a:pt x="67" y="74"/>
                    <a:pt x="0" y="174"/>
                    <a:pt x="33" y="274"/>
                  </a:cubicBezTo>
                  <a:cubicBezTo>
                    <a:pt x="33" y="341"/>
                    <a:pt x="100" y="407"/>
                    <a:pt x="167" y="441"/>
                  </a:cubicBezTo>
                  <a:lnTo>
                    <a:pt x="234" y="441"/>
                  </a:lnTo>
                  <a:cubicBezTo>
                    <a:pt x="508" y="396"/>
                    <a:pt x="778" y="377"/>
                    <a:pt x="1040" y="377"/>
                  </a:cubicBezTo>
                  <a:cubicBezTo>
                    <a:pt x="3143" y="377"/>
                    <a:pt x="4804" y="1642"/>
                    <a:pt x="4804" y="1642"/>
                  </a:cubicBezTo>
                  <a:cubicBezTo>
                    <a:pt x="4835" y="1667"/>
                    <a:pt x="4869" y="1678"/>
                    <a:pt x="4902" y="1678"/>
                  </a:cubicBezTo>
                  <a:cubicBezTo>
                    <a:pt x="5044" y="1678"/>
                    <a:pt x="5172" y="1477"/>
                    <a:pt x="5037" y="1341"/>
                  </a:cubicBezTo>
                  <a:cubicBezTo>
                    <a:pt x="4978" y="1282"/>
                    <a:pt x="3306" y="1"/>
                    <a:pt x="10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54"/>
            <p:cNvSpPr/>
            <p:nvPr/>
          </p:nvSpPr>
          <p:spPr>
            <a:xfrm>
              <a:off x="1929050" y="4106000"/>
              <a:ext cx="128450" cy="43675"/>
            </a:xfrm>
            <a:custGeom>
              <a:avLst/>
              <a:gdLst/>
              <a:ahLst/>
              <a:cxnLst/>
              <a:rect l="l" t="t" r="r" b="b"/>
              <a:pathLst>
                <a:path w="5138" h="1747" extrusionOk="0">
                  <a:moveTo>
                    <a:pt x="993" y="1"/>
                  </a:moveTo>
                  <a:cubicBezTo>
                    <a:pt x="733" y="1"/>
                    <a:pt x="468" y="20"/>
                    <a:pt x="201" y="62"/>
                  </a:cubicBezTo>
                  <a:cubicBezTo>
                    <a:pt x="101" y="96"/>
                    <a:pt x="0" y="196"/>
                    <a:pt x="34" y="296"/>
                  </a:cubicBezTo>
                  <a:cubicBezTo>
                    <a:pt x="34" y="363"/>
                    <a:pt x="101" y="396"/>
                    <a:pt x="167" y="429"/>
                  </a:cubicBezTo>
                  <a:cubicBezTo>
                    <a:pt x="167" y="429"/>
                    <a:pt x="201" y="463"/>
                    <a:pt x="234" y="463"/>
                  </a:cubicBezTo>
                  <a:cubicBezTo>
                    <a:pt x="499" y="413"/>
                    <a:pt x="763" y="391"/>
                    <a:pt x="1024" y="391"/>
                  </a:cubicBezTo>
                  <a:cubicBezTo>
                    <a:pt x="3027" y="391"/>
                    <a:pt x="4804" y="1697"/>
                    <a:pt x="4804" y="1697"/>
                  </a:cubicBezTo>
                  <a:cubicBezTo>
                    <a:pt x="4837" y="1730"/>
                    <a:pt x="4887" y="1747"/>
                    <a:pt x="4937" y="1747"/>
                  </a:cubicBezTo>
                  <a:cubicBezTo>
                    <a:pt x="4987" y="1747"/>
                    <a:pt x="5037" y="1730"/>
                    <a:pt x="5071" y="1697"/>
                  </a:cubicBezTo>
                  <a:cubicBezTo>
                    <a:pt x="5137" y="1597"/>
                    <a:pt x="5137" y="1497"/>
                    <a:pt x="5071" y="1430"/>
                  </a:cubicBezTo>
                  <a:cubicBezTo>
                    <a:pt x="5011" y="1341"/>
                    <a:pt x="3169" y="1"/>
                    <a:pt x="9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1978250" y="2232050"/>
              <a:ext cx="860650" cy="1704450"/>
            </a:xfrm>
            <a:custGeom>
              <a:avLst/>
              <a:gdLst/>
              <a:ahLst/>
              <a:cxnLst/>
              <a:rect l="l" t="t" r="r" b="b"/>
              <a:pathLst>
                <a:path w="34426" h="68178" extrusionOk="0">
                  <a:moveTo>
                    <a:pt x="11976" y="0"/>
                  </a:moveTo>
                  <a:cubicBezTo>
                    <a:pt x="10308" y="3736"/>
                    <a:pt x="8773" y="5604"/>
                    <a:pt x="7973" y="13743"/>
                  </a:cubicBezTo>
                  <a:cubicBezTo>
                    <a:pt x="6505" y="28254"/>
                    <a:pt x="5605" y="38995"/>
                    <a:pt x="5605" y="38995"/>
                  </a:cubicBezTo>
                  <a:cubicBezTo>
                    <a:pt x="5271" y="40529"/>
                    <a:pt x="4337" y="44065"/>
                    <a:pt x="2869" y="50136"/>
                  </a:cubicBezTo>
                  <a:cubicBezTo>
                    <a:pt x="1502" y="55707"/>
                    <a:pt x="1" y="66915"/>
                    <a:pt x="1" y="66915"/>
                  </a:cubicBezTo>
                  <a:cubicBezTo>
                    <a:pt x="1" y="66915"/>
                    <a:pt x="1441" y="67348"/>
                    <a:pt x="3376" y="67348"/>
                  </a:cubicBezTo>
                  <a:cubicBezTo>
                    <a:pt x="4572" y="67348"/>
                    <a:pt x="5956" y="67183"/>
                    <a:pt x="7306" y="66648"/>
                  </a:cubicBezTo>
                  <a:cubicBezTo>
                    <a:pt x="9441" y="61311"/>
                    <a:pt x="14644" y="48135"/>
                    <a:pt x="16412" y="41697"/>
                  </a:cubicBezTo>
                  <a:cubicBezTo>
                    <a:pt x="18180" y="35359"/>
                    <a:pt x="21116" y="25685"/>
                    <a:pt x="21116" y="25685"/>
                  </a:cubicBezTo>
                  <a:lnTo>
                    <a:pt x="23217" y="40362"/>
                  </a:lnTo>
                  <a:cubicBezTo>
                    <a:pt x="23217" y="40362"/>
                    <a:pt x="22717" y="46233"/>
                    <a:pt x="22884" y="49669"/>
                  </a:cubicBezTo>
                  <a:cubicBezTo>
                    <a:pt x="23050" y="53705"/>
                    <a:pt x="24818" y="67415"/>
                    <a:pt x="24818" y="67415"/>
                  </a:cubicBezTo>
                  <a:cubicBezTo>
                    <a:pt x="24818" y="67415"/>
                    <a:pt x="26357" y="68178"/>
                    <a:pt x="28265" y="68178"/>
                  </a:cubicBezTo>
                  <a:cubicBezTo>
                    <a:pt x="29370" y="68178"/>
                    <a:pt x="30598" y="67922"/>
                    <a:pt x="31723" y="67115"/>
                  </a:cubicBezTo>
                  <a:cubicBezTo>
                    <a:pt x="31723" y="67115"/>
                    <a:pt x="33491" y="44332"/>
                    <a:pt x="33558" y="39495"/>
                  </a:cubicBezTo>
                  <a:cubicBezTo>
                    <a:pt x="33725" y="29988"/>
                    <a:pt x="34425" y="9974"/>
                    <a:pt x="328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1978250" y="3839850"/>
              <a:ext cx="182650" cy="121000"/>
            </a:xfrm>
            <a:custGeom>
              <a:avLst/>
              <a:gdLst/>
              <a:ahLst/>
              <a:cxnLst/>
              <a:rect l="l" t="t" r="r" b="b"/>
              <a:pathLst>
                <a:path w="7306" h="4840" extrusionOk="0">
                  <a:moveTo>
                    <a:pt x="367" y="1"/>
                  </a:moveTo>
                  <a:lnTo>
                    <a:pt x="1" y="2603"/>
                  </a:lnTo>
                  <a:cubicBezTo>
                    <a:pt x="1" y="2603"/>
                    <a:pt x="601" y="3837"/>
                    <a:pt x="3236" y="4504"/>
                  </a:cubicBezTo>
                  <a:cubicBezTo>
                    <a:pt x="4237" y="4761"/>
                    <a:pt x="4951" y="4840"/>
                    <a:pt x="5452" y="4840"/>
                  </a:cubicBezTo>
                  <a:cubicBezTo>
                    <a:pt x="6253" y="4840"/>
                    <a:pt x="6505" y="4637"/>
                    <a:pt x="6505" y="4637"/>
                  </a:cubicBezTo>
                  <a:lnTo>
                    <a:pt x="7306" y="2336"/>
                  </a:lnTo>
                  <a:lnTo>
                    <a:pt x="7306" y="2336"/>
                  </a:lnTo>
                  <a:cubicBezTo>
                    <a:pt x="7093" y="2374"/>
                    <a:pt x="6864" y="2391"/>
                    <a:pt x="6624" y="2391"/>
                  </a:cubicBezTo>
                  <a:cubicBezTo>
                    <a:pt x="4522" y="2391"/>
                    <a:pt x="1505" y="1048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2593700" y="3876550"/>
              <a:ext cx="180150" cy="81750"/>
            </a:xfrm>
            <a:custGeom>
              <a:avLst/>
              <a:gdLst/>
              <a:ahLst/>
              <a:cxnLst/>
              <a:rect l="l" t="t" r="r" b="b"/>
              <a:pathLst>
                <a:path w="7206" h="3270" extrusionOk="0">
                  <a:moveTo>
                    <a:pt x="0" y="1"/>
                  </a:moveTo>
                  <a:lnTo>
                    <a:pt x="134" y="2436"/>
                  </a:lnTo>
                  <a:cubicBezTo>
                    <a:pt x="134" y="2436"/>
                    <a:pt x="1134" y="3270"/>
                    <a:pt x="3803" y="3270"/>
                  </a:cubicBezTo>
                  <a:cubicBezTo>
                    <a:pt x="6505" y="3236"/>
                    <a:pt x="7139" y="2369"/>
                    <a:pt x="7139" y="2369"/>
                  </a:cubicBezTo>
                  <a:lnTo>
                    <a:pt x="7205" y="1"/>
                  </a:lnTo>
                  <a:lnTo>
                    <a:pt x="7205" y="1"/>
                  </a:lnTo>
                  <a:cubicBezTo>
                    <a:pt x="6334" y="451"/>
                    <a:pt x="5043" y="641"/>
                    <a:pt x="3757" y="641"/>
                  </a:cubicBezTo>
                  <a:cubicBezTo>
                    <a:pt x="2285" y="641"/>
                    <a:pt x="819" y="392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506125" y="2538925"/>
              <a:ext cx="259375" cy="699700"/>
            </a:xfrm>
            <a:custGeom>
              <a:avLst/>
              <a:gdLst/>
              <a:ahLst/>
              <a:cxnLst/>
              <a:rect l="l" t="t" r="r" b="b"/>
              <a:pathLst>
                <a:path w="10375" h="27988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8073" y="2169"/>
                    <a:pt x="1769" y="2869"/>
                    <a:pt x="1769" y="2869"/>
                  </a:cubicBezTo>
                  <a:lnTo>
                    <a:pt x="1" y="13410"/>
                  </a:lnTo>
                  <a:lnTo>
                    <a:pt x="2069" y="27987"/>
                  </a:lnTo>
                  <a:lnTo>
                    <a:pt x="1268" y="13444"/>
                  </a:lnTo>
                  <a:lnTo>
                    <a:pt x="3170" y="4671"/>
                  </a:lnTo>
                  <a:cubicBezTo>
                    <a:pt x="7472" y="4070"/>
                    <a:pt x="10374" y="1"/>
                    <a:pt x="10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722950" y="1559750"/>
              <a:ext cx="458675" cy="437150"/>
            </a:xfrm>
            <a:custGeom>
              <a:avLst/>
              <a:gdLst/>
              <a:ahLst/>
              <a:cxnLst/>
              <a:rect l="l" t="t" r="r" b="b"/>
              <a:pathLst>
                <a:path w="18347" h="17486" extrusionOk="0">
                  <a:moveTo>
                    <a:pt x="459" y="1"/>
                  </a:moveTo>
                  <a:cubicBezTo>
                    <a:pt x="313" y="1"/>
                    <a:pt x="160" y="2"/>
                    <a:pt x="0" y="6"/>
                  </a:cubicBezTo>
                  <a:lnTo>
                    <a:pt x="1335" y="9179"/>
                  </a:lnTo>
                  <a:cubicBezTo>
                    <a:pt x="1335" y="9179"/>
                    <a:pt x="4370" y="11281"/>
                    <a:pt x="7172" y="13316"/>
                  </a:cubicBezTo>
                  <a:cubicBezTo>
                    <a:pt x="9974" y="15351"/>
                    <a:pt x="12109" y="16651"/>
                    <a:pt x="15111" y="17485"/>
                  </a:cubicBezTo>
                  <a:lnTo>
                    <a:pt x="18347" y="12915"/>
                  </a:lnTo>
                  <a:cubicBezTo>
                    <a:pt x="18347" y="12915"/>
                    <a:pt x="5604" y="1941"/>
                    <a:pt x="4570" y="1274"/>
                  </a:cubicBezTo>
                  <a:cubicBezTo>
                    <a:pt x="3406" y="518"/>
                    <a:pt x="2895" y="1"/>
                    <a:pt x="45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2041625" y="1449050"/>
              <a:ext cx="512900" cy="333575"/>
            </a:xfrm>
            <a:custGeom>
              <a:avLst/>
              <a:gdLst/>
              <a:ahLst/>
              <a:cxnLst/>
              <a:rect l="l" t="t" r="r" b="b"/>
              <a:pathLst>
                <a:path w="20516" h="13343" extrusionOk="0">
                  <a:moveTo>
                    <a:pt x="5605" y="1"/>
                  </a:moveTo>
                  <a:cubicBezTo>
                    <a:pt x="5539" y="1"/>
                    <a:pt x="5472" y="10"/>
                    <a:pt x="5405" y="31"/>
                  </a:cubicBezTo>
                  <a:cubicBezTo>
                    <a:pt x="5071" y="131"/>
                    <a:pt x="4804" y="431"/>
                    <a:pt x="4737" y="798"/>
                  </a:cubicBezTo>
                  <a:cubicBezTo>
                    <a:pt x="4471" y="1532"/>
                    <a:pt x="4471" y="2333"/>
                    <a:pt x="4671" y="3067"/>
                  </a:cubicBezTo>
                  <a:cubicBezTo>
                    <a:pt x="3737" y="2766"/>
                    <a:pt x="2936" y="2099"/>
                    <a:pt x="2436" y="1232"/>
                  </a:cubicBezTo>
                  <a:cubicBezTo>
                    <a:pt x="2336" y="965"/>
                    <a:pt x="2169" y="732"/>
                    <a:pt x="1935" y="598"/>
                  </a:cubicBezTo>
                  <a:cubicBezTo>
                    <a:pt x="1833" y="557"/>
                    <a:pt x="1731" y="538"/>
                    <a:pt x="1633" y="538"/>
                  </a:cubicBezTo>
                  <a:cubicBezTo>
                    <a:pt x="1410" y="538"/>
                    <a:pt x="1207" y="636"/>
                    <a:pt x="1068" y="798"/>
                  </a:cubicBezTo>
                  <a:cubicBezTo>
                    <a:pt x="835" y="1032"/>
                    <a:pt x="701" y="1299"/>
                    <a:pt x="634" y="1632"/>
                  </a:cubicBezTo>
                  <a:cubicBezTo>
                    <a:pt x="1" y="4001"/>
                    <a:pt x="1001" y="6502"/>
                    <a:pt x="3070" y="7803"/>
                  </a:cubicBezTo>
                  <a:cubicBezTo>
                    <a:pt x="2975" y="7809"/>
                    <a:pt x="2880" y="7812"/>
                    <a:pt x="2786" y="7812"/>
                  </a:cubicBezTo>
                  <a:cubicBezTo>
                    <a:pt x="2314" y="7812"/>
                    <a:pt x="1846" y="7742"/>
                    <a:pt x="1402" y="7603"/>
                  </a:cubicBezTo>
                  <a:cubicBezTo>
                    <a:pt x="1321" y="7587"/>
                    <a:pt x="1242" y="7579"/>
                    <a:pt x="1166" y="7579"/>
                  </a:cubicBezTo>
                  <a:cubicBezTo>
                    <a:pt x="928" y="7579"/>
                    <a:pt x="719" y="7660"/>
                    <a:pt x="568" y="7837"/>
                  </a:cubicBezTo>
                  <a:cubicBezTo>
                    <a:pt x="334" y="8170"/>
                    <a:pt x="268" y="8604"/>
                    <a:pt x="401" y="8971"/>
                  </a:cubicBezTo>
                  <a:cubicBezTo>
                    <a:pt x="768" y="10072"/>
                    <a:pt x="1502" y="11039"/>
                    <a:pt x="2502" y="11673"/>
                  </a:cubicBezTo>
                  <a:cubicBezTo>
                    <a:pt x="4266" y="12807"/>
                    <a:pt x="6500" y="13343"/>
                    <a:pt x="8780" y="13343"/>
                  </a:cubicBezTo>
                  <a:cubicBezTo>
                    <a:pt x="12063" y="13343"/>
                    <a:pt x="15442" y="12233"/>
                    <a:pt x="17647" y="10205"/>
                  </a:cubicBezTo>
                  <a:cubicBezTo>
                    <a:pt x="19448" y="8537"/>
                    <a:pt x="20515" y="6035"/>
                    <a:pt x="20115" y="3600"/>
                  </a:cubicBezTo>
                  <a:cubicBezTo>
                    <a:pt x="20015" y="3000"/>
                    <a:pt x="19781" y="2433"/>
                    <a:pt x="19481" y="1899"/>
                  </a:cubicBezTo>
                  <a:cubicBezTo>
                    <a:pt x="19381" y="1666"/>
                    <a:pt x="19214" y="1499"/>
                    <a:pt x="19081" y="1299"/>
                  </a:cubicBezTo>
                  <a:cubicBezTo>
                    <a:pt x="18379" y="557"/>
                    <a:pt x="17376" y="309"/>
                    <a:pt x="16355" y="309"/>
                  </a:cubicBezTo>
                  <a:cubicBezTo>
                    <a:pt x="15677" y="309"/>
                    <a:pt x="14990" y="418"/>
                    <a:pt x="14378" y="565"/>
                  </a:cubicBezTo>
                  <a:cubicBezTo>
                    <a:pt x="13010" y="898"/>
                    <a:pt x="11709" y="1432"/>
                    <a:pt x="10275" y="1599"/>
                  </a:cubicBezTo>
                  <a:cubicBezTo>
                    <a:pt x="10100" y="1617"/>
                    <a:pt x="9926" y="1626"/>
                    <a:pt x="9751" y="1626"/>
                  </a:cubicBezTo>
                  <a:cubicBezTo>
                    <a:pt x="8622" y="1626"/>
                    <a:pt x="7501" y="1254"/>
                    <a:pt x="6605" y="531"/>
                  </a:cubicBezTo>
                  <a:cubicBezTo>
                    <a:pt x="6296" y="278"/>
                    <a:pt x="5962" y="1"/>
                    <a:pt x="560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2277625" y="1549050"/>
              <a:ext cx="613800" cy="736375"/>
            </a:xfrm>
            <a:custGeom>
              <a:avLst/>
              <a:gdLst/>
              <a:ahLst/>
              <a:cxnLst/>
              <a:rect l="l" t="t" r="r" b="b"/>
              <a:pathLst>
                <a:path w="24552" h="29455" extrusionOk="0">
                  <a:moveTo>
                    <a:pt x="8640" y="1"/>
                  </a:moveTo>
                  <a:lnTo>
                    <a:pt x="3036" y="568"/>
                  </a:lnTo>
                  <a:cubicBezTo>
                    <a:pt x="3270" y="4671"/>
                    <a:pt x="2269" y="8740"/>
                    <a:pt x="201" y="12276"/>
                  </a:cubicBezTo>
                  <a:lnTo>
                    <a:pt x="1869" y="21883"/>
                  </a:lnTo>
                  <a:cubicBezTo>
                    <a:pt x="1935" y="23651"/>
                    <a:pt x="768" y="25485"/>
                    <a:pt x="1" y="27320"/>
                  </a:cubicBezTo>
                  <a:cubicBezTo>
                    <a:pt x="1" y="27320"/>
                    <a:pt x="5797" y="29455"/>
                    <a:pt x="11994" y="29455"/>
                  </a:cubicBezTo>
                  <a:cubicBezTo>
                    <a:pt x="15093" y="29455"/>
                    <a:pt x="18292" y="28921"/>
                    <a:pt x="20916" y="27320"/>
                  </a:cubicBezTo>
                  <a:cubicBezTo>
                    <a:pt x="20916" y="27320"/>
                    <a:pt x="20816" y="19214"/>
                    <a:pt x="21016" y="16713"/>
                  </a:cubicBezTo>
                  <a:cubicBezTo>
                    <a:pt x="23884" y="13710"/>
                    <a:pt x="24552" y="10375"/>
                    <a:pt x="22617" y="6672"/>
                  </a:cubicBezTo>
                  <a:cubicBezTo>
                    <a:pt x="21349" y="4337"/>
                    <a:pt x="19715" y="2202"/>
                    <a:pt x="17813" y="401"/>
                  </a:cubicBezTo>
                  <a:lnTo>
                    <a:pt x="14011" y="134"/>
                  </a:lnTo>
                  <a:lnTo>
                    <a:pt x="8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2262625" y="1001550"/>
              <a:ext cx="527075" cy="456625"/>
            </a:xfrm>
            <a:custGeom>
              <a:avLst/>
              <a:gdLst/>
              <a:ahLst/>
              <a:cxnLst/>
              <a:rect l="l" t="t" r="r" b="b"/>
              <a:pathLst>
                <a:path w="21083" h="18265" extrusionOk="0">
                  <a:moveTo>
                    <a:pt x="10759" y="1"/>
                  </a:moveTo>
                  <a:cubicBezTo>
                    <a:pt x="8972" y="1"/>
                    <a:pt x="7149" y="806"/>
                    <a:pt x="5671" y="1719"/>
                  </a:cubicBezTo>
                  <a:cubicBezTo>
                    <a:pt x="4103" y="2687"/>
                    <a:pt x="2702" y="3888"/>
                    <a:pt x="1535" y="5322"/>
                  </a:cubicBezTo>
                  <a:cubicBezTo>
                    <a:pt x="901" y="5989"/>
                    <a:pt x="434" y="6823"/>
                    <a:pt x="134" y="7690"/>
                  </a:cubicBezTo>
                  <a:cubicBezTo>
                    <a:pt x="0" y="8024"/>
                    <a:pt x="0" y="8424"/>
                    <a:pt x="134" y="8758"/>
                  </a:cubicBezTo>
                  <a:cubicBezTo>
                    <a:pt x="334" y="9125"/>
                    <a:pt x="701" y="9358"/>
                    <a:pt x="1134" y="9392"/>
                  </a:cubicBezTo>
                  <a:cubicBezTo>
                    <a:pt x="1529" y="9392"/>
                    <a:pt x="1956" y="9359"/>
                    <a:pt x="2352" y="9230"/>
                  </a:cubicBezTo>
                  <a:lnTo>
                    <a:pt x="2352" y="9230"/>
                  </a:lnTo>
                  <a:cubicBezTo>
                    <a:pt x="2101" y="9344"/>
                    <a:pt x="2906" y="10628"/>
                    <a:pt x="3103" y="10726"/>
                  </a:cubicBezTo>
                  <a:cubicBezTo>
                    <a:pt x="3571" y="10960"/>
                    <a:pt x="4090" y="11066"/>
                    <a:pt x="4638" y="11066"/>
                  </a:cubicBezTo>
                  <a:cubicBezTo>
                    <a:pt x="4715" y="11066"/>
                    <a:pt x="4792" y="11064"/>
                    <a:pt x="4870" y="11059"/>
                  </a:cubicBezTo>
                  <a:cubicBezTo>
                    <a:pt x="5271" y="11059"/>
                    <a:pt x="5671" y="10959"/>
                    <a:pt x="6071" y="10926"/>
                  </a:cubicBezTo>
                  <a:cubicBezTo>
                    <a:pt x="6238" y="10926"/>
                    <a:pt x="6438" y="10901"/>
                    <a:pt x="6630" y="10901"/>
                  </a:cubicBezTo>
                  <a:cubicBezTo>
                    <a:pt x="6822" y="10901"/>
                    <a:pt x="7005" y="10926"/>
                    <a:pt x="7139" y="11026"/>
                  </a:cubicBezTo>
                  <a:cubicBezTo>
                    <a:pt x="7406" y="11260"/>
                    <a:pt x="7639" y="11493"/>
                    <a:pt x="7839" y="11760"/>
                  </a:cubicBezTo>
                  <a:lnTo>
                    <a:pt x="8673" y="12561"/>
                  </a:lnTo>
                  <a:lnTo>
                    <a:pt x="11909" y="15663"/>
                  </a:lnTo>
                  <a:cubicBezTo>
                    <a:pt x="13076" y="16764"/>
                    <a:pt x="14244" y="17164"/>
                    <a:pt x="15378" y="18265"/>
                  </a:cubicBezTo>
                  <a:cubicBezTo>
                    <a:pt x="16045" y="16964"/>
                    <a:pt x="16879" y="16196"/>
                    <a:pt x="18547" y="14395"/>
                  </a:cubicBezTo>
                  <a:cubicBezTo>
                    <a:pt x="21082" y="11593"/>
                    <a:pt x="20915" y="5756"/>
                    <a:pt x="18547" y="4155"/>
                  </a:cubicBezTo>
                  <a:cubicBezTo>
                    <a:pt x="17012" y="2086"/>
                    <a:pt x="14511" y="752"/>
                    <a:pt x="12042" y="152"/>
                  </a:cubicBezTo>
                  <a:cubicBezTo>
                    <a:pt x="11620" y="48"/>
                    <a:pt x="11191" y="1"/>
                    <a:pt x="107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309325" y="1079550"/>
              <a:ext cx="467850" cy="619625"/>
            </a:xfrm>
            <a:custGeom>
              <a:avLst/>
              <a:gdLst/>
              <a:ahLst/>
              <a:cxnLst/>
              <a:rect l="l" t="t" r="r" b="b"/>
              <a:pathLst>
                <a:path w="18714" h="24785" extrusionOk="0">
                  <a:moveTo>
                    <a:pt x="4070" y="0"/>
                  </a:moveTo>
                  <a:cubicBezTo>
                    <a:pt x="3636" y="34"/>
                    <a:pt x="2936" y="0"/>
                    <a:pt x="2535" y="167"/>
                  </a:cubicBezTo>
                  <a:cubicBezTo>
                    <a:pt x="1301" y="834"/>
                    <a:pt x="0" y="2102"/>
                    <a:pt x="267" y="8473"/>
                  </a:cubicBezTo>
                  <a:cubicBezTo>
                    <a:pt x="501" y="13477"/>
                    <a:pt x="1835" y="15845"/>
                    <a:pt x="2702" y="16279"/>
                  </a:cubicBezTo>
                  <a:cubicBezTo>
                    <a:pt x="3308" y="16582"/>
                    <a:pt x="3996" y="16722"/>
                    <a:pt x="4924" y="16722"/>
                  </a:cubicBezTo>
                  <a:cubicBezTo>
                    <a:pt x="5324" y="16722"/>
                    <a:pt x="5769" y="16696"/>
                    <a:pt x="6271" y="16646"/>
                  </a:cubicBezTo>
                  <a:lnTo>
                    <a:pt x="6271" y="19481"/>
                  </a:lnTo>
                  <a:cubicBezTo>
                    <a:pt x="6238" y="19648"/>
                    <a:pt x="9073" y="23817"/>
                    <a:pt x="13143" y="24785"/>
                  </a:cubicBezTo>
                  <a:cubicBezTo>
                    <a:pt x="14411" y="23384"/>
                    <a:pt x="14878" y="21516"/>
                    <a:pt x="13477" y="19081"/>
                  </a:cubicBezTo>
                  <a:lnTo>
                    <a:pt x="13577" y="11876"/>
                  </a:lnTo>
                  <a:cubicBezTo>
                    <a:pt x="14044" y="12259"/>
                    <a:pt x="14619" y="12451"/>
                    <a:pt x="15194" y="12451"/>
                  </a:cubicBezTo>
                  <a:cubicBezTo>
                    <a:pt x="15770" y="12451"/>
                    <a:pt x="16345" y="12259"/>
                    <a:pt x="16812" y="11876"/>
                  </a:cubicBezTo>
                  <a:cubicBezTo>
                    <a:pt x="18213" y="10741"/>
                    <a:pt x="18714" y="8373"/>
                    <a:pt x="17479" y="7472"/>
                  </a:cubicBezTo>
                  <a:cubicBezTo>
                    <a:pt x="16992" y="7125"/>
                    <a:pt x="16539" y="6983"/>
                    <a:pt x="16128" y="6983"/>
                  </a:cubicBezTo>
                  <a:cubicBezTo>
                    <a:pt x="15276" y="6983"/>
                    <a:pt x="14605" y="7598"/>
                    <a:pt x="14177" y="8273"/>
                  </a:cubicBezTo>
                  <a:cubicBezTo>
                    <a:pt x="14077" y="8540"/>
                    <a:pt x="13877" y="8773"/>
                    <a:pt x="13677" y="8940"/>
                  </a:cubicBezTo>
                  <a:cubicBezTo>
                    <a:pt x="13547" y="9005"/>
                    <a:pt x="13418" y="9042"/>
                    <a:pt x="13289" y="9042"/>
                  </a:cubicBezTo>
                  <a:cubicBezTo>
                    <a:pt x="13218" y="9042"/>
                    <a:pt x="13147" y="9031"/>
                    <a:pt x="13076" y="9007"/>
                  </a:cubicBezTo>
                  <a:cubicBezTo>
                    <a:pt x="12509" y="8773"/>
                    <a:pt x="12376" y="8040"/>
                    <a:pt x="12276" y="7539"/>
                  </a:cubicBezTo>
                  <a:cubicBezTo>
                    <a:pt x="12109" y="6805"/>
                    <a:pt x="12076" y="6071"/>
                    <a:pt x="12176" y="5338"/>
                  </a:cubicBezTo>
                  <a:lnTo>
                    <a:pt x="12176" y="5338"/>
                  </a:lnTo>
                  <a:cubicBezTo>
                    <a:pt x="11875" y="5604"/>
                    <a:pt x="11475" y="5771"/>
                    <a:pt x="11075" y="5805"/>
                  </a:cubicBezTo>
                  <a:cubicBezTo>
                    <a:pt x="10675" y="5805"/>
                    <a:pt x="10274" y="5604"/>
                    <a:pt x="10041" y="5271"/>
                  </a:cubicBezTo>
                  <a:cubicBezTo>
                    <a:pt x="9774" y="4804"/>
                    <a:pt x="9674" y="4304"/>
                    <a:pt x="9741" y="3770"/>
                  </a:cubicBezTo>
                  <a:cubicBezTo>
                    <a:pt x="9707" y="3169"/>
                    <a:pt x="9674" y="2302"/>
                    <a:pt x="9407" y="1768"/>
                  </a:cubicBezTo>
                  <a:cubicBezTo>
                    <a:pt x="9174" y="1368"/>
                    <a:pt x="8540" y="1068"/>
                    <a:pt x="8139" y="868"/>
                  </a:cubicBezTo>
                  <a:cubicBezTo>
                    <a:pt x="7398" y="481"/>
                    <a:pt x="6533" y="32"/>
                    <a:pt x="5693" y="32"/>
                  </a:cubicBezTo>
                  <a:cubicBezTo>
                    <a:pt x="5663" y="32"/>
                    <a:pt x="5634" y="33"/>
                    <a:pt x="5604" y="34"/>
                  </a:cubicBezTo>
                  <a:cubicBezTo>
                    <a:pt x="5104" y="34"/>
                    <a:pt x="4570" y="0"/>
                    <a:pt x="40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2669575" y="1278025"/>
              <a:ext cx="67575" cy="88125"/>
            </a:xfrm>
            <a:custGeom>
              <a:avLst/>
              <a:gdLst/>
              <a:ahLst/>
              <a:cxnLst/>
              <a:rect l="l" t="t" r="r" b="b"/>
              <a:pathLst>
                <a:path w="2703" h="3525" extrusionOk="0">
                  <a:moveTo>
                    <a:pt x="1568" y="0"/>
                  </a:moveTo>
                  <a:cubicBezTo>
                    <a:pt x="1001" y="34"/>
                    <a:pt x="501" y="434"/>
                    <a:pt x="368" y="968"/>
                  </a:cubicBezTo>
                  <a:cubicBezTo>
                    <a:pt x="334" y="1101"/>
                    <a:pt x="434" y="1201"/>
                    <a:pt x="534" y="1235"/>
                  </a:cubicBezTo>
                  <a:cubicBezTo>
                    <a:pt x="701" y="1268"/>
                    <a:pt x="835" y="1268"/>
                    <a:pt x="968" y="1301"/>
                  </a:cubicBezTo>
                  <a:cubicBezTo>
                    <a:pt x="1101" y="1335"/>
                    <a:pt x="1135" y="1401"/>
                    <a:pt x="1135" y="1535"/>
                  </a:cubicBezTo>
                  <a:cubicBezTo>
                    <a:pt x="1168" y="1702"/>
                    <a:pt x="1101" y="1835"/>
                    <a:pt x="968" y="1969"/>
                  </a:cubicBezTo>
                  <a:cubicBezTo>
                    <a:pt x="868" y="2044"/>
                    <a:pt x="768" y="2081"/>
                    <a:pt x="654" y="2081"/>
                  </a:cubicBezTo>
                  <a:cubicBezTo>
                    <a:pt x="616" y="2081"/>
                    <a:pt x="576" y="2077"/>
                    <a:pt x="534" y="2069"/>
                  </a:cubicBezTo>
                  <a:cubicBezTo>
                    <a:pt x="506" y="2063"/>
                    <a:pt x="477" y="2060"/>
                    <a:pt x="449" y="2060"/>
                  </a:cubicBezTo>
                  <a:cubicBezTo>
                    <a:pt x="312" y="2060"/>
                    <a:pt x="184" y="2125"/>
                    <a:pt x="101" y="2235"/>
                  </a:cubicBezTo>
                  <a:cubicBezTo>
                    <a:pt x="67" y="2335"/>
                    <a:pt x="34" y="2436"/>
                    <a:pt x="1" y="2536"/>
                  </a:cubicBezTo>
                  <a:cubicBezTo>
                    <a:pt x="1" y="2636"/>
                    <a:pt x="1" y="2702"/>
                    <a:pt x="1" y="2769"/>
                  </a:cubicBezTo>
                  <a:cubicBezTo>
                    <a:pt x="34" y="3103"/>
                    <a:pt x="267" y="3403"/>
                    <a:pt x="568" y="3470"/>
                  </a:cubicBezTo>
                  <a:cubicBezTo>
                    <a:pt x="665" y="3509"/>
                    <a:pt x="775" y="3525"/>
                    <a:pt x="882" y="3525"/>
                  </a:cubicBezTo>
                  <a:cubicBezTo>
                    <a:pt x="957" y="3525"/>
                    <a:pt x="1032" y="3517"/>
                    <a:pt x="1101" y="3503"/>
                  </a:cubicBezTo>
                  <a:cubicBezTo>
                    <a:pt x="1268" y="3503"/>
                    <a:pt x="1435" y="3403"/>
                    <a:pt x="1568" y="3269"/>
                  </a:cubicBezTo>
                  <a:lnTo>
                    <a:pt x="1568" y="3269"/>
                  </a:lnTo>
                  <a:cubicBezTo>
                    <a:pt x="1435" y="3319"/>
                    <a:pt x="1302" y="3345"/>
                    <a:pt x="1172" y="3345"/>
                  </a:cubicBezTo>
                  <a:cubicBezTo>
                    <a:pt x="1043" y="3345"/>
                    <a:pt x="918" y="3319"/>
                    <a:pt x="801" y="3269"/>
                  </a:cubicBezTo>
                  <a:cubicBezTo>
                    <a:pt x="634" y="3236"/>
                    <a:pt x="501" y="3103"/>
                    <a:pt x="401" y="2969"/>
                  </a:cubicBezTo>
                  <a:cubicBezTo>
                    <a:pt x="267" y="2802"/>
                    <a:pt x="334" y="2536"/>
                    <a:pt x="501" y="2402"/>
                  </a:cubicBezTo>
                  <a:lnTo>
                    <a:pt x="901" y="2402"/>
                  </a:lnTo>
                  <a:cubicBezTo>
                    <a:pt x="1068" y="2369"/>
                    <a:pt x="1201" y="2269"/>
                    <a:pt x="1335" y="2169"/>
                  </a:cubicBezTo>
                  <a:cubicBezTo>
                    <a:pt x="1568" y="1902"/>
                    <a:pt x="1602" y="1535"/>
                    <a:pt x="1435" y="1235"/>
                  </a:cubicBezTo>
                  <a:cubicBezTo>
                    <a:pt x="1268" y="1035"/>
                    <a:pt x="1035" y="901"/>
                    <a:pt x="801" y="901"/>
                  </a:cubicBezTo>
                  <a:cubicBezTo>
                    <a:pt x="968" y="568"/>
                    <a:pt x="1335" y="334"/>
                    <a:pt x="1702" y="334"/>
                  </a:cubicBezTo>
                  <a:cubicBezTo>
                    <a:pt x="1902" y="334"/>
                    <a:pt x="2135" y="367"/>
                    <a:pt x="2336" y="501"/>
                  </a:cubicBezTo>
                  <a:cubicBezTo>
                    <a:pt x="2402" y="568"/>
                    <a:pt x="2502" y="634"/>
                    <a:pt x="2569" y="701"/>
                  </a:cubicBezTo>
                  <a:cubicBezTo>
                    <a:pt x="2602" y="801"/>
                    <a:pt x="2669" y="868"/>
                    <a:pt x="2703" y="968"/>
                  </a:cubicBezTo>
                  <a:cubicBezTo>
                    <a:pt x="2703" y="701"/>
                    <a:pt x="2602" y="467"/>
                    <a:pt x="2402" y="301"/>
                  </a:cubicBezTo>
                  <a:cubicBezTo>
                    <a:pt x="2169" y="101"/>
                    <a:pt x="1869" y="0"/>
                    <a:pt x="1568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2251775" y="960750"/>
              <a:ext cx="488700" cy="239225"/>
            </a:xfrm>
            <a:custGeom>
              <a:avLst/>
              <a:gdLst/>
              <a:ahLst/>
              <a:cxnLst/>
              <a:rect l="l" t="t" r="r" b="b"/>
              <a:pathLst>
                <a:path w="19548" h="9569" extrusionOk="0">
                  <a:moveTo>
                    <a:pt x="10247" y="1"/>
                  </a:moveTo>
                  <a:cubicBezTo>
                    <a:pt x="6587" y="1"/>
                    <a:pt x="2700" y="1434"/>
                    <a:pt x="801" y="4719"/>
                  </a:cubicBezTo>
                  <a:cubicBezTo>
                    <a:pt x="668" y="4953"/>
                    <a:pt x="568" y="5186"/>
                    <a:pt x="434" y="5453"/>
                  </a:cubicBezTo>
                  <a:cubicBezTo>
                    <a:pt x="368" y="5586"/>
                    <a:pt x="334" y="5753"/>
                    <a:pt x="268" y="5887"/>
                  </a:cubicBezTo>
                  <a:cubicBezTo>
                    <a:pt x="34" y="6354"/>
                    <a:pt x="1" y="6887"/>
                    <a:pt x="201" y="7388"/>
                  </a:cubicBezTo>
                  <a:cubicBezTo>
                    <a:pt x="501" y="7855"/>
                    <a:pt x="1035" y="8155"/>
                    <a:pt x="1602" y="8155"/>
                  </a:cubicBezTo>
                  <a:cubicBezTo>
                    <a:pt x="1762" y="8171"/>
                    <a:pt x="1922" y="8180"/>
                    <a:pt x="2083" y="8180"/>
                  </a:cubicBezTo>
                  <a:cubicBezTo>
                    <a:pt x="2895" y="8180"/>
                    <a:pt x="3708" y="7967"/>
                    <a:pt x="4404" y="7521"/>
                  </a:cubicBezTo>
                  <a:lnTo>
                    <a:pt x="4404" y="7521"/>
                  </a:lnTo>
                  <a:cubicBezTo>
                    <a:pt x="4170" y="8021"/>
                    <a:pt x="4037" y="8622"/>
                    <a:pt x="4337" y="9022"/>
                  </a:cubicBezTo>
                  <a:cubicBezTo>
                    <a:pt x="4537" y="9289"/>
                    <a:pt x="4871" y="9378"/>
                    <a:pt x="5209" y="9378"/>
                  </a:cubicBezTo>
                  <a:cubicBezTo>
                    <a:pt x="5379" y="9378"/>
                    <a:pt x="5549" y="9356"/>
                    <a:pt x="5705" y="9322"/>
                  </a:cubicBezTo>
                  <a:cubicBezTo>
                    <a:pt x="6806" y="9122"/>
                    <a:pt x="7806" y="8655"/>
                    <a:pt x="8674" y="7921"/>
                  </a:cubicBezTo>
                  <a:lnTo>
                    <a:pt x="8674" y="7921"/>
                  </a:lnTo>
                  <a:cubicBezTo>
                    <a:pt x="8440" y="8355"/>
                    <a:pt x="8207" y="8922"/>
                    <a:pt x="8507" y="9322"/>
                  </a:cubicBezTo>
                  <a:cubicBezTo>
                    <a:pt x="8652" y="9500"/>
                    <a:pt x="8877" y="9569"/>
                    <a:pt x="9119" y="9569"/>
                  </a:cubicBezTo>
                  <a:cubicBezTo>
                    <a:pt x="9375" y="9569"/>
                    <a:pt x="9651" y="9492"/>
                    <a:pt x="9874" y="9389"/>
                  </a:cubicBezTo>
                  <a:cubicBezTo>
                    <a:pt x="10842" y="8889"/>
                    <a:pt x="11742" y="8322"/>
                    <a:pt x="12610" y="7688"/>
                  </a:cubicBezTo>
                  <a:cubicBezTo>
                    <a:pt x="13310" y="7221"/>
                    <a:pt x="14077" y="6887"/>
                    <a:pt x="14911" y="6721"/>
                  </a:cubicBezTo>
                  <a:cubicBezTo>
                    <a:pt x="15101" y="6685"/>
                    <a:pt x="15290" y="6675"/>
                    <a:pt x="15478" y="6675"/>
                  </a:cubicBezTo>
                  <a:cubicBezTo>
                    <a:pt x="15738" y="6675"/>
                    <a:pt x="15994" y="6694"/>
                    <a:pt x="16244" y="6694"/>
                  </a:cubicBezTo>
                  <a:cubicBezTo>
                    <a:pt x="16323" y="6694"/>
                    <a:pt x="16402" y="6692"/>
                    <a:pt x="16479" y="6687"/>
                  </a:cubicBezTo>
                  <a:lnTo>
                    <a:pt x="19048" y="6520"/>
                  </a:lnTo>
                  <a:cubicBezTo>
                    <a:pt x="19548" y="3118"/>
                    <a:pt x="16346" y="483"/>
                    <a:pt x="11409" y="49"/>
                  </a:cubicBezTo>
                  <a:cubicBezTo>
                    <a:pt x="11026" y="17"/>
                    <a:pt x="10638" y="1"/>
                    <a:pt x="102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495275" y="1254600"/>
              <a:ext cx="36725" cy="36025"/>
            </a:xfrm>
            <a:custGeom>
              <a:avLst/>
              <a:gdLst/>
              <a:ahLst/>
              <a:cxnLst/>
              <a:rect l="l" t="t" r="r" b="b"/>
              <a:pathLst>
                <a:path w="1469" h="1441" extrusionOk="0">
                  <a:moveTo>
                    <a:pt x="703" y="1"/>
                  </a:moveTo>
                  <a:cubicBezTo>
                    <a:pt x="302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9" y="1119"/>
                    <a:pt x="1469" y="737"/>
                  </a:cubicBezTo>
                  <a:cubicBezTo>
                    <a:pt x="1469" y="337"/>
                    <a:pt x="1168" y="3"/>
                    <a:pt x="768" y="3"/>
                  </a:cubicBezTo>
                  <a:cubicBezTo>
                    <a:pt x="746" y="2"/>
                    <a:pt x="724" y="1"/>
                    <a:pt x="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2322675" y="1205550"/>
              <a:ext cx="40050" cy="38300"/>
            </a:xfrm>
            <a:custGeom>
              <a:avLst/>
              <a:gdLst/>
              <a:ahLst/>
              <a:cxnLst/>
              <a:rect l="l" t="t" r="r" b="b"/>
              <a:pathLst>
                <a:path w="1602" h="1532" extrusionOk="0">
                  <a:moveTo>
                    <a:pt x="936" y="0"/>
                  </a:moveTo>
                  <a:cubicBezTo>
                    <a:pt x="727" y="0"/>
                    <a:pt x="522" y="76"/>
                    <a:pt x="367" y="231"/>
                  </a:cubicBezTo>
                  <a:cubicBezTo>
                    <a:pt x="0" y="598"/>
                    <a:pt x="0" y="1165"/>
                    <a:pt x="334" y="1532"/>
                  </a:cubicBezTo>
                  <a:lnTo>
                    <a:pt x="1601" y="298"/>
                  </a:lnTo>
                  <a:cubicBezTo>
                    <a:pt x="1422" y="101"/>
                    <a:pt x="1177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2347675" y="1257100"/>
              <a:ext cx="36725" cy="36025"/>
            </a:xfrm>
            <a:custGeom>
              <a:avLst/>
              <a:gdLst/>
              <a:ahLst/>
              <a:cxnLst/>
              <a:rect l="l" t="t" r="r" b="b"/>
              <a:pathLst>
                <a:path w="1469" h="1441" extrusionOk="0">
                  <a:moveTo>
                    <a:pt x="674" y="1"/>
                  </a:moveTo>
                  <a:cubicBezTo>
                    <a:pt x="301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8" y="1119"/>
                    <a:pt x="1468" y="737"/>
                  </a:cubicBezTo>
                  <a:cubicBezTo>
                    <a:pt x="1468" y="337"/>
                    <a:pt x="1135" y="4"/>
                    <a:pt x="735" y="4"/>
                  </a:cubicBezTo>
                  <a:cubicBezTo>
                    <a:pt x="714" y="2"/>
                    <a:pt x="694" y="1"/>
                    <a:pt x="6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2509475" y="1200275"/>
              <a:ext cx="43375" cy="34400"/>
            </a:xfrm>
            <a:custGeom>
              <a:avLst/>
              <a:gdLst/>
              <a:ahLst/>
              <a:cxnLst/>
              <a:rect l="l" t="t" r="r" b="b"/>
              <a:pathLst>
                <a:path w="1735" h="1376" extrusionOk="0">
                  <a:moveTo>
                    <a:pt x="721" y="0"/>
                  </a:moveTo>
                  <a:cubicBezTo>
                    <a:pt x="449" y="0"/>
                    <a:pt x="182" y="133"/>
                    <a:pt x="0" y="375"/>
                  </a:cubicBezTo>
                  <a:lnTo>
                    <a:pt x="1434" y="1376"/>
                  </a:lnTo>
                  <a:cubicBezTo>
                    <a:pt x="1735" y="976"/>
                    <a:pt x="1635" y="442"/>
                    <a:pt x="1234" y="175"/>
                  </a:cubicBezTo>
                  <a:cubicBezTo>
                    <a:pt x="1076" y="57"/>
                    <a:pt x="898" y="0"/>
                    <a:pt x="7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2380200" y="1233000"/>
              <a:ext cx="65075" cy="125100"/>
            </a:xfrm>
            <a:custGeom>
              <a:avLst/>
              <a:gdLst/>
              <a:ahLst/>
              <a:cxnLst/>
              <a:rect l="l" t="t" r="r" b="b"/>
              <a:pathLst>
                <a:path w="2603" h="5004" extrusionOk="0">
                  <a:moveTo>
                    <a:pt x="2603" y="0"/>
                  </a:moveTo>
                  <a:lnTo>
                    <a:pt x="1" y="4470"/>
                  </a:lnTo>
                  <a:lnTo>
                    <a:pt x="2502" y="5004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2465275" y="1430625"/>
              <a:ext cx="153450" cy="90100"/>
            </a:xfrm>
            <a:custGeom>
              <a:avLst/>
              <a:gdLst/>
              <a:ahLst/>
              <a:cxnLst/>
              <a:rect l="l" t="t" r="r" b="b"/>
              <a:pathLst>
                <a:path w="6138" h="3604" extrusionOk="0">
                  <a:moveTo>
                    <a:pt x="6138" y="1"/>
                  </a:moveTo>
                  <a:lnTo>
                    <a:pt x="6138" y="1"/>
                  </a:lnTo>
                  <a:cubicBezTo>
                    <a:pt x="5504" y="1402"/>
                    <a:pt x="1768" y="2336"/>
                    <a:pt x="0" y="2603"/>
                  </a:cubicBezTo>
                  <a:lnTo>
                    <a:pt x="0" y="3603"/>
                  </a:lnTo>
                  <a:cubicBezTo>
                    <a:pt x="0" y="3603"/>
                    <a:pt x="3569" y="2836"/>
                    <a:pt x="4703" y="2002"/>
                  </a:cubicBezTo>
                  <a:cubicBezTo>
                    <a:pt x="5371" y="1502"/>
                    <a:pt x="5871" y="801"/>
                    <a:pt x="613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2457750" y="1373925"/>
              <a:ext cx="54250" cy="46675"/>
            </a:xfrm>
            <a:custGeom>
              <a:avLst/>
              <a:gdLst/>
              <a:ahLst/>
              <a:cxnLst/>
              <a:rect l="l" t="t" r="r" b="b"/>
              <a:pathLst>
                <a:path w="2170" h="1867" extrusionOk="0">
                  <a:moveTo>
                    <a:pt x="1235" y="1"/>
                  </a:moveTo>
                  <a:cubicBezTo>
                    <a:pt x="401" y="1"/>
                    <a:pt x="1" y="1001"/>
                    <a:pt x="568" y="1602"/>
                  </a:cubicBezTo>
                  <a:cubicBezTo>
                    <a:pt x="761" y="1784"/>
                    <a:pt x="996" y="1866"/>
                    <a:pt x="1225" y="1866"/>
                  </a:cubicBezTo>
                  <a:cubicBezTo>
                    <a:pt x="1709" y="1866"/>
                    <a:pt x="2169" y="1500"/>
                    <a:pt x="2169" y="935"/>
                  </a:cubicBezTo>
                  <a:cubicBezTo>
                    <a:pt x="2169" y="434"/>
                    <a:pt x="1735" y="1"/>
                    <a:pt x="12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2485275" y="1394725"/>
              <a:ext cx="25875" cy="25100"/>
            </a:xfrm>
            <a:custGeom>
              <a:avLst/>
              <a:gdLst/>
              <a:ahLst/>
              <a:cxnLst/>
              <a:rect l="l" t="t" r="r" b="b"/>
              <a:pathLst>
                <a:path w="1035" h="1004" extrusionOk="0">
                  <a:moveTo>
                    <a:pt x="880" y="1"/>
                  </a:moveTo>
                  <a:cubicBezTo>
                    <a:pt x="403" y="1"/>
                    <a:pt x="1" y="421"/>
                    <a:pt x="1" y="903"/>
                  </a:cubicBezTo>
                  <a:cubicBezTo>
                    <a:pt x="1" y="936"/>
                    <a:pt x="1" y="970"/>
                    <a:pt x="1" y="1003"/>
                  </a:cubicBezTo>
                  <a:lnTo>
                    <a:pt x="134" y="1003"/>
                  </a:lnTo>
                  <a:cubicBezTo>
                    <a:pt x="634" y="1003"/>
                    <a:pt x="1035" y="603"/>
                    <a:pt x="1035" y="103"/>
                  </a:cubicBezTo>
                  <a:cubicBezTo>
                    <a:pt x="1035" y="69"/>
                    <a:pt x="1035" y="36"/>
                    <a:pt x="1035" y="2"/>
                  </a:cubicBezTo>
                  <a:lnTo>
                    <a:pt x="935" y="2"/>
                  </a:lnTo>
                  <a:cubicBezTo>
                    <a:pt x="917" y="1"/>
                    <a:pt x="898" y="1"/>
                    <a:pt x="88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2753800" y="1240250"/>
              <a:ext cx="176000" cy="318825"/>
            </a:xfrm>
            <a:custGeom>
              <a:avLst/>
              <a:gdLst/>
              <a:ahLst/>
              <a:cxnLst/>
              <a:rect l="l" t="t" r="r" b="b"/>
              <a:pathLst>
                <a:path w="7040" h="12753" extrusionOk="0">
                  <a:moveTo>
                    <a:pt x="2961" y="1"/>
                  </a:moveTo>
                  <a:cubicBezTo>
                    <a:pt x="2666" y="1"/>
                    <a:pt x="2333" y="489"/>
                    <a:pt x="2436" y="978"/>
                  </a:cubicBezTo>
                  <a:cubicBezTo>
                    <a:pt x="2669" y="1745"/>
                    <a:pt x="3003" y="2445"/>
                    <a:pt x="3436" y="3113"/>
                  </a:cubicBezTo>
                  <a:cubicBezTo>
                    <a:pt x="3770" y="3646"/>
                    <a:pt x="4004" y="5548"/>
                    <a:pt x="3837" y="6682"/>
                  </a:cubicBezTo>
                  <a:cubicBezTo>
                    <a:pt x="3756" y="7168"/>
                    <a:pt x="3499" y="7589"/>
                    <a:pt x="3174" y="7589"/>
                  </a:cubicBezTo>
                  <a:cubicBezTo>
                    <a:pt x="3098" y="7589"/>
                    <a:pt x="3018" y="7566"/>
                    <a:pt x="2936" y="7516"/>
                  </a:cubicBezTo>
                  <a:cubicBezTo>
                    <a:pt x="2502" y="7282"/>
                    <a:pt x="1935" y="6115"/>
                    <a:pt x="1402" y="5848"/>
                  </a:cubicBezTo>
                  <a:cubicBezTo>
                    <a:pt x="1194" y="5750"/>
                    <a:pt x="981" y="5706"/>
                    <a:pt x="789" y="5706"/>
                  </a:cubicBezTo>
                  <a:cubicBezTo>
                    <a:pt x="457" y="5706"/>
                    <a:pt x="185" y="5837"/>
                    <a:pt x="101" y="6048"/>
                  </a:cubicBezTo>
                  <a:cubicBezTo>
                    <a:pt x="1" y="6348"/>
                    <a:pt x="568" y="6882"/>
                    <a:pt x="801" y="7516"/>
                  </a:cubicBezTo>
                  <a:cubicBezTo>
                    <a:pt x="1035" y="8150"/>
                    <a:pt x="1202" y="9917"/>
                    <a:pt x="1635" y="10718"/>
                  </a:cubicBezTo>
                  <a:cubicBezTo>
                    <a:pt x="2169" y="11452"/>
                    <a:pt x="2769" y="12152"/>
                    <a:pt x="3436" y="12753"/>
                  </a:cubicBezTo>
                  <a:cubicBezTo>
                    <a:pt x="4471" y="12186"/>
                    <a:pt x="5338" y="11352"/>
                    <a:pt x="6005" y="10384"/>
                  </a:cubicBezTo>
                  <a:cubicBezTo>
                    <a:pt x="7039" y="8717"/>
                    <a:pt x="6739" y="3846"/>
                    <a:pt x="4237" y="1478"/>
                  </a:cubicBezTo>
                  <a:cubicBezTo>
                    <a:pt x="3870" y="978"/>
                    <a:pt x="3336" y="344"/>
                    <a:pt x="3203" y="144"/>
                  </a:cubicBezTo>
                  <a:cubicBezTo>
                    <a:pt x="3134" y="44"/>
                    <a:pt x="3049" y="1"/>
                    <a:pt x="296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2839700" y="1252175"/>
              <a:ext cx="76750" cy="200175"/>
            </a:xfrm>
            <a:custGeom>
              <a:avLst/>
              <a:gdLst/>
              <a:ahLst/>
              <a:cxnLst/>
              <a:rect l="l" t="t" r="r" b="b"/>
              <a:pathLst>
                <a:path w="3070" h="8007" extrusionOk="0">
                  <a:moveTo>
                    <a:pt x="0" y="0"/>
                  </a:moveTo>
                  <a:cubicBezTo>
                    <a:pt x="67" y="501"/>
                    <a:pt x="234" y="1001"/>
                    <a:pt x="501" y="1435"/>
                  </a:cubicBezTo>
                  <a:cubicBezTo>
                    <a:pt x="834" y="2035"/>
                    <a:pt x="1101" y="2636"/>
                    <a:pt x="1301" y="3269"/>
                  </a:cubicBezTo>
                  <a:cubicBezTo>
                    <a:pt x="1435" y="3703"/>
                    <a:pt x="1568" y="4537"/>
                    <a:pt x="1735" y="5271"/>
                  </a:cubicBezTo>
                  <a:cubicBezTo>
                    <a:pt x="1902" y="6171"/>
                    <a:pt x="2002" y="7072"/>
                    <a:pt x="2035" y="8006"/>
                  </a:cubicBezTo>
                  <a:cubicBezTo>
                    <a:pt x="2035" y="8006"/>
                    <a:pt x="2536" y="8006"/>
                    <a:pt x="2836" y="7072"/>
                  </a:cubicBezTo>
                  <a:cubicBezTo>
                    <a:pt x="2903" y="6839"/>
                    <a:pt x="3003" y="6538"/>
                    <a:pt x="3069" y="6205"/>
                  </a:cubicBezTo>
                  <a:cubicBezTo>
                    <a:pt x="2869" y="4337"/>
                    <a:pt x="2169" y="2302"/>
                    <a:pt x="801" y="1001"/>
                  </a:cubicBezTo>
                  <a:cubicBezTo>
                    <a:pt x="568" y="668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2842200" y="1217075"/>
              <a:ext cx="107600" cy="254450"/>
            </a:xfrm>
            <a:custGeom>
              <a:avLst/>
              <a:gdLst/>
              <a:ahLst/>
              <a:cxnLst/>
              <a:rect l="l" t="t" r="r" b="b"/>
              <a:pathLst>
                <a:path w="4304" h="10178" extrusionOk="0">
                  <a:moveTo>
                    <a:pt x="664" y="0"/>
                  </a:moveTo>
                  <a:cubicBezTo>
                    <a:pt x="654" y="0"/>
                    <a:pt x="644" y="1"/>
                    <a:pt x="634" y="3"/>
                  </a:cubicBezTo>
                  <a:cubicBezTo>
                    <a:pt x="1" y="103"/>
                    <a:pt x="134" y="1838"/>
                    <a:pt x="601" y="2639"/>
                  </a:cubicBezTo>
                  <a:cubicBezTo>
                    <a:pt x="1001" y="3306"/>
                    <a:pt x="1301" y="4040"/>
                    <a:pt x="1468" y="4807"/>
                  </a:cubicBezTo>
                  <a:cubicBezTo>
                    <a:pt x="1568" y="5407"/>
                    <a:pt x="1635" y="6041"/>
                    <a:pt x="1635" y="6675"/>
                  </a:cubicBezTo>
                  <a:cubicBezTo>
                    <a:pt x="1635" y="6675"/>
                    <a:pt x="1035" y="9343"/>
                    <a:pt x="868" y="10177"/>
                  </a:cubicBezTo>
                  <a:cubicBezTo>
                    <a:pt x="868" y="10177"/>
                    <a:pt x="2736" y="9177"/>
                    <a:pt x="3003" y="8209"/>
                  </a:cubicBezTo>
                  <a:cubicBezTo>
                    <a:pt x="3270" y="7275"/>
                    <a:pt x="4304" y="5107"/>
                    <a:pt x="1902" y="1304"/>
                  </a:cubicBezTo>
                  <a:cubicBezTo>
                    <a:pt x="1085" y="268"/>
                    <a:pt x="831" y="0"/>
                    <a:pt x="66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2874725" y="1237150"/>
              <a:ext cx="66750" cy="174325"/>
            </a:xfrm>
            <a:custGeom>
              <a:avLst/>
              <a:gdLst/>
              <a:ahLst/>
              <a:cxnLst/>
              <a:rect l="l" t="t" r="r" b="b"/>
              <a:pathLst>
                <a:path w="2670" h="6973" extrusionOk="0">
                  <a:moveTo>
                    <a:pt x="234" y="1"/>
                  </a:moveTo>
                  <a:cubicBezTo>
                    <a:pt x="34" y="301"/>
                    <a:pt x="0" y="635"/>
                    <a:pt x="67" y="935"/>
                  </a:cubicBezTo>
                  <a:cubicBezTo>
                    <a:pt x="167" y="1702"/>
                    <a:pt x="801" y="2870"/>
                    <a:pt x="934" y="3437"/>
                  </a:cubicBezTo>
                  <a:cubicBezTo>
                    <a:pt x="1101" y="4071"/>
                    <a:pt x="1201" y="4738"/>
                    <a:pt x="1268" y="5371"/>
                  </a:cubicBezTo>
                  <a:lnTo>
                    <a:pt x="1835" y="6973"/>
                  </a:lnTo>
                  <a:cubicBezTo>
                    <a:pt x="2169" y="5838"/>
                    <a:pt x="2669" y="3804"/>
                    <a:pt x="601" y="468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2880900" y="1224875"/>
              <a:ext cx="73075" cy="187350"/>
            </a:xfrm>
            <a:custGeom>
              <a:avLst/>
              <a:gdLst/>
              <a:ahLst/>
              <a:cxnLst/>
              <a:rect l="l" t="t" r="r" b="b"/>
              <a:pathLst>
                <a:path w="2923" h="7494" extrusionOk="0">
                  <a:moveTo>
                    <a:pt x="748" y="0"/>
                  </a:moveTo>
                  <a:cubicBezTo>
                    <a:pt x="501" y="0"/>
                    <a:pt x="0" y="636"/>
                    <a:pt x="120" y="1326"/>
                  </a:cubicBezTo>
                  <a:cubicBezTo>
                    <a:pt x="321" y="2227"/>
                    <a:pt x="587" y="3127"/>
                    <a:pt x="954" y="3994"/>
                  </a:cubicBezTo>
                  <a:cubicBezTo>
                    <a:pt x="1121" y="4795"/>
                    <a:pt x="1088" y="6796"/>
                    <a:pt x="788" y="7464"/>
                  </a:cubicBezTo>
                  <a:cubicBezTo>
                    <a:pt x="788" y="7464"/>
                    <a:pt x="942" y="7494"/>
                    <a:pt x="1162" y="7494"/>
                  </a:cubicBezTo>
                  <a:cubicBezTo>
                    <a:pt x="1555" y="7494"/>
                    <a:pt x="2156" y="7398"/>
                    <a:pt x="2455" y="6863"/>
                  </a:cubicBezTo>
                  <a:cubicBezTo>
                    <a:pt x="2922" y="6063"/>
                    <a:pt x="2856" y="3828"/>
                    <a:pt x="1655" y="1559"/>
                  </a:cubicBezTo>
                  <a:cubicBezTo>
                    <a:pt x="1121" y="692"/>
                    <a:pt x="1021" y="192"/>
                    <a:pt x="821" y="25"/>
                  </a:cubicBezTo>
                  <a:cubicBezTo>
                    <a:pt x="801" y="8"/>
                    <a:pt x="776" y="0"/>
                    <a:pt x="74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2906425" y="1253000"/>
              <a:ext cx="41700" cy="112600"/>
            </a:xfrm>
            <a:custGeom>
              <a:avLst/>
              <a:gdLst/>
              <a:ahLst/>
              <a:cxnLst/>
              <a:rect l="l" t="t" r="r" b="b"/>
              <a:pathLst>
                <a:path w="1668" h="4504" extrusionOk="0">
                  <a:moveTo>
                    <a:pt x="400" y="1"/>
                  </a:moveTo>
                  <a:cubicBezTo>
                    <a:pt x="67" y="368"/>
                    <a:pt x="0" y="668"/>
                    <a:pt x="234" y="1569"/>
                  </a:cubicBezTo>
                  <a:cubicBezTo>
                    <a:pt x="500" y="2636"/>
                    <a:pt x="967" y="3637"/>
                    <a:pt x="901" y="4504"/>
                  </a:cubicBezTo>
                  <a:cubicBezTo>
                    <a:pt x="1134" y="4304"/>
                    <a:pt x="1401" y="4170"/>
                    <a:pt x="1668" y="4070"/>
                  </a:cubicBezTo>
                  <a:cubicBezTo>
                    <a:pt x="1601" y="2803"/>
                    <a:pt x="1234" y="1535"/>
                    <a:pt x="634" y="434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2812175" y="1254600"/>
              <a:ext cx="199350" cy="407050"/>
            </a:xfrm>
            <a:custGeom>
              <a:avLst/>
              <a:gdLst/>
              <a:ahLst/>
              <a:cxnLst/>
              <a:rect l="l" t="t" r="r" b="b"/>
              <a:pathLst>
                <a:path w="7974" h="16282" extrusionOk="0">
                  <a:moveTo>
                    <a:pt x="4598" y="1"/>
                  </a:moveTo>
                  <a:cubicBezTo>
                    <a:pt x="4589" y="1"/>
                    <a:pt x="4580" y="2"/>
                    <a:pt x="4571" y="3"/>
                  </a:cubicBezTo>
                  <a:cubicBezTo>
                    <a:pt x="4237" y="104"/>
                    <a:pt x="3937" y="404"/>
                    <a:pt x="4370" y="2105"/>
                  </a:cubicBezTo>
                  <a:cubicBezTo>
                    <a:pt x="4571" y="2872"/>
                    <a:pt x="4837" y="3706"/>
                    <a:pt x="4737" y="4273"/>
                  </a:cubicBezTo>
                  <a:cubicBezTo>
                    <a:pt x="4637" y="4707"/>
                    <a:pt x="4471" y="5107"/>
                    <a:pt x="4204" y="5441"/>
                  </a:cubicBezTo>
                  <a:cubicBezTo>
                    <a:pt x="3870" y="6008"/>
                    <a:pt x="2236" y="7742"/>
                    <a:pt x="1535" y="8843"/>
                  </a:cubicBezTo>
                  <a:cubicBezTo>
                    <a:pt x="1035" y="9644"/>
                    <a:pt x="1" y="10845"/>
                    <a:pt x="1101" y="12145"/>
                  </a:cubicBezTo>
                  <a:cubicBezTo>
                    <a:pt x="1902" y="13480"/>
                    <a:pt x="2636" y="14847"/>
                    <a:pt x="3236" y="16282"/>
                  </a:cubicBezTo>
                  <a:lnTo>
                    <a:pt x="7973" y="13013"/>
                  </a:lnTo>
                  <a:cubicBezTo>
                    <a:pt x="7973" y="13013"/>
                    <a:pt x="5638" y="10044"/>
                    <a:pt x="5938" y="8876"/>
                  </a:cubicBezTo>
                  <a:cubicBezTo>
                    <a:pt x="6305" y="7542"/>
                    <a:pt x="6539" y="6175"/>
                    <a:pt x="6639" y="4774"/>
                  </a:cubicBezTo>
                  <a:cubicBezTo>
                    <a:pt x="6639" y="4106"/>
                    <a:pt x="5838" y="2238"/>
                    <a:pt x="5571" y="1671"/>
                  </a:cubicBezTo>
                  <a:cubicBezTo>
                    <a:pt x="5312" y="1120"/>
                    <a:pt x="4926" y="1"/>
                    <a:pt x="459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2836375" y="1392275"/>
              <a:ext cx="76725" cy="113425"/>
            </a:xfrm>
            <a:custGeom>
              <a:avLst/>
              <a:gdLst/>
              <a:ahLst/>
              <a:cxnLst/>
              <a:rect l="l" t="t" r="r" b="b"/>
              <a:pathLst>
                <a:path w="3069" h="4537" extrusionOk="0">
                  <a:moveTo>
                    <a:pt x="3069" y="0"/>
                  </a:moveTo>
                  <a:lnTo>
                    <a:pt x="3069" y="0"/>
                  </a:lnTo>
                  <a:cubicBezTo>
                    <a:pt x="2569" y="734"/>
                    <a:pt x="1968" y="1401"/>
                    <a:pt x="1268" y="2002"/>
                  </a:cubicBezTo>
                  <a:cubicBezTo>
                    <a:pt x="567" y="2669"/>
                    <a:pt x="0" y="3836"/>
                    <a:pt x="0" y="4537"/>
                  </a:cubicBezTo>
                  <a:cubicBezTo>
                    <a:pt x="267" y="3636"/>
                    <a:pt x="801" y="2802"/>
                    <a:pt x="1534" y="2202"/>
                  </a:cubicBezTo>
                  <a:cubicBezTo>
                    <a:pt x="2235" y="1635"/>
                    <a:pt x="2802" y="868"/>
                    <a:pt x="306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2870550" y="1534050"/>
              <a:ext cx="323600" cy="467200"/>
            </a:xfrm>
            <a:custGeom>
              <a:avLst/>
              <a:gdLst/>
              <a:ahLst/>
              <a:cxnLst/>
              <a:rect l="l" t="t" r="r" b="b"/>
              <a:pathLst>
                <a:path w="12944" h="18688" extrusionOk="0">
                  <a:moveTo>
                    <a:pt x="4370" y="0"/>
                  </a:moveTo>
                  <a:lnTo>
                    <a:pt x="1" y="3169"/>
                  </a:lnTo>
                  <a:cubicBezTo>
                    <a:pt x="1135" y="5771"/>
                    <a:pt x="3603" y="12809"/>
                    <a:pt x="4504" y="14544"/>
                  </a:cubicBezTo>
                  <a:cubicBezTo>
                    <a:pt x="5726" y="16846"/>
                    <a:pt x="8497" y="18688"/>
                    <a:pt x="10178" y="18688"/>
                  </a:cubicBezTo>
                  <a:cubicBezTo>
                    <a:pt x="10470" y="18688"/>
                    <a:pt x="10729" y="18632"/>
                    <a:pt x="10942" y="18513"/>
                  </a:cubicBezTo>
                  <a:cubicBezTo>
                    <a:pt x="12343" y="17746"/>
                    <a:pt x="12943" y="14544"/>
                    <a:pt x="12043" y="11675"/>
                  </a:cubicBezTo>
                  <a:cubicBezTo>
                    <a:pt x="10975" y="8306"/>
                    <a:pt x="5571" y="2068"/>
                    <a:pt x="43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1535350" y="1564050"/>
              <a:ext cx="866550" cy="1136525"/>
            </a:xfrm>
            <a:custGeom>
              <a:avLst/>
              <a:gdLst/>
              <a:ahLst/>
              <a:cxnLst/>
              <a:rect l="l" t="t" r="r" b="b"/>
              <a:pathLst>
                <a:path w="34662" h="45461" extrusionOk="0">
                  <a:moveTo>
                    <a:pt x="32694" y="1"/>
                  </a:moveTo>
                  <a:cubicBezTo>
                    <a:pt x="27524" y="1"/>
                    <a:pt x="26123" y="2303"/>
                    <a:pt x="24588" y="6105"/>
                  </a:cubicBezTo>
                  <a:cubicBezTo>
                    <a:pt x="23020" y="9908"/>
                    <a:pt x="19551" y="20015"/>
                    <a:pt x="19551" y="20015"/>
                  </a:cubicBezTo>
                  <a:cubicBezTo>
                    <a:pt x="18484" y="21850"/>
                    <a:pt x="17616" y="23751"/>
                    <a:pt x="16883" y="25719"/>
                  </a:cubicBezTo>
                  <a:cubicBezTo>
                    <a:pt x="16049" y="28088"/>
                    <a:pt x="13447" y="37494"/>
                    <a:pt x="12413" y="37961"/>
                  </a:cubicBezTo>
                  <a:cubicBezTo>
                    <a:pt x="11412" y="38462"/>
                    <a:pt x="6909" y="38395"/>
                    <a:pt x="5241" y="38829"/>
                  </a:cubicBezTo>
                  <a:cubicBezTo>
                    <a:pt x="3540" y="39262"/>
                    <a:pt x="1305" y="40797"/>
                    <a:pt x="137" y="41764"/>
                  </a:cubicBezTo>
                  <a:cubicBezTo>
                    <a:pt x="0" y="42230"/>
                    <a:pt x="515" y="42425"/>
                    <a:pt x="1017" y="42425"/>
                  </a:cubicBezTo>
                  <a:cubicBezTo>
                    <a:pt x="1127" y="42425"/>
                    <a:pt x="1236" y="42416"/>
                    <a:pt x="1338" y="42398"/>
                  </a:cubicBezTo>
                  <a:cubicBezTo>
                    <a:pt x="2372" y="42265"/>
                    <a:pt x="4007" y="41397"/>
                    <a:pt x="5141" y="41364"/>
                  </a:cubicBezTo>
                  <a:cubicBezTo>
                    <a:pt x="5441" y="41351"/>
                    <a:pt x="5740" y="41344"/>
                    <a:pt x="6038" y="41344"/>
                  </a:cubicBezTo>
                  <a:cubicBezTo>
                    <a:pt x="7229" y="41344"/>
                    <a:pt x="8403" y="41451"/>
                    <a:pt x="9577" y="41664"/>
                  </a:cubicBezTo>
                  <a:cubicBezTo>
                    <a:pt x="10044" y="41798"/>
                    <a:pt x="9911" y="42198"/>
                    <a:pt x="8343" y="43032"/>
                  </a:cubicBezTo>
                  <a:cubicBezTo>
                    <a:pt x="6775" y="43866"/>
                    <a:pt x="6509" y="44800"/>
                    <a:pt x="6642" y="45267"/>
                  </a:cubicBezTo>
                  <a:cubicBezTo>
                    <a:pt x="6681" y="45403"/>
                    <a:pt x="6760" y="45460"/>
                    <a:pt x="6880" y="45460"/>
                  </a:cubicBezTo>
                  <a:cubicBezTo>
                    <a:pt x="7170" y="45460"/>
                    <a:pt x="7698" y="45130"/>
                    <a:pt x="8477" y="44800"/>
                  </a:cubicBezTo>
                  <a:cubicBezTo>
                    <a:pt x="9577" y="44333"/>
                    <a:pt x="11479" y="43766"/>
                    <a:pt x="13180" y="43032"/>
                  </a:cubicBezTo>
                  <a:cubicBezTo>
                    <a:pt x="14881" y="42265"/>
                    <a:pt x="15882" y="42198"/>
                    <a:pt x="16816" y="41130"/>
                  </a:cubicBezTo>
                  <a:cubicBezTo>
                    <a:pt x="17783" y="40030"/>
                    <a:pt x="18050" y="38895"/>
                    <a:pt x="19218" y="36661"/>
                  </a:cubicBezTo>
                  <a:cubicBezTo>
                    <a:pt x="20352" y="34426"/>
                    <a:pt x="22787" y="30623"/>
                    <a:pt x="23754" y="28688"/>
                  </a:cubicBezTo>
                  <a:cubicBezTo>
                    <a:pt x="25122" y="26053"/>
                    <a:pt x="25722" y="23885"/>
                    <a:pt x="27123" y="20983"/>
                  </a:cubicBezTo>
                  <a:cubicBezTo>
                    <a:pt x="28824" y="17580"/>
                    <a:pt x="32427" y="10075"/>
                    <a:pt x="32427" y="10075"/>
                  </a:cubicBezTo>
                  <a:cubicBezTo>
                    <a:pt x="32427" y="10075"/>
                    <a:pt x="34662" y="3403"/>
                    <a:pt x="3269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2969800" y="1145225"/>
              <a:ext cx="82575" cy="76950"/>
            </a:xfrm>
            <a:custGeom>
              <a:avLst/>
              <a:gdLst/>
              <a:ahLst/>
              <a:cxnLst/>
              <a:rect l="l" t="t" r="r" b="b"/>
              <a:pathLst>
                <a:path w="3303" h="3078" extrusionOk="0">
                  <a:moveTo>
                    <a:pt x="3073" y="0"/>
                  </a:moveTo>
                  <a:cubicBezTo>
                    <a:pt x="3019" y="0"/>
                    <a:pt x="2969" y="25"/>
                    <a:pt x="2936" y="75"/>
                  </a:cubicBezTo>
                  <a:lnTo>
                    <a:pt x="100" y="2744"/>
                  </a:lnTo>
                  <a:cubicBezTo>
                    <a:pt x="0" y="2811"/>
                    <a:pt x="0" y="2944"/>
                    <a:pt x="100" y="3011"/>
                  </a:cubicBezTo>
                  <a:cubicBezTo>
                    <a:pt x="134" y="3044"/>
                    <a:pt x="167" y="3078"/>
                    <a:pt x="234" y="3078"/>
                  </a:cubicBezTo>
                  <a:cubicBezTo>
                    <a:pt x="267" y="3078"/>
                    <a:pt x="334" y="3044"/>
                    <a:pt x="367" y="3011"/>
                  </a:cubicBezTo>
                  <a:lnTo>
                    <a:pt x="3236" y="342"/>
                  </a:lnTo>
                  <a:cubicBezTo>
                    <a:pt x="3303" y="276"/>
                    <a:pt x="3303" y="142"/>
                    <a:pt x="3236" y="75"/>
                  </a:cubicBezTo>
                  <a:cubicBezTo>
                    <a:pt x="3186" y="25"/>
                    <a:pt x="3127" y="0"/>
                    <a:pt x="30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2987300" y="1221850"/>
              <a:ext cx="104275" cy="37025"/>
            </a:xfrm>
            <a:custGeom>
              <a:avLst/>
              <a:gdLst/>
              <a:ahLst/>
              <a:cxnLst/>
              <a:rect l="l" t="t" r="r" b="b"/>
              <a:pathLst>
                <a:path w="4171" h="1481" extrusionOk="0">
                  <a:moveTo>
                    <a:pt x="3973" y="0"/>
                  </a:moveTo>
                  <a:cubicBezTo>
                    <a:pt x="3951" y="0"/>
                    <a:pt x="3927" y="5"/>
                    <a:pt x="3903" y="13"/>
                  </a:cubicBezTo>
                  <a:lnTo>
                    <a:pt x="167" y="1080"/>
                  </a:lnTo>
                  <a:cubicBezTo>
                    <a:pt x="67" y="1113"/>
                    <a:pt x="1" y="1213"/>
                    <a:pt x="34" y="1313"/>
                  </a:cubicBezTo>
                  <a:cubicBezTo>
                    <a:pt x="34" y="1414"/>
                    <a:pt x="134" y="1480"/>
                    <a:pt x="201" y="1480"/>
                  </a:cubicBezTo>
                  <a:lnTo>
                    <a:pt x="268" y="1447"/>
                  </a:lnTo>
                  <a:lnTo>
                    <a:pt x="4004" y="379"/>
                  </a:lnTo>
                  <a:cubicBezTo>
                    <a:pt x="4104" y="346"/>
                    <a:pt x="4170" y="246"/>
                    <a:pt x="4137" y="146"/>
                  </a:cubicBezTo>
                  <a:cubicBezTo>
                    <a:pt x="4111" y="44"/>
                    <a:pt x="4047" y="0"/>
                    <a:pt x="39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2996475" y="1291375"/>
              <a:ext cx="107600" cy="22525"/>
            </a:xfrm>
            <a:custGeom>
              <a:avLst/>
              <a:gdLst/>
              <a:ahLst/>
              <a:cxnLst/>
              <a:rect l="l" t="t" r="r" b="b"/>
              <a:pathLst>
                <a:path w="4304" h="901" extrusionOk="0">
                  <a:moveTo>
                    <a:pt x="234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300"/>
                    <a:pt x="67" y="400"/>
                    <a:pt x="167" y="400"/>
                  </a:cubicBezTo>
                  <a:lnTo>
                    <a:pt x="4070" y="901"/>
                  </a:lnTo>
                  <a:lnTo>
                    <a:pt x="4104" y="901"/>
                  </a:lnTo>
                  <a:cubicBezTo>
                    <a:pt x="4204" y="901"/>
                    <a:pt x="4270" y="801"/>
                    <a:pt x="4304" y="734"/>
                  </a:cubicBezTo>
                  <a:cubicBezTo>
                    <a:pt x="4304" y="601"/>
                    <a:pt x="4237" y="501"/>
                    <a:pt x="4104" y="5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89" name="Google Shape;1089;p54"/>
          <p:cNvSpPr/>
          <p:nvPr/>
        </p:nvSpPr>
        <p:spPr>
          <a:xfrm>
            <a:off x="7085857" y="2527309"/>
            <a:ext cx="619659" cy="839583"/>
          </a:xfrm>
          <a:custGeom>
            <a:avLst/>
            <a:gdLst/>
            <a:ahLst/>
            <a:cxnLst/>
            <a:rect l="l" t="t" r="r" b="b"/>
            <a:pathLst>
              <a:path w="47602" h="64447" extrusionOk="0">
                <a:moveTo>
                  <a:pt x="10909" y="0"/>
                </a:moveTo>
                <a:cubicBezTo>
                  <a:pt x="4070" y="34"/>
                  <a:pt x="1" y="5838"/>
                  <a:pt x="1" y="15545"/>
                </a:cubicBezTo>
                <a:cubicBezTo>
                  <a:pt x="1" y="23484"/>
                  <a:pt x="2769" y="32424"/>
                  <a:pt x="7239" y="40496"/>
                </a:cubicBezTo>
                <a:cubicBezTo>
                  <a:pt x="12076" y="49202"/>
                  <a:pt x="18914" y="56908"/>
                  <a:pt x="26320" y="61178"/>
                </a:cubicBezTo>
                <a:cubicBezTo>
                  <a:pt x="30022" y="63312"/>
                  <a:pt x="33625" y="64447"/>
                  <a:pt x="36694" y="64447"/>
                </a:cubicBezTo>
                <a:cubicBezTo>
                  <a:pt x="39863" y="64447"/>
                  <a:pt x="42398" y="63279"/>
                  <a:pt x="44266" y="60944"/>
                </a:cubicBezTo>
                <a:cubicBezTo>
                  <a:pt x="46434" y="58242"/>
                  <a:pt x="47601" y="54072"/>
                  <a:pt x="47601" y="48902"/>
                </a:cubicBezTo>
                <a:cubicBezTo>
                  <a:pt x="47568" y="45099"/>
                  <a:pt x="47001" y="41297"/>
                  <a:pt x="45967" y="37627"/>
                </a:cubicBezTo>
                <a:cubicBezTo>
                  <a:pt x="45533" y="36160"/>
                  <a:pt x="45100" y="34725"/>
                  <a:pt x="44566" y="33258"/>
                </a:cubicBezTo>
                <a:cubicBezTo>
                  <a:pt x="43632" y="30656"/>
                  <a:pt x="42498" y="28154"/>
                  <a:pt x="41230" y="25719"/>
                </a:cubicBezTo>
                <a:cubicBezTo>
                  <a:pt x="40963" y="25218"/>
                  <a:pt x="40697" y="24718"/>
                  <a:pt x="40430" y="24218"/>
                </a:cubicBezTo>
                <a:cubicBezTo>
                  <a:pt x="39963" y="23384"/>
                  <a:pt x="39496" y="22550"/>
                  <a:pt x="39029" y="21749"/>
                </a:cubicBezTo>
                <a:cubicBezTo>
                  <a:pt x="37361" y="19014"/>
                  <a:pt x="35526" y="16412"/>
                  <a:pt x="33491" y="13944"/>
                </a:cubicBezTo>
                <a:cubicBezTo>
                  <a:pt x="33458" y="13944"/>
                  <a:pt x="33458" y="13910"/>
                  <a:pt x="33425" y="13877"/>
                </a:cubicBezTo>
                <a:cubicBezTo>
                  <a:pt x="32090" y="12309"/>
                  <a:pt x="30689" y="10775"/>
                  <a:pt x="29222" y="9374"/>
                </a:cubicBezTo>
                <a:cubicBezTo>
                  <a:pt x="28188" y="8373"/>
                  <a:pt x="27120" y="7439"/>
                  <a:pt x="26019" y="6538"/>
                </a:cubicBezTo>
                <a:cubicBezTo>
                  <a:pt x="25552" y="6172"/>
                  <a:pt x="25085" y="5838"/>
                  <a:pt x="24618" y="5504"/>
                </a:cubicBezTo>
                <a:cubicBezTo>
                  <a:pt x="24085" y="5071"/>
                  <a:pt x="23518" y="4704"/>
                  <a:pt x="22951" y="4304"/>
                </a:cubicBezTo>
                <a:cubicBezTo>
                  <a:pt x="22383" y="3937"/>
                  <a:pt x="21816" y="3603"/>
                  <a:pt x="21283" y="3269"/>
                </a:cubicBezTo>
                <a:cubicBezTo>
                  <a:pt x="17547" y="1135"/>
                  <a:pt x="13977" y="34"/>
                  <a:pt x="10909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0" name="Google Shape;1090;p54"/>
          <p:cNvSpPr/>
          <p:nvPr/>
        </p:nvSpPr>
        <p:spPr>
          <a:xfrm>
            <a:off x="7085857" y="2527309"/>
            <a:ext cx="619659" cy="839583"/>
          </a:xfrm>
          <a:custGeom>
            <a:avLst/>
            <a:gdLst/>
            <a:ahLst/>
            <a:cxnLst/>
            <a:rect l="l" t="t" r="r" b="b"/>
            <a:pathLst>
              <a:path w="47602" h="64447" extrusionOk="0">
                <a:moveTo>
                  <a:pt x="10909" y="0"/>
                </a:moveTo>
                <a:cubicBezTo>
                  <a:pt x="4070" y="34"/>
                  <a:pt x="1" y="5838"/>
                  <a:pt x="1" y="15545"/>
                </a:cubicBezTo>
                <a:cubicBezTo>
                  <a:pt x="1" y="23484"/>
                  <a:pt x="2769" y="32424"/>
                  <a:pt x="7239" y="40496"/>
                </a:cubicBezTo>
                <a:cubicBezTo>
                  <a:pt x="12076" y="49202"/>
                  <a:pt x="18914" y="56908"/>
                  <a:pt x="26320" y="61178"/>
                </a:cubicBezTo>
                <a:cubicBezTo>
                  <a:pt x="30022" y="63312"/>
                  <a:pt x="33625" y="64447"/>
                  <a:pt x="36694" y="64447"/>
                </a:cubicBezTo>
                <a:cubicBezTo>
                  <a:pt x="39863" y="64447"/>
                  <a:pt x="42398" y="63279"/>
                  <a:pt x="44266" y="60944"/>
                </a:cubicBezTo>
                <a:cubicBezTo>
                  <a:pt x="46434" y="58242"/>
                  <a:pt x="47601" y="54072"/>
                  <a:pt x="47601" y="48902"/>
                </a:cubicBezTo>
                <a:cubicBezTo>
                  <a:pt x="47568" y="45099"/>
                  <a:pt x="47001" y="41297"/>
                  <a:pt x="45967" y="37627"/>
                </a:cubicBezTo>
                <a:cubicBezTo>
                  <a:pt x="45533" y="36160"/>
                  <a:pt x="45100" y="34725"/>
                  <a:pt x="44566" y="33258"/>
                </a:cubicBezTo>
                <a:cubicBezTo>
                  <a:pt x="43632" y="30656"/>
                  <a:pt x="42498" y="28154"/>
                  <a:pt x="41230" y="25719"/>
                </a:cubicBezTo>
                <a:cubicBezTo>
                  <a:pt x="40963" y="25218"/>
                  <a:pt x="40697" y="24718"/>
                  <a:pt x="40430" y="24218"/>
                </a:cubicBezTo>
                <a:cubicBezTo>
                  <a:pt x="39963" y="23384"/>
                  <a:pt x="39496" y="22550"/>
                  <a:pt x="39029" y="21749"/>
                </a:cubicBezTo>
                <a:cubicBezTo>
                  <a:pt x="37361" y="19014"/>
                  <a:pt x="35526" y="16412"/>
                  <a:pt x="33491" y="13944"/>
                </a:cubicBezTo>
                <a:cubicBezTo>
                  <a:pt x="33458" y="13944"/>
                  <a:pt x="33458" y="13910"/>
                  <a:pt x="33425" y="13877"/>
                </a:cubicBezTo>
                <a:cubicBezTo>
                  <a:pt x="32090" y="12309"/>
                  <a:pt x="30689" y="10775"/>
                  <a:pt x="29222" y="9374"/>
                </a:cubicBezTo>
                <a:cubicBezTo>
                  <a:pt x="28188" y="8373"/>
                  <a:pt x="27120" y="7439"/>
                  <a:pt x="26019" y="6538"/>
                </a:cubicBezTo>
                <a:cubicBezTo>
                  <a:pt x="25552" y="6172"/>
                  <a:pt x="25085" y="5838"/>
                  <a:pt x="24618" y="5504"/>
                </a:cubicBezTo>
                <a:cubicBezTo>
                  <a:pt x="24085" y="5071"/>
                  <a:pt x="23518" y="4704"/>
                  <a:pt x="22951" y="4304"/>
                </a:cubicBezTo>
                <a:cubicBezTo>
                  <a:pt x="22383" y="3937"/>
                  <a:pt x="21816" y="3603"/>
                  <a:pt x="21283" y="3269"/>
                </a:cubicBezTo>
                <a:cubicBezTo>
                  <a:pt x="17547" y="1135"/>
                  <a:pt x="13977" y="34"/>
                  <a:pt x="10909" y="0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1" name="Google Shape;1091;p54"/>
          <p:cNvSpPr/>
          <p:nvPr/>
        </p:nvSpPr>
        <p:spPr>
          <a:xfrm>
            <a:off x="7356437" y="2695028"/>
            <a:ext cx="321780" cy="345919"/>
          </a:xfrm>
          <a:custGeom>
            <a:avLst/>
            <a:gdLst/>
            <a:ahLst/>
            <a:cxnLst/>
            <a:rect l="l" t="t" r="r" b="b"/>
            <a:pathLst>
              <a:path w="24719" h="26553" extrusionOk="0">
                <a:moveTo>
                  <a:pt x="12176" y="1"/>
                </a:moveTo>
                <a:cubicBezTo>
                  <a:pt x="9074" y="5505"/>
                  <a:pt x="1" y="9574"/>
                  <a:pt x="1" y="9574"/>
                </a:cubicBezTo>
                <a:lnTo>
                  <a:pt x="9574" y="26553"/>
                </a:lnTo>
                <a:cubicBezTo>
                  <a:pt x="13513" y="24470"/>
                  <a:pt x="18278" y="21878"/>
                  <a:pt x="24271" y="21878"/>
                </a:cubicBezTo>
                <a:cubicBezTo>
                  <a:pt x="24419" y="21878"/>
                  <a:pt x="24568" y="21880"/>
                  <a:pt x="24718" y="21883"/>
                </a:cubicBezTo>
                <a:cubicBezTo>
                  <a:pt x="24552" y="21416"/>
                  <a:pt x="24385" y="20916"/>
                  <a:pt x="24218" y="20449"/>
                </a:cubicBezTo>
                <a:cubicBezTo>
                  <a:pt x="23251" y="17847"/>
                  <a:pt x="22150" y="15345"/>
                  <a:pt x="20882" y="12910"/>
                </a:cubicBezTo>
                <a:cubicBezTo>
                  <a:pt x="20615" y="12409"/>
                  <a:pt x="20349" y="11909"/>
                  <a:pt x="20082" y="11409"/>
                </a:cubicBezTo>
                <a:cubicBezTo>
                  <a:pt x="19615" y="10575"/>
                  <a:pt x="19148" y="9741"/>
                  <a:pt x="18647" y="8940"/>
                </a:cubicBezTo>
                <a:cubicBezTo>
                  <a:pt x="17013" y="6205"/>
                  <a:pt x="15178" y="3603"/>
                  <a:pt x="13143" y="1135"/>
                </a:cubicBezTo>
                <a:cubicBezTo>
                  <a:pt x="13143" y="1135"/>
                  <a:pt x="13110" y="1101"/>
                  <a:pt x="13077" y="1068"/>
                </a:cubicBezTo>
                <a:cubicBezTo>
                  <a:pt x="12776" y="701"/>
                  <a:pt x="12476" y="368"/>
                  <a:pt x="12176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76295"/>
              </p:ext>
            </p:extLst>
          </p:nvPr>
        </p:nvGraphicFramePr>
        <p:xfrm>
          <a:off x="92723" y="519546"/>
          <a:ext cx="5668293" cy="2003729"/>
        </p:xfrm>
        <a:graphic>
          <a:graphicData uri="http://schemas.openxmlformats.org/drawingml/2006/table">
            <a:tbl>
              <a:tblPr/>
              <a:tblGrid>
                <a:gridCol w="5668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72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4400" b="1" dirty="0">
                          <a:effectLst/>
                        </a:rPr>
                        <a:t>Company Name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ar-EG" sz="1800" b="1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Name: </a:t>
                      </a: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Sharaf Dental Clinic 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48200"/>
              </p:ext>
            </p:extLst>
          </p:nvPr>
        </p:nvGraphicFramePr>
        <p:xfrm>
          <a:off x="1867829" y="0"/>
          <a:ext cx="4852639" cy="71939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52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3600" u="none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Business Summary</a:t>
                      </a:r>
                      <a:endParaRPr lang="en-US" sz="3600" b="1" u="none" kern="0" dirty="0">
                        <a:solidFill>
                          <a:srgbClr val="33475B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Work Sans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6B734DE-9E1A-564F-4286-87142A3B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48" y="1100999"/>
            <a:ext cx="8100000" cy="4117771"/>
          </a:xfrm>
        </p:spPr>
        <p:txBody>
          <a:bodyPr/>
          <a:lstStyle/>
          <a:p>
            <a:pPr algn="r"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ar-EG" sz="2000" b="1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مركز شرف للأسنان يجمع بين الخبرة الأكادمية و أحدث التقنيات ، و تقديم خدمات شاملة في علاج أو تجميل الأسنان ، ابتداءا من الرعاية الوقائية حتى ابتسامة مثالية. </a:t>
            </a:r>
            <a:br>
              <a:rPr lang="ar-EG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</a:br>
            <a:br>
              <a:rPr lang="en-US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</a:br>
            <a:r>
              <a:rPr lang="ar-EG" sz="2000" b="1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كشف و فحص شامل – علاج الأسنان( تسوس عصب ،..) ، التجميل ، تركيبات ثابتة و متحركة ، علاج اللثة ، العلاج بالليزر ، أشعة رقمية متطورة  </a:t>
            </a:r>
            <a:br>
              <a:rPr lang="ar-EG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</a:br>
            <a:br>
              <a:rPr lang="en-US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</a:br>
            <a:r>
              <a:rPr lang="ar-EG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الشرقية – مصر </a:t>
            </a:r>
            <a:br>
              <a:rPr lang="en-US" sz="2800" dirty="0">
                <a:solidFill>
                  <a:schemeClr val="tx1"/>
                </a:solidFill>
                <a:effectLst/>
                <a:latin typeface="+mn-lt"/>
                <a:ea typeface="Work Sans"/>
                <a:cs typeface="+mn-cs"/>
              </a:rPr>
            </a:br>
            <a:endParaRPr lang="en-GB" sz="28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65751"/>
              </p:ext>
            </p:extLst>
          </p:nvPr>
        </p:nvGraphicFramePr>
        <p:xfrm>
          <a:off x="1334033" y="92773"/>
          <a:ext cx="5943600" cy="72651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6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3600" u="none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SMART Objective</a:t>
                      </a:r>
                      <a:endParaRPr lang="en-US" sz="3600" b="1" u="none" kern="0" dirty="0">
                        <a:solidFill>
                          <a:srgbClr val="33475B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Work Sans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48F38C9-6596-8719-1421-0111B030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698" y="491400"/>
            <a:ext cx="7138302" cy="5727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br>
              <a:rPr lang="en-US" sz="2800" dirty="0">
                <a:solidFill>
                  <a:srgbClr val="33475B"/>
                </a:solidFill>
                <a:effectLst/>
                <a:latin typeface="Work Sans"/>
                <a:ea typeface="Work Sans"/>
                <a:cs typeface="+mn-cs"/>
              </a:rPr>
            </a:br>
            <a:endParaRPr lang="en-GB" sz="2800" dirty="0"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CB05A6-240F-E7D6-A670-DAF4AB4699D6}"/>
              </a:ext>
            </a:extLst>
          </p:cNvPr>
          <p:cNvSpPr txBox="1">
            <a:spLocks/>
          </p:cNvSpPr>
          <p:nvPr/>
        </p:nvSpPr>
        <p:spPr>
          <a:xfrm>
            <a:off x="733288" y="1300975"/>
            <a:ext cx="8100000" cy="363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ar-EG" sz="2800" dirty="0">
                <a:latin typeface="+mn-lt"/>
                <a:cs typeface="+mn-cs"/>
              </a:rPr>
              <a:t>الهدف </a:t>
            </a:r>
          </a:p>
          <a:p>
            <a:pPr marL="12700" marR="318770" indent="-314325" algn="r">
              <a:lnSpc>
                <a:spcPts val="2920"/>
              </a:lnSpc>
              <a:spcBef>
                <a:spcPts val="459"/>
              </a:spcBef>
            </a:pPr>
            <a:r>
              <a:rPr lang="ar-EG" sz="2800" dirty="0">
                <a:latin typeface="Calibri"/>
                <a:cs typeface="Calibri"/>
              </a:rPr>
              <a:t>- زيادة عدد العملاء و المرضى ( من خلال بناء صورة قوية للمركز)</a:t>
            </a:r>
          </a:p>
          <a:p>
            <a:pPr marL="12700" marR="318770" indent="-314325" algn="r">
              <a:lnSpc>
                <a:spcPts val="2920"/>
              </a:lnSpc>
              <a:spcBef>
                <a:spcPts val="459"/>
              </a:spcBef>
            </a:pPr>
            <a:r>
              <a:rPr lang="ar-EG" sz="2800" dirty="0">
                <a:latin typeface="Calibri"/>
                <a:cs typeface="Calibri"/>
              </a:rPr>
              <a:t>- التوسع و افتتاح فروع جديدة </a:t>
            </a:r>
          </a:p>
          <a:p>
            <a:pPr marL="12700" marR="318770" indent="-314325" algn="r">
              <a:lnSpc>
                <a:spcPts val="2920"/>
              </a:lnSpc>
              <a:spcBef>
                <a:spcPts val="459"/>
              </a:spcBef>
            </a:pPr>
            <a:r>
              <a:rPr lang="ar-EG" sz="2800" dirty="0">
                <a:latin typeface="Calibri"/>
                <a:cs typeface="Calibri"/>
              </a:rPr>
              <a:t>- بناء ثقة ومصداقية قوية عبر ابراز مكانة الدكتور العلمية  </a:t>
            </a:r>
          </a:p>
          <a:p>
            <a:pPr marL="12700" marR="318770" indent="-314325" algn="r">
              <a:lnSpc>
                <a:spcPts val="2920"/>
              </a:lnSpc>
              <a:spcBef>
                <a:spcPts val="459"/>
              </a:spcBef>
            </a:pPr>
            <a:r>
              <a:rPr lang="ar-EG" sz="2800" dirty="0">
                <a:latin typeface="Calibri"/>
                <a:cs typeface="Calibri"/>
              </a:rPr>
              <a:t>- رفع الوعي المجتمعي </a:t>
            </a:r>
          </a:p>
          <a:p>
            <a:pPr algn="r"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endParaRPr lang="ar-EG" sz="2800" dirty="0">
              <a:latin typeface="+mn-lt"/>
              <a:cs typeface="+mn-cs"/>
            </a:endParaRPr>
          </a:p>
          <a:p>
            <a:pPr algn="r"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endParaRPr lang="en-GB" sz="28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50317"/>
              </p:ext>
            </p:extLst>
          </p:nvPr>
        </p:nvGraphicFramePr>
        <p:xfrm>
          <a:off x="1530356" y="25940"/>
          <a:ext cx="5943600" cy="71386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SWOT Analysis</a:t>
                      </a:r>
                      <a:endParaRPr lang="en-US" sz="3600" b="1" dirty="0">
                        <a:solidFill>
                          <a:srgbClr val="465C73"/>
                        </a:solidFill>
                        <a:effectLst/>
                        <a:latin typeface="Work Sans SemiBold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54864"/>
              </p:ext>
            </p:extLst>
          </p:nvPr>
        </p:nvGraphicFramePr>
        <p:xfrm>
          <a:off x="876822" y="997527"/>
          <a:ext cx="7628352" cy="393417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724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3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2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Strengths</a:t>
                      </a:r>
                      <a:endParaRPr lang="en-US" sz="1800" b="1" dirty="0">
                        <a:solidFill>
                          <a:srgbClr val="33475B"/>
                        </a:solidFill>
                        <a:effectLst/>
                        <a:latin typeface="Work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Weaknesses</a:t>
                      </a:r>
                      <a:endParaRPr lang="en-US" sz="1800" b="1" dirty="0">
                        <a:solidFill>
                          <a:srgbClr val="33475B"/>
                        </a:solidFill>
                        <a:effectLst/>
                        <a:latin typeface="Work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153">
                <a:tc>
                  <a:txBody>
                    <a:bodyPr/>
                    <a:lstStyle/>
                    <a:p>
                      <a:pPr marL="132715" marR="68580" algn="r" rtl="1">
                        <a:lnSpc>
                          <a:spcPts val="1939"/>
                        </a:lnSpc>
                      </a:pPr>
                      <a:r>
                        <a:rPr lang="ar-EG" sz="1400" b="1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- خبرة أكادمية قوية </a:t>
                      </a:r>
                      <a:endParaRPr lang="ar-EG" sz="1600" b="1" dirty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  <a:p>
                      <a:pPr marL="132715" marR="68580" algn="r" rtl="1">
                        <a:lnSpc>
                          <a:spcPts val="1939"/>
                        </a:lnSpc>
                      </a:pPr>
                      <a:r>
                        <a:rPr lang="ar-EG" sz="1400" b="1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- أجهزة حديثة </a:t>
                      </a:r>
                    </a:p>
                    <a:p>
                      <a:pPr marL="132715" marR="68580" algn="r" rtl="1">
                        <a:lnSpc>
                          <a:spcPts val="1939"/>
                        </a:lnSpc>
                      </a:pPr>
                      <a:r>
                        <a:rPr lang="ar-EG" sz="1400" b="1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- سمعة مهنية مبنية على سنوات من الخبرة</a:t>
                      </a:r>
                      <a:r>
                        <a:rPr lang="ar-EG" sz="1400" b="1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نية </a:t>
                      </a:r>
                      <a:r>
                        <a:rPr lang="ar-EG" sz="12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مبنية على سنوات من الخبرة </a:t>
                      </a:r>
                    </a:p>
                    <a:p>
                      <a:pPr marL="57150" marR="57150" indent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None/>
                      </a:pP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88265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400" b="1" spc="-10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- الاعتماد على السمعة القديمة دون تسويق كاف</a:t>
                      </a:r>
                    </a:p>
                    <a:p>
                      <a:pPr marL="8826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ar-EG" sz="1400" b="1" spc="-10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- محدودية التوسع الجغرافي ( مركز واحد )</a:t>
                      </a:r>
                    </a:p>
                    <a:p>
                      <a:pPr marL="8826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ar-EG" sz="1400" b="1" spc="-10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-  اعتماد على شخصية الدكتور دون ابراز الفريق الطبي المساعد </a:t>
                      </a:r>
                      <a:r>
                        <a:rPr lang="en-US" sz="1400" b="1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6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</a:rPr>
                        <a:t>Opportunities</a:t>
                      </a:r>
                      <a:endParaRPr lang="en-US" sz="1600" b="1" dirty="0">
                        <a:solidFill>
                          <a:srgbClr val="33475B"/>
                        </a:solidFill>
                        <a:effectLst/>
                        <a:latin typeface="Work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</a:rPr>
                        <a:t>Threats</a:t>
                      </a:r>
                      <a:endParaRPr lang="en-US" sz="1600" b="1" dirty="0">
                        <a:solidFill>
                          <a:srgbClr val="33475B"/>
                        </a:solidFill>
                        <a:effectLst/>
                        <a:latin typeface="Work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3153">
                <a:tc>
                  <a:txBody>
                    <a:bodyPr/>
                    <a:lstStyle/>
                    <a:p>
                      <a:pPr marL="87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ar-EG" sz="1400" b="1" spc="-10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قلة عدد المراكز القوية بنفس المستوى العلمي فى المنطقة</a:t>
                      </a:r>
                    </a:p>
                    <a:p>
                      <a:pPr marL="87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ar-EG" sz="1400" b="1" spc="-10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 التوسع و فتح مراكز اكثر </a:t>
                      </a:r>
                    </a:p>
                    <a:p>
                      <a:pPr marL="57150" marR="57150" indent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None/>
                      </a:pP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0256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lang="ar-EG" sz="1400" b="1" spc="-10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الوضع الاقتصادي </a:t>
                      </a:r>
                    </a:p>
                    <a:p>
                      <a:pPr marL="20256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lang="ar-EG" sz="1400" b="1" spc="-10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منافسة عالية من بعض الاطباء </a:t>
                      </a:r>
                    </a:p>
                    <a:p>
                      <a:pPr marL="57150" marR="57150" indent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None/>
                      </a:pP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25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81237"/>
              </p:ext>
            </p:extLst>
          </p:nvPr>
        </p:nvGraphicFramePr>
        <p:xfrm>
          <a:off x="1852045" y="0"/>
          <a:ext cx="5943600" cy="71386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Competitor Analysis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64855"/>
              </p:ext>
            </p:extLst>
          </p:nvPr>
        </p:nvGraphicFramePr>
        <p:xfrm>
          <a:off x="531245" y="854928"/>
          <a:ext cx="8455069" cy="4096212"/>
        </p:xfrm>
        <a:graphic>
          <a:graphicData uri="http://schemas.openxmlformats.org/drawingml/2006/table">
            <a:tbl>
              <a:tblPr>
                <a:tableStyleId>{3CDAD0B6-CEAD-4237-8EAE-74B8D87E0ADF}</a:tableStyleId>
              </a:tblPr>
              <a:tblGrid>
                <a:gridCol w="248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2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6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Social Media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Competitor 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Competitor 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name &amp; link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دكتور السيد شاور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دكتور حسام سلطان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like or follower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</a:rPr>
                        <a:t>6500 like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created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</a:rPr>
                        <a:t>July 2019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identity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publishing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</a:rPr>
                        <a:t>daily - 4 post per week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Engagement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</a:rPr>
                        <a:t>45 like per post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major product or service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price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</a:rPr>
                        <a:t>1200-1500 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60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65725"/>
              </p:ext>
            </p:extLst>
          </p:nvPr>
        </p:nvGraphicFramePr>
        <p:xfrm>
          <a:off x="1399783" y="216802"/>
          <a:ext cx="5943600" cy="71386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Audience </a:t>
                      </a:r>
                      <a:endParaRPr lang="en-US" sz="3600" b="1" dirty="0">
                        <a:solidFill>
                          <a:srgbClr val="465C73"/>
                        </a:solidFill>
                        <a:effectLst/>
                        <a:latin typeface="Work Sans SemiBold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77077" y="1116423"/>
            <a:ext cx="8319053" cy="2604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effectLst/>
                <a:ea typeface="Work Sans"/>
                <a:cs typeface="Work Sans"/>
              </a:rPr>
              <a:t>Gender : Male &amp; Female</a:t>
            </a:r>
          </a:p>
          <a:p>
            <a:pPr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ea typeface="Work Sans"/>
                <a:cs typeface="Work Sans"/>
              </a:rPr>
              <a:t>Age : ( 8- 75) </a:t>
            </a:r>
          </a:p>
          <a:p>
            <a:pPr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effectLst/>
                <a:ea typeface="Work Sans"/>
                <a:cs typeface="Work Sans"/>
              </a:rPr>
              <a:t>Location: Sharkia </a:t>
            </a:r>
          </a:p>
          <a:p>
            <a:pPr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Work Sans"/>
                <a:ea typeface="Work Sans"/>
                <a:cs typeface="Work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234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30620"/>
              </p:ext>
            </p:extLst>
          </p:nvPr>
        </p:nvGraphicFramePr>
        <p:xfrm>
          <a:off x="1731594" y="27408"/>
          <a:ext cx="5943600" cy="71386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Marketing STP</a:t>
                      </a:r>
                      <a:endParaRPr lang="en-US" sz="3600" b="1" dirty="0">
                        <a:solidFill>
                          <a:srgbClr val="465C73"/>
                        </a:solidFill>
                        <a:effectLst/>
                        <a:latin typeface="Work Sans SemiBold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54654"/>
              </p:ext>
            </p:extLst>
          </p:nvPr>
        </p:nvGraphicFramePr>
        <p:xfrm>
          <a:off x="532227" y="1412656"/>
          <a:ext cx="8342335" cy="3384621"/>
        </p:xfrm>
        <a:graphic>
          <a:graphicData uri="http://schemas.openxmlformats.org/drawingml/2006/table">
            <a:tbl>
              <a:tblPr rtl="1" firstRow="1" firstCol="1" bandRow="1"/>
              <a:tblGrid>
                <a:gridCol w="228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504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800" b="1" dirty="0">
                          <a:effectLst/>
                        </a:rPr>
                        <a:t> </a:t>
                      </a:r>
                      <a:r>
                        <a:rPr lang="en-US" sz="1800" b="1" dirty="0">
                          <a:effectLst/>
                        </a:rPr>
                        <a:t>Positioning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800" b="1" dirty="0">
                          <a:effectLst/>
                        </a:rPr>
                        <a:t> </a:t>
                      </a:r>
                      <a:r>
                        <a:rPr lang="en-US" sz="1800" b="1" dirty="0">
                          <a:effectLst/>
                        </a:rPr>
                        <a:t>Targeting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Segmentation</a:t>
                      </a:r>
                      <a:endParaRPr lang="en-US" sz="1050" b="1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28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SA" sz="1100" dirty="0">
                          <a:effectLst/>
                        </a:rPr>
                        <a:t> </a:t>
                      </a:r>
                      <a:r>
                        <a:rPr lang="ar-EG" sz="1200" dirty="0"/>
                        <a:t>1- الأكثر أمانا و تعقيما للأطفال و العائلات 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200" dirty="0"/>
                        <a:t>2- لأن الابتسامة تفرق في حياتك 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200" dirty="0"/>
                        <a:t>3- نجمع بين الخبرة الاكادمية و العملية مع أحدث التقنيات الطبية و أسعار مثالية  </a:t>
                      </a:r>
                      <a:endParaRPr lang="en-US" sz="1200" dirty="0"/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SA" sz="1100" dirty="0">
                          <a:effectLst/>
                        </a:rPr>
                        <a:t> </a:t>
                      </a:r>
                      <a:r>
                        <a:rPr lang="ar-EG" sz="1400" dirty="0">
                          <a:latin typeface="+mn-lt"/>
                          <a:cs typeface="Calibri"/>
                        </a:rPr>
                        <a:t>استهداف المراكز و المناطق المحيطة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400" dirty="0">
                          <a:latin typeface="+mn-lt"/>
                          <a:cs typeface="Calibri"/>
                        </a:rPr>
                        <a:t>استهداف كبار السن 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400" dirty="0">
                          <a:latin typeface="+mn-lt"/>
                          <a:cs typeface="Calibri"/>
                        </a:rPr>
                        <a:t>استهداف الفئة المتجهة للرفاهية 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400" dirty="0">
                          <a:latin typeface="+mn-lt"/>
                          <a:cs typeface="Calibri"/>
                        </a:rPr>
                        <a:t>استهداف </a:t>
                      </a:r>
                      <a:r>
                        <a:rPr lang="en-US" sz="1400" dirty="0">
                          <a:latin typeface="+mn-lt"/>
                          <a:cs typeface="Calibri"/>
                        </a:rPr>
                        <a:t>class A , and B +</a:t>
                      </a:r>
                      <a:endParaRPr lang="ar-EG" sz="1400" dirty="0">
                        <a:latin typeface="+mn-lt"/>
                        <a:cs typeface="Calibri"/>
                      </a:endParaRP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ar-EG" sz="1400" dirty="0">
                        <a:latin typeface="+mn-lt"/>
                        <a:cs typeface="Calibri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700" dirty="0">
                          <a:solidFill>
                            <a:srgbClr val="33475B"/>
                          </a:solidFill>
                          <a:effectLst/>
                          <a:latin typeface="+mj-lt"/>
                          <a:ea typeface="Work Sans"/>
                          <a:cs typeface="Work Sans"/>
                        </a:rPr>
                        <a:t> </a:t>
                      </a:r>
                      <a:r>
                        <a:rPr lang="ar-EG" sz="1100" i="1" dirty="0">
                          <a:latin typeface="Tahoma"/>
                          <a:cs typeface="Tahoma"/>
                        </a:rPr>
                        <a:t>فئة العائلات ( لصحة الأطفال )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100" i="1" dirty="0">
                          <a:latin typeface="Tahoma"/>
                          <a:cs typeface="Tahoma"/>
                        </a:rPr>
                        <a:t>فئة الشباب ( علاج الاسنان )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100" i="1" dirty="0">
                          <a:latin typeface="Tahoma"/>
                          <a:cs typeface="Tahoma"/>
                        </a:rPr>
                        <a:t>فئة الرفاهية 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100" i="1" dirty="0">
                          <a:latin typeface="Tahoma"/>
                          <a:cs typeface="Tahoma"/>
                        </a:rPr>
                        <a:t>فئة كبار السن  </a:t>
                      </a: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solidFill>
                          <a:srgbClr val="33475B"/>
                        </a:solidFill>
                        <a:effectLst/>
                        <a:latin typeface="+mj-lt"/>
                        <a:ea typeface="Work Sans"/>
                        <a:cs typeface="Work Sans"/>
                      </a:endParaRPr>
                    </a:p>
                  </a:txBody>
                  <a:tcPr marL="42003" marR="4200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9187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100" dirty="0">
                          <a:effectLst/>
                        </a:rPr>
                        <a:t> </a:t>
                      </a:r>
                      <a:endParaRPr lang="en-US" sz="700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100" dirty="0">
                          <a:effectLst/>
                        </a:rPr>
                        <a:t> </a:t>
                      </a:r>
                      <a:endParaRPr lang="en-US" sz="700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2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27878"/>
              </p:ext>
            </p:extLst>
          </p:nvPr>
        </p:nvGraphicFramePr>
        <p:xfrm>
          <a:off x="2334322" y="0"/>
          <a:ext cx="5288402" cy="71386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288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Buyer Persona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9A8138-F5E3-BBD0-2EE8-F559EE3AF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99684"/>
              </p:ext>
            </p:extLst>
          </p:nvPr>
        </p:nvGraphicFramePr>
        <p:xfrm>
          <a:off x="576469" y="1059796"/>
          <a:ext cx="7991062" cy="3919993"/>
        </p:xfrm>
        <a:graphic>
          <a:graphicData uri="http://schemas.openxmlformats.org/drawingml/2006/table">
            <a:tbl>
              <a:tblPr firstRow="1" bandRow="1">
                <a:tableStyleId>{3CDAD0B6-CEAD-4237-8EAE-74B8D87E0ADF}</a:tableStyleId>
              </a:tblPr>
              <a:tblGrid>
                <a:gridCol w="3995531">
                  <a:extLst>
                    <a:ext uri="{9D8B030D-6E8A-4147-A177-3AD203B41FA5}">
                      <a16:colId xmlns:a16="http://schemas.microsoft.com/office/drawing/2014/main" val="3206386812"/>
                    </a:ext>
                  </a:extLst>
                </a:gridCol>
                <a:gridCol w="3995531">
                  <a:extLst>
                    <a:ext uri="{9D8B030D-6E8A-4147-A177-3AD203B41FA5}">
                      <a16:colId xmlns:a16="http://schemas.microsoft.com/office/drawing/2014/main" val="202666054"/>
                    </a:ext>
                  </a:extLst>
                </a:gridCol>
              </a:tblGrid>
              <a:tr h="190831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400" b="1" i="1" u="sng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2- الباحث عن التجميل </a:t>
                      </a:r>
                      <a:endParaRPr lang="en-US" sz="1400" b="1" i="1" u="sng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r"/>
                      <a:r>
                        <a:rPr lang="ar-EG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الأسم : ليلى </a:t>
                      </a:r>
                    </a:p>
                    <a:p>
                      <a:pPr algn="r"/>
                      <a:r>
                        <a:rPr lang="ar-EG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العمر : 30 </a:t>
                      </a:r>
                    </a:p>
                    <a:p>
                      <a:pPr algn="r"/>
                      <a:r>
                        <a:rPr lang="ar-EG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الوصف : الاهتمام بالمظهر ، مستوى اجتماعي مرتفع </a:t>
                      </a:r>
                    </a:p>
                    <a:p>
                      <a:pPr algn="r"/>
                      <a:r>
                        <a:rPr lang="ar-EG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المخاوف : ان يدفعوا أموال كتير في خدمة مش بالشكل اللى بيتمنوه </a:t>
                      </a:r>
                    </a:p>
                    <a:p>
                      <a:pPr algn="r" rtl="0"/>
                      <a:r>
                        <a:rPr lang="ar-EG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رسالة تسويقية : أوقات كتير بيكون السر في الابتسامة ، تفتحلك باب جديد ، علاقة جديدة ، و الانطباع الأول لا يُنسى 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400" b="1" i="1" u="sng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1- مريض باحث عن العلاج  </a:t>
                      </a:r>
                      <a:endParaRPr lang="en-US" sz="1400" b="1" i="1" u="sng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r"/>
                      <a:r>
                        <a:rPr lang="ar-EG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الأسم : مروان </a:t>
                      </a:r>
                    </a:p>
                    <a:p>
                      <a:pPr algn="r"/>
                      <a:r>
                        <a:rPr lang="ar-EG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العمر: 25 عام </a:t>
                      </a:r>
                    </a:p>
                    <a:p>
                      <a:pPr algn="r"/>
                      <a:r>
                        <a:rPr lang="ar-EG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الوصف: بيتألم و محتاج علاج سريع، بدون ألم و دكتور متميز </a:t>
                      </a:r>
                    </a:p>
                    <a:p>
                      <a:pPr algn="r"/>
                      <a:r>
                        <a:rPr lang="ar-EG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المخاوف : إعادة الزيارة أكتر من مرة  </a:t>
                      </a:r>
                    </a:p>
                    <a:p>
                      <a:pPr algn="r"/>
                      <a:r>
                        <a:rPr lang="ar-EG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رسالة تسويقية : " معانا الألم هيروح من أول مرة ، علاج فعال و سريع يريحك بدون معاناة"  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26487"/>
                  </a:ext>
                </a:extLst>
              </a:tr>
              <a:tr h="41502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400" b="1" i="1" u="sng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4- كبار السن </a:t>
                      </a:r>
                      <a:endParaRPr lang="en-US" sz="1400" b="1" i="1" u="sng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r"/>
                      <a:r>
                        <a:rPr lang="ar-EG" dirty="0"/>
                        <a:t>الاسم: هاني </a:t>
                      </a:r>
                    </a:p>
                    <a:p>
                      <a:pPr algn="r"/>
                      <a:r>
                        <a:rPr lang="ar-EG" dirty="0"/>
                        <a:t>السن : 65</a:t>
                      </a:r>
                    </a:p>
                    <a:p>
                      <a:pPr algn="r"/>
                      <a:r>
                        <a:rPr lang="ar-EG" dirty="0"/>
                        <a:t>الوصف: مش عارف ياكل لفقد بعض الاسنان  </a:t>
                      </a:r>
                    </a:p>
                    <a:p>
                      <a:pPr algn="r"/>
                      <a:r>
                        <a:rPr lang="ar-EG" dirty="0"/>
                        <a:t>المخاوف: ألم بعد العملية او حتي التركيبة تكون غير مريحة </a:t>
                      </a:r>
                    </a:p>
                    <a:p>
                      <a:pPr algn="r"/>
                      <a:r>
                        <a:rPr lang="ar-EG" dirty="0"/>
                        <a:t>الرسالة التسويقية: خلي رجوع أكلك وابتسامتك حاجة سهلة من تاني  </a:t>
                      </a:r>
                      <a:endParaRPr lang="en-US" dirty="0"/>
                    </a:p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sz="1400" b="1" i="1" u="sng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3- الأسرة </a:t>
                      </a:r>
                    </a:p>
                    <a:p>
                      <a:pPr algn="r"/>
                      <a:r>
                        <a:rPr lang="ar-EG" dirty="0"/>
                        <a:t>الأسم : عبد الرحمن </a:t>
                      </a:r>
                    </a:p>
                    <a:p>
                      <a:pPr algn="r"/>
                      <a:r>
                        <a:rPr lang="ar-EG" dirty="0"/>
                        <a:t>السن : 10 عام </a:t>
                      </a:r>
                    </a:p>
                    <a:p>
                      <a:pPr algn="r"/>
                      <a:r>
                        <a:rPr lang="ar-EG" dirty="0"/>
                        <a:t>الوصف: آباء و أمهات محتاجين رعاية لأبنائهم ، حشو ، علاج ، متابعة، اهتمام </a:t>
                      </a:r>
                    </a:p>
                    <a:p>
                      <a:pPr algn="r"/>
                      <a:r>
                        <a:rPr lang="ar-EG" dirty="0"/>
                        <a:t>المخاوف: الألم عند الأطفال ، التعقيم  </a:t>
                      </a:r>
                    </a:p>
                    <a:p>
                      <a:pPr algn="r"/>
                      <a:r>
                        <a:rPr lang="ar-EG" dirty="0"/>
                        <a:t>رسالة تسويقية:  التعقيم قبل كل شئ ، عندنا التعقيم أسلوب عمل مخصص لحماية أطفالك </a:t>
                      </a:r>
                    </a:p>
                    <a:p>
                      <a:pPr algn="r" rtl="1"/>
                      <a:endParaRPr lang="en-US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789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310513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575</Words>
  <Application>Microsoft Office PowerPoint</Application>
  <PresentationFormat>On-screen Show (16:9)</PresentationFormat>
  <Paragraphs>108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Work Sans SemiBold</vt:lpstr>
      <vt:lpstr>Work Sans</vt:lpstr>
      <vt:lpstr>Montserrat</vt:lpstr>
      <vt:lpstr>Arial</vt:lpstr>
      <vt:lpstr>Libre Franklin</vt:lpstr>
      <vt:lpstr>Tahoma</vt:lpstr>
      <vt:lpstr>Calibri</vt:lpstr>
      <vt:lpstr>Catamaran</vt:lpstr>
      <vt:lpstr>Be Vietnam</vt:lpstr>
      <vt:lpstr>Libre Franklin Medium</vt:lpstr>
      <vt:lpstr>Times New Roman</vt:lpstr>
      <vt:lpstr>Isometric SEO Strategy by Slidesgo</vt:lpstr>
      <vt:lpstr>Marketing   Plan </vt:lpstr>
      <vt:lpstr>PowerPoint Presentation</vt:lpstr>
      <vt:lpstr>مركز شرف للأسنان يجمع بين الخبرة الأكادمية و أحدث التقنيات ، و تقديم خدمات شاملة في علاج أو تجميل الأسنان ، ابتداءا من الرعاية الوقائية حتى ابتسامة مثالية.   كشف و فحص شامل – علاج الأسنان( تسوس عصب ،..) ، التجميل ، تركيبات ثابتة و متحركة ، علاج اللثة ، العلاج بالليزر ، أشعة رقمية متطورة    الشرقية – مصر 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1- إنشاء صفحات للمركز و بداية التسويق  2- تجهيز محتوي تصوير ( صور ، فيديو )  3- عمل خطة اسبوعية لنشر المحتوى  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Isometric  SEO  Strategy</dc:title>
  <dc:creator>hp</dc:creator>
  <cp:lastModifiedBy>RiadSoft</cp:lastModifiedBy>
  <cp:revision>30</cp:revision>
  <dcterms:modified xsi:type="dcterms:W3CDTF">2025-09-24T18:43:43Z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2023-05-30T20:17:50Z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c409d33e-0e9e-433a-ae1a-51db709c959e</vt:lpwstr>
  </property>
  <property fmtid="{D5CDD505-2E9C-101B-9397-08002B2CF9AE}" pid="7" name="MSIP_Label_defa4170-0d19-0005-0004-bc88714345d2_ActionId">
    <vt:lpwstr>038d4df8-cbbe-43d0-a5fb-cb62826c0b71</vt:lpwstr>
  </property>
  <property fmtid="{D5CDD505-2E9C-101B-9397-08002B2CF9AE}" pid="8" name="MSIP_Label_defa4170-0d19-0005-0004-bc88714345d2_ContentBits">
    <vt:lpwstr>0</vt:lpwstr>
  </property>
</Properties>
</file>