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86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Задание 1.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0" y="1070640"/>
            <a:ext cx="12191400" cy="57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1" lang="ru-RU" sz="2400" spc="-1" strike="noStrike">
                <a:solidFill>
                  <a:srgbClr val="000000"/>
                </a:solidFill>
                <a:latin typeface="Roboto Light"/>
              </a:rPr>
              <a:t>Задача.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 Разработать приложение сетевого мониторинга с графическим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  </a:t>
            </a:r>
            <a:r>
              <a:rPr b="0" lang="ru-RU" sz="105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интерфейсом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 (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можно использовать шаблоны из проекта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</a:rPr>
              <a:t>PingMonitor)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ru-RU" sz="2400" spc="-1" strike="noStrike" u="sng">
                <a:solidFill>
                  <a:srgbClr val="000000"/>
                </a:solidFill>
                <a:uFillTx/>
                <a:latin typeface="Roboto Light"/>
              </a:rPr>
              <a:t>Основные функции в приложении:</a:t>
            </a:r>
            <a:endParaRPr b="0" lang="ru-RU" sz="24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Возможность наблюдения за доступностью сразу нескольких АРМ/Серверов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 (ping)</a:t>
            </a: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Если наблюдаемый объект не доступен, в файл лога записывать 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IP-</a:t>
            </a: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адрес и время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потери доступа, при восстановлении доступа, так же отмечать это в логе;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Возможность определения маршрутов следования данных в сетях TCP/IP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 (tracert).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Возможность сохранения списков заданных адресов, после перезапуска программы.</a:t>
            </a:r>
            <a:endParaRPr b="0" lang="ru-RU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Roboto Light"/>
              </a:rPr>
              <a:t>Цели и задачи достигаемые при выполнении задания учащимися:</a:t>
            </a:r>
            <a:endParaRPr b="0" lang="ru-RU" sz="24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Ознакомление с программами командной строки 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ping/tracert(win)/traceroute;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Ознакомление с перенаправлением потоков ввода вывода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 (</a:t>
            </a: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отображение</a:t>
            </a:r>
            <a:br/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текста из консоли в виджетах;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Ознакомление с работой с файлами/логами в 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Qt;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Закрепление использования сигналов и слотов;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Закрепление использования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модуля 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QThread.</a:t>
            </a:r>
            <a:endParaRPr b="0" lang="ru-RU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40" name="Рисунок 4" descr=""/>
          <p:cNvPicPr/>
          <p:nvPr/>
        </p:nvPicPr>
        <p:blipFill>
          <a:blip r:embed="rId1"/>
          <a:stretch/>
        </p:blipFill>
        <p:spPr>
          <a:xfrm>
            <a:off x="9264240" y="3826080"/>
            <a:ext cx="2765520" cy="2883240"/>
          </a:xfrm>
          <a:prstGeom prst="rect">
            <a:avLst/>
          </a:prstGeom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86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Задание 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2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0" y="1070640"/>
            <a:ext cx="12191400" cy="57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1" lang="ru-RU" sz="2400" spc="-1" strike="noStrike">
                <a:solidFill>
                  <a:srgbClr val="000000"/>
                </a:solidFill>
                <a:latin typeface="Roboto Light"/>
              </a:rPr>
              <a:t>Задача.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 Разработать приложение поиска файлов по их содержимому.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0" lang="ru-RU" sz="2400" spc="-1" strike="noStrike" u="sng">
                <a:solidFill>
                  <a:srgbClr val="000000"/>
                </a:solidFill>
                <a:uFillTx/>
                <a:latin typeface="Roboto Light"/>
              </a:rPr>
              <a:t>Основные функции в приложении:</a:t>
            </a:r>
            <a:endParaRPr b="0" lang="ru-RU" sz="24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Возможность выбора папки для обработки сразу нескольких файлов;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Возможность поиска по бинарным сигнатурам (101001), байтам, строкам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*Возможность поддержки регулярных выражений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Roboto Light"/>
              </a:rPr>
              <a:t>Цели и задачи достигаемые при выполнении задания учащимися:</a:t>
            </a:r>
            <a:endParaRPr b="0" lang="ru-RU" sz="24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Ознакомление с работой с файловой системой;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Ознакомление с кодировками файлов и их представлением;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Закрепление использования сигналов и слотов;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Закрепление использования диалоговых окон;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Закрепление использования среды разработки 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GUI QtDesigner</a:t>
            </a: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;</a:t>
            </a:r>
            <a:endParaRPr b="0" lang="ru-RU" sz="1600" spc="-1" strike="noStrike">
              <a:latin typeface="Arial"/>
            </a:endParaRPr>
          </a:p>
          <a:p>
            <a:pPr lvl="3" marL="171468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Roboto Light"/>
              </a:rPr>
              <a:t>Закрепление использования модуля </a:t>
            </a:r>
            <a:r>
              <a:rPr b="0" lang="en-US" sz="1600" spc="-1" strike="noStrike">
                <a:solidFill>
                  <a:srgbClr val="000000"/>
                </a:solidFill>
                <a:latin typeface="Roboto Light"/>
              </a:rPr>
              <a:t>QThread.</a:t>
            </a:r>
            <a:endParaRPr b="0" lang="ru-RU" sz="16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43" name="Рисунок 4" descr=""/>
          <p:cNvPicPr/>
          <p:nvPr/>
        </p:nvPicPr>
        <p:blipFill>
          <a:blip r:embed="rId1"/>
          <a:stretch/>
        </p:blipFill>
        <p:spPr>
          <a:xfrm>
            <a:off x="8644680" y="3179880"/>
            <a:ext cx="3385440" cy="3529080"/>
          </a:xfrm>
          <a:prstGeom prst="rect">
            <a:avLst/>
          </a:prstGeom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86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Задание 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3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0" y="1070640"/>
            <a:ext cx="12191400" cy="57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1" lang="ru-RU" sz="2400" spc="-1" strike="noStrike">
                <a:solidFill>
                  <a:srgbClr val="000000"/>
                </a:solidFill>
                <a:latin typeface="Roboto Light"/>
              </a:rPr>
              <a:t>Задача.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 Реализация клиента к БД по курсу Базы данных или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                     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к REST - серверу по курсу PY-WEB.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46" name="Рисунок 4" descr=""/>
          <p:cNvPicPr/>
          <p:nvPr/>
        </p:nvPicPr>
        <p:blipFill>
          <a:blip r:embed="rId1"/>
          <a:stretch/>
        </p:blipFill>
        <p:spPr>
          <a:xfrm>
            <a:off x="8644680" y="3179880"/>
            <a:ext cx="3385440" cy="3529080"/>
          </a:xfrm>
          <a:prstGeom prst="rect">
            <a:avLst/>
          </a:prstGeom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86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Задание 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4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0" y="1070640"/>
            <a:ext cx="12191400" cy="57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	</a:t>
            </a:r>
            <a:r>
              <a:rPr b="1" lang="ru-RU" sz="2400" spc="-1" strike="noStrike">
                <a:solidFill>
                  <a:srgbClr val="000000"/>
                </a:solidFill>
                <a:latin typeface="Roboto Light"/>
              </a:rPr>
              <a:t>Задача.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 Реализация игры 2048.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49" name="Рисунок 2" descr=""/>
          <p:cNvPicPr/>
          <p:nvPr/>
        </p:nvPicPr>
        <p:blipFill>
          <a:blip r:embed="rId1"/>
          <a:stretch/>
        </p:blipFill>
        <p:spPr>
          <a:xfrm>
            <a:off x="8644680" y="3179880"/>
            <a:ext cx="3385440" cy="3529080"/>
          </a:xfrm>
          <a:prstGeom prst="rect">
            <a:avLst/>
          </a:prstGeom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LibreOffice/7.2.2.2$Windows_X86_64 LibreOffice_project/02b2acce88a210515b4a5bb2e46cbfb63fe97d56</Application>
  <AppVersion>15.0000</AppVersion>
  <Words>332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2021-04-26T10:54:27Z</dcterms:created>
  <dc:creator>Владислав Алексеев</dc:creator>
  <dc:description/>
  <dc:language>ru-RU</dc:language>
  <cp:lastModifiedBy/>
  <dcterms:modified xsi:type="dcterms:W3CDTF">2022-06-14T18:53:21Z</dcterms:modified>
  <cp:revision>13</cp:revision>
  <dc:subject/>
  <dc:title>Задание 1.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