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89" r:id="rId2"/>
    <p:sldId id="259" r:id="rId3"/>
    <p:sldId id="258" r:id="rId4"/>
    <p:sldId id="310" r:id="rId5"/>
    <p:sldId id="311" r:id="rId6"/>
    <p:sldId id="309" r:id="rId7"/>
    <p:sldId id="312" r:id="rId8"/>
    <p:sldId id="313" r:id="rId9"/>
    <p:sldId id="308" r:id="rId1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9" pos="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527"/>
    <a:srgbClr val="719F1D"/>
    <a:srgbClr val="7A96A8"/>
    <a:srgbClr val="5A7D93"/>
    <a:srgbClr val="325D79"/>
    <a:srgbClr val="FFFFFF"/>
    <a:srgbClr val="D0ED9B"/>
    <a:srgbClr val="82CC3E"/>
    <a:srgbClr val="003658"/>
    <a:srgbClr val="002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 autoAdjust="0"/>
    <p:restoredTop sz="94061" autoAdjust="0"/>
  </p:normalViewPr>
  <p:slideViewPr>
    <p:cSldViewPr snapToGrid="0" showGuides="1">
      <p:cViewPr varScale="1">
        <p:scale>
          <a:sx n="107" d="100"/>
          <a:sy n="107" d="100"/>
        </p:scale>
        <p:origin x="1026" y="240"/>
      </p:cViewPr>
      <p:guideLst>
        <p:guide orient="horz" pos="192"/>
        <p:guide pos="3840"/>
        <p:guide orient="horz" pos="384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41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A8F91-F223-4827-8417-FAB69DBF982B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67211-858C-4E8F-82AC-AC696D52C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8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3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267211-858C-4E8F-82AC-AC696D52CB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9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703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BD3A9B-96BD-B6FF-4710-B8A86E39F121}"/>
              </a:ext>
            </a:extLst>
          </p:cNvPr>
          <p:cNvGrpSpPr/>
          <p:nvPr userDrawn="1"/>
        </p:nvGrpSpPr>
        <p:grpSpPr>
          <a:xfrm>
            <a:off x="-9928" y="2476654"/>
            <a:ext cx="12201933" cy="4396338"/>
            <a:chOff x="-7446" y="2476654"/>
            <a:chExt cx="9151450" cy="4396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734957B-F61C-5D66-400A-3D416DCD2739}"/>
                </a:ext>
              </a:extLst>
            </p:cNvPr>
            <p:cNvGrpSpPr/>
            <p:nvPr/>
          </p:nvGrpSpPr>
          <p:grpSpPr>
            <a:xfrm>
              <a:off x="0" y="4983960"/>
              <a:ext cx="9144002" cy="1889032"/>
              <a:chOff x="-2" y="4332157"/>
              <a:chExt cx="9144004" cy="2540835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BCBD25-3798-7FEE-1D82-C257C55DF0CB}"/>
                  </a:ext>
                </a:extLst>
              </p:cNvPr>
              <p:cNvSpPr/>
              <p:nvPr/>
            </p:nvSpPr>
            <p:spPr bwMode="auto">
              <a:xfrm>
                <a:off x="0" y="4332159"/>
                <a:ext cx="9144000" cy="2540831"/>
              </a:xfrm>
              <a:prstGeom prst="rect">
                <a:avLst/>
              </a:prstGeom>
              <a:gradFill>
                <a:gsLst>
                  <a:gs pos="22000">
                    <a:srgbClr val="459E26"/>
                  </a:gs>
                  <a:gs pos="70000">
                    <a:srgbClr val="73D101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AF97399-C0FE-0F6C-B88B-0FFFEA4F77BF}"/>
                  </a:ext>
                </a:extLst>
              </p:cNvPr>
              <p:cNvSpPr/>
              <p:nvPr/>
            </p:nvSpPr>
            <p:spPr bwMode="auto">
              <a:xfrm rot="5400000">
                <a:off x="5336355" y="4636058"/>
                <a:ext cx="2540833" cy="1933031"/>
              </a:xfrm>
              <a:custGeom>
                <a:avLst/>
                <a:gdLst>
                  <a:gd name="connsiteX0" fmla="*/ 0 w 1850572"/>
                  <a:gd name="connsiteY0" fmla="*/ 1933031 h 1933031"/>
                  <a:gd name="connsiteX1" fmla="*/ 1 w 1850572"/>
                  <a:gd name="connsiteY1" fmla="*/ 1753420 h 1933031"/>
                  <a:gd name="connsiteX2" fmla="*/ 1850572 w 1850572"/>
                  <a:gd name="connsiteY2" fmla="*/ 0 h 1933031"/>
                  <a:gd name="connsiteX3" fmla="*/ 1850572 w 1850572"/>
                  <a:gd name="connsiteY3" fmla="*/ 295368 h 1933031"/>
                  <a:gd name="connsiteX4" fmla="*/ 0 w 1850572"/>
                  <a:gd name="connsiteY4" fmla="*/ 1933031 h 193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1933031">
                    <a:moveTo>
                      <a:pt x="0" y="1933031"/>
                    </a:moveTo>
                    <a:lnTo>
                      <a:pt x="1" y="1753420"/>
                    </a:lnTo>
                    <a:lnTo>
                      <a:pt x="1850572" y="0"/>
                    </a:lnTo>
                    <a:lnTo>
                      <a:pt x="1850572" y="295368"/>
                    </a:lnTo>
                    <a:lnTo>
                      <a:pt x="0" y="193303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9CAB2CE-EACB-66FC-B4A5-9C825C7E947C}"/>
                  </a:ext>
                </a:extLst>
              </p:cNvPr>
              <p:cNvSpPr/>
              <p:nvPr/>
            </p:nvSpPr>
            <p:spPr bwMode="auto">
              <a:xfrm rot="5400000">
                <a:off x="316671" y="4015487"/>
                <a:ext cx="1043834" cy="1677179"/>
              </a:xfrm>
              <a:custGeom>
                <a:avLst/>
                <a:gdLst>
                  <a:gd name="connsiteX0" fmla="*/ 0 w 760259"/>
                  <a:gd name="connsiteY0" fmla="*/ 1677179 h 1677179"/>
                  <a:gd name="connsiteX1" fmla="*/ 0 w 760259"/>
                  <a:gd name="connsiteY1" fmla="*/ 0 h 1677179"/>
                  <a:gd name="connsiteX2" fmla="*/ 760259 w 760259"/>
                  <a:gd name="connsiteY2" fmla="*/ 1677179 h 1677179"/>
                  <a:gd name="connsiteX3" fmla="*/ 0 w 760259"/>
                  <a:gd name="connsiteY3" fmla="*/ 1677179 h 16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259" h="1677179">
                    <a:moveTo>
                      <a:pt x="0" y="1677179"/>
                    </a:moveTo>
                    <a:lnTo>
                      <a:pt x="0" y="0"/>
                    </a:lnTo>
                    <a:lnTo>
                      <a:pt x="760259" y="1677179"/>
                    </a:lnTo>
                    <a:lnTo>
                      <a:pt x="0" y="1677179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009BD8F-8707-FFAE-FFCE-3512F42EC00E}"/>
                  </a:ext>
                </a:extLst>
              </p:cNvPr>
              <p:cNvSpPr/>
              <p:nvPr/>
            </p:nvSpPr>
            <p:spPr bwMode="auto">
              <a:xfrm rot="5400000">
                <a:off x="1298448" y="4552601"/>
                <a:ext cx="2540833" cy="2099949"/>
              </a:xfrm>
              <a:custGeom>
                <a:avLst/>
                <a:gdLst>
                  <a:gd name="connsiteX0" fmla="*/ 0 w 1850572"/>
                  <a:gd name="connsiteY0" fmla="*/ 346527 h 2099949"/>
                  <a:gd name="connsiteX1" fmla="*/ 0 w 1850572"/>
                  <a:gd name="connsiteY1" fmla="*/ 0 h 2099949"/>
                  <a:gd name="connsiteX2" fmla="*/ 1850571 w 1850572"/>
                  <a:gd name="connsiteY2" fmla="*/ 1753421 h 2099949"/>
                  <a:gd name="connsiteX3" fmla="*/ 1850572 w 1850572"/>
                  <a:gd name="connsiteY3" fmla="*/ 2099949 h 2099949"/>
                  <a:gd name="connsiteX4" fmla="*/ 0 w 1850572"/>
                  <a:gd name="connsiteY4" fmla="*/ 346527 h 20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2099949">
                    <a:moveTo>
                      <a:pt x="0" y="346527"/>
                    </a:moveTo>
                    <a:lnTo>
                      <a:pt x="0" y="0"/>
                    </a:lnTo>
                    <a:lnTo>
                      <a:pt x="1850571" y="1753421"/>
                    </a:lnTo>
                    <a:lnTo>
                      <a:pt x="1850572" y="2099949"/>
                    </a:lnTo>
                    <a:lnTo>
                      <a:pt x="0" y="346527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FDD1292-F41A-4874-2D42-96AC80EE0BE2}"/>
                  </a:ext>
                </a:extLst>
              </p:cNvPr>
              <p:cNvSpPr/>
              <p:nvPr/>
            </p:nvSpPr>
            <p:spPr bwMode="auto">
              <a:xfrm rot="5400000">
                <a:off x="6394573" y="4123565"/>
                <a:ext cx="2540833" cy="2958021"/>
              </a:xfrm>
              <a:custGeom>
                <a:avLst/>
                <a:gdLst>
                  <a:gd name="connsiteX0" fmla="*/ 0 w 1850572"/>
                  <a:gd name="connsiteY0" fmla="*/ 2958021 h 2958021"/>
                  <a:gd name="connsiteX1" fmla="*/ 1 w 1850572"/>
                  <a:gd name="connsiteY1" fmla="*/ 2332970 h 2958021"/>
                  <a:gd name="connsiteX2" fmla="*/ 1452502 w 1850572"/>
                  <a:gd name="connsiteY2" fmla="*/ 0 h 2958021"/>
                  <a:gd name="connsiteX3" fmla="*/ 1850572 w 1850572"/>
                  <a:gd name="connsiteY3" fmla="*/ 1 h 2958021"/>
                  <a:gd name="connsiteX4" fmla="*/ 1850572 w 1850572"/>
                  <a:gd name="connsiteY4" fmla="*/ 553441 h 2958021"/>
                  <a:gd name="connsiteX5" fmla="*/ 0 w 1850572"/>
                  <a:gd name="connsiteY5" fmla="*/ 2958021 h 295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2" h="2958021">
                    <a:moveTo>
                      <a:pt x="0" y="2958021"/>
                    </a:moveTo>
                    <a:lnTo>
                      <a:pt x="1" y="2332970"/>
                    </a:lnTo>
                    <a:lnTo>
                      <a:pt x="1452502" y="0"/>
                    </a:lnTo>
                    <a:lnTo>
                      <a:pt x="1850572" y="1"/>
                    </a:lnTo>
                    <a:lnTo>
                      <a:pt x="1850572" y="553441"/>
                    </a:lnTo>
                    <a:lnTo>
                      <a:pt x="0" y="295802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99B712F-A431-9337-445B-B93C72B54C7B}"/>
                  </a:ext>
                </a:extLst>
              </p:cNvPr>
              <p:cNvSpPr/>
              <p:nvPr/>
            </p:nvSpPr>
            <p:spPr bwMode="auto">
              <a:xfrm rot="5400000">
                <a:off x="7761191" y="4010295"/>
                <a:ext cx="1060948" cy="1704674"/>
              </a:xfrm>
              <a:custGeom>
                <a:avLst/>
                <a:gdLst>
                  <a:gd name="connsiteX0" fmla="*/ 0 w 772723"/>
                  <a:gd name="connsiteY0" fmla="*/ 1 h 1704674"/>
                  <a:gd name="connsiteX1" fmla="*/ 772723 w 772723"/>
                  <a:gd name="connsiteY1" fmla="*/ 0 h 1704674"/>
                  <a:gd name="connsiteX2" fmla="*/ 1 w 772723"/>
                  <a:gd name="connsiteY2" fmla="*/ 1704674 h 1704674"/>
                  <a:gd name="connsiteX3" fmla="*/ 0 w 772723"/>
                  <a:gd name="connsiteY3" fmla="*/ 1 h 170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723" h="1704674">
                    <a:moveTo>
                      <a:pt x="0" y="1"/>
                    </a:moveTo>
                    <a:lnTo>
                      <a:pt x="772723" y="0"/>
                    </a:lnTo>
                    <a:lnTo>
                      <a:pt x="1" y="17046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A4AE04D-33EA-3F7A-79E1-DA09926CD834}"/>
                  </a:ext>
                </a:extLst>
              </p:cNvPr>
              <p:cNvSpPr/>
              <p:nvPr/>
            </p:nvSpPr>
            <p:spPr bwMode="auto">
              <a:xfrm rot="5400000">
                <a:off x="192797" y="4139364"/>
                <a:ext cx="2540831" cy="2926424"/>
              </a:xfrm>
              <a:custGeom>
                <a:avLst/>
                <a:gdLst>
                  <a:gd name="connsiteX0" fmla="*/ 0 w 1850571"/>
                  <a:gd name="connsiteY0" fmla="*/ 691166 h 2926424"/>
                  <a:gd name="connsiteX1" fmla="*/ 0 w 1850571"/>
                  <a:gd name="connsiteY1" fmla="*/ 0 h 2926424"/>
                  <a:gd name="connsiteX2" fmla="*/ 1850570 w 1850571"/>
                  <a:gd name="connsiteY2" fmla="*/ 2404580 h 2926424"/>
                  <a:gd name="connsiteX3" fmla="*/ 1850571 w 1850571"/>
                  <a:gd name="connsiteY3" fmla="*/ 2926423 h 2926424"/>
                  <a:gd name="connsiteX4" fmla="*/ 1391666 w 1850571"/>
                  <a:gd name="connsiteY4" fmla="*/ 2926424 h 2926424"/>
                  <a:gd name="connsiteX5" fmla="*/ 0 w 1850571"/>
                  <a:gd name="connsiteY5" fmla="*/ 691166 h 292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1" h="2926424">
                    <a:moveTo>
                      <a:pt x="0" y="691166"/>
                    </a:moveTo>
                    <a:lnTo>
                      <a:pt x="0" y="0"/>
                    </a:lnTo>
                    <a:lnTo>
                      <a:pt x="1850570" y="2404580"/>
                    </a:lnTo>
                    <a:lnTo>
                      <a:pt x="1850571" y="2926423"/>
                    </a:lnTo>
                    <a:lnTo>
                      <a:pt x="1391666" y="2926424"/>
                    </a:lnTo>
                    <a:lnTo>
                      <a:pt x="0" y="691166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B932B80-CDCC-CAE3-FDFD-DD895CE134E6}"/>
                </a:ext>
              </a:extLst>
            </p:cNvPr>
            <p:cNvSpPr/>
            <p:nvPr/>
          </p:nvSpPr>
          <p:spPr bwMode="auto">
            <a:xfrm>
              <a:off x="2523350" y="5519380"/>
              <a:ext cx="6620650" cy="1338620"/>
            </a:xfrm>
            <a:custGeom>
              <a:avLst/>
              <a:gdLst>
                <a:gd name="connsiteX0" fmla="*/ 3799234 w 6620650"/>
                <a:gd name="connsiteY0" fmla="*/ 0 h 1338620"/>
                <a:gd name="connsiteX1" fmla="*/ 6485698 w 6620650"/>
                <a:gd name="connsiteY1" fmla="*/ 362298 h 1338620"/>
                <a:gd name="connsiteX2" fmla="*/ 6620650 w 6620650"/>
                <a:gd name="connsiteY2" fmla="*/ 410641 h 1338620"/>
                <a:gd name="connsiteX3" fmla="*/ 6620650 w 6620650"/>
                <a:gd name="connsiteY3" fmla="*/ 1338620 h 1338620"/>
                <a:gd name="connsiteX4" fmla="*/ 15767 w 6620650"/>
                <a:gd name="connsiteY4" fmla="*/ 1338620 h 1338620"/>
                <a:gd name="connsiteX5" fmla="*/ 0 w 6620650"/>
                <a:gd name="connsiteY5" fmla="*/ 1236961 h 1338620"/>
                <a:gd name="connsiteX6" fmla="*/ 3799234 w 6620650"/>
                <a:gd name="connsiteY6" fmla="*/ 0 h 133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0650" h="1338620">
                  <a:moveTo>
                    <a:pt x="3799234" y="0"/>
                  </a:moveTo>
                  <a:cubicBezTo>
                    <a:pt x="4848364" y="0"/>
                    <a:pt x="5798172" y="138452"/>
                    <a:pt x="6485698" y="362298"/>
                  </a:cubicBezTo>
                  <a:lnTo>
                    <a:pt x="6620650" y="410641"/>
                  </a:lnTo>
                  <a:lnTo>
                    <a:pt x="6620650" y="1338620"/>
                  </a:lnTo>
                  <a:lnTo>
                    <a:pt x="15767" y="1338620"/>
                  </a:lnTo>
                  <a:lnTo>
                    <a:pt x="0" y="1236961"/>
                  </a:lnTo>
                  <a:cubicBezTo>
                    <a:pt x="0" y="553806"/>
                    <a:pt x="1700975" y="0"/>
                    <a:pt x="3799234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6EC6B18-F129-A3A2-C5F8-5D7836F1236F}"/>
                </a:ext>
              </a:extLst>
            </p:cNvPr>
            <p:cNvSpPr/>
            <p:nvPr/>
          </p:nvSpPr>
          <p:spPr>
            <a:xfrm>
              <a:off x="-6914" y="2994101"/>
              <a:ext cx="9150918" cy="2421321"/>
            </a:xfrm>
            <a:custGeom>
              <a:avLst/>
              <a:gdLst>
                <a:gd name="connsiteX0" fmla="*/ 9131888 w 9131888"/>
                <a:gd name="connsiteY0" fmla="*/ 0 h 2421321"/>
                <a:gd name="connsiteX1" fmla="*/ 9131888 w 9131888"/>
                <a:gd name="connsiteY1" fmla="*/ 2272548 h 2421321"/>
                <a:gd name="connsiteX2" fmla="*/ 4357856 w 9131888"/>
                <a:gd name="connsiteY2" fmla="*/ 1926135 h 2421321"/>
                <a:gd name="connsiteX3" fmla="*/ 0 w 9131888"/>
                <a:gd name="connsiteY3" fmla="*/ 2421321 h 2421321"/>
                <a:gd name="connsiteX4" fmla="*/ 0 w 9131888"/>
                <a:gd name="connsiteY4" fmla="*/ 217724 h 2421321"/>
                <a:gd name="connsiteX5" fmla="*/ 2707598 w 9131888"/>
                <a:gd name="connsiteY5" fmla="*/ 994460 h 2421321"/>
                <a:gd name="connsiteX6" fmla="*/ 6343428 w 9131888"/>
                <a:gd name="connsiteY6" fmla="*/ 933348 h 2421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31888" h="2421321">
                  <a:moveTo>
                    <a:pt x="9131888" y="0"/>
                  </a:moveTo>
                  <a:lnTo>
                    <a:pt x="9131888" y="2272548"/>
                  </a:lnTo>
                  <a:lnTo>
                    <a:pt x="4357856" y="1926135"/>
                  </a:lnTo>
                  <a:lnTo>
                    <a:pt x="0" y="2421321"/>
                  </a:lnTo>
                  <a:lnTo>
                    <a:pt x="0" y="217724"/>
                  </a:lnTo>
                  <a:lnTo>
                    <a:pt x="2707598" y="994460"/>
                  </a:lnTo>
                  <a:lnTo>
                    <a:pt x="6343428" y="933348"/>
                  </a:ln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937FD84-8A94-ECDB-470C-AA1CCC07F856}"/>
                </a:ext>
              </a:extLst>
            </p:cNvPr>
            <p:cNvSpPr/>
            <p:nvPr/>
          </p:nvSpPr>
          <p:spPr>
            <a:xfrm>
              <a:off x="-6914" y="2476654"/>
              <a:ext cx="9150918" cy="1676811"/>
            </a:xfrm>
            <a:custGeom>
              <a:avLst/>
              <a:gdLst>
                <a:gd name="connsiteX0" fmla="*/ 9131888 w 9131888"/>
                <a:gd name="connsiteY0" fmla="*/ 0 h 1676811"/>
                <a:gd name="connsiteX1" fmla="*/ 9131888 w 9131888"/>
                <a:gd name="connsiteY1" fmla="*/ 968616 h 1676811"/>
                <a:gd name="connsiteX2" fmla="*/ 9108798 w 9131888"/>
                <a:gd name="connsiteY2" fmla="*/ 976170 h 1676811"/>
                <a:gd name="connsiteX3" fmla="*/ 4569356 w 9131888"/>
                <a:gd name="connsiteY3" fmla="*/ 1669913 h 1676811"/>
                <a:gd name="connsiteX4" fmla="*/ 17368 w 9131888"/>
                <a:gd name="connsiteY4" fmla="*/ 970257 h 1676811"/>
                <a:gd name="connsiteX5" fmla="*/ 0 w 9131888"/>
                <a:gd name="connsiteY5" fmla="*/ 963164 h 1676811"/>
                <a:gd name="connsiteX6" fmla="*/ 0 w 9131888"/>
                <a:gd name="connsiteY6" fmla="*/ 145333 h 1676811"/>
                <a:gd name="connsiteX7" fmla="*/ 67517 w 9131888"/>
                <a:gd name="connsiteY7" fmla="*/ 201752 h 1676811"/>
                <a:gd name="connsiteX8" fmla="*/ 4544149 w 9131888"/>
                <a:gd name="connsiteY8" fmla="*/ 1450305 h 1676811"/>
                <a:gd name="connsiteX9" fmla="*/ 9076329 w 9131888"/>
                <a:gd name="connsiteY9" fmla="*/ 43555 h 167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1676811">
                  <a:moveTo>
                    <a:pt x="9131888" y="0"/>
                  </a:moveTo>
                  <a:lnTo>
                    <a:pt x="9131888" y="968616"/>
                  </a:lnTo>
                  <a:lnTo>
                    <a:pt x="9108798" y="976170"/>
                  </a:lnTo>
                  <a:cubicBezTo>
                    <a:pt x="8811916" y="1072189"/>
                    <a:pt x="7109477" y="1588121"/>
                    <a:pt x="4569356" y="1669913"/>
                  </a:cubicBezTo>
                  <a:cubicBezTo>
                    <a:pt x="2116825" y="1748885"/>
                    <a:pt x="406603" y="1126970"/>
                    <a:pt x="17368" y="970257"/>
                  </a:cubicBezTo>
                  <a:lnTo>
                    <a:pt x="0" y="963164"/>
                  </a:lnTo>
                  <a:lnTo>
                    <a:pt x="0" y="145333"/>
                  </a:lnTo>
                  <a:lnTo>
                    <a:pt x="67517" y="201752"/>
                  </a:lnTo>
                  <a:cubicBezTo>
                    <a:pt x="481386" y="535346"/>
                    <a:pt x="1873007" y="1462510"/>
                    <a:pt x="4544149" y="1450305"/>
                  </a:cubicBezTo>
                  <a:cubicBezTo>
                    <a:pt x="7088778" y="1439546"/>
                    <a:pt x="8710627" y="322619"/>
                    <a:pt x="9076329" y="43555"/>
                  </a:cubicBezTo>
                  <a:close/>
                </a:path>
              </a:pathLst>
            </a:custGeom>
            <a:solidFill>
              <a:srgbClr val="0F2B3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9F291A3-7BDC-B9D4-461E-9D4CFD2AE8F0}"/>
                </a:ext>
              </a:extLst>
            </p:cNvPr>
            <p:cNvSpPr/>
            <p:nvPr/>
          </p:nvSpPr>
          <p:spPr>
            <a:xfrm>
              <a:off x="-6914" y="2541082"/>
              <a:ext cx="9150918" cy="1676814"/>
            </a:xfrm>
            <a:custGeom>
              <a:avLst/>
              <a:gdLst>
                <a:gd name="connsiteX0" fmla="*/ 9131888 w 9131888"/>
                <a:gd name="connsiteY0" fmla="*/ 0 h 1676814"/>
                <a:gd name="connsiteX1" fmla="*/ 9131888 w 9131888"/>
                <a:gd name="connsiteY1" fmla="*/ 968617 h 1676814"/>
                <a:gd name="connsiteX2" fmla="*/ 9108798 w 9131888"/>
                <a:gd name="connsiteY2" fmla="*/ 976171 h 1676814"/>
                <a:gd name="connsiteX3" fmla="*/ 4569356 w 9131888"/>
                <a:gd name="connsiteY3" fmla="*/ 1669915 h 1676814"/>
                <a:gd name="connsiteX4" fmla="*/ 17368 w 9131888"/>
                <a:gd name="connsiteY4" fmla="*/ 970377 h 1676814"/>
                <a:gd name="connsiteX5" fmla="*/ 0 w 9131888"/>
                <a:gd name="connsiteY5" fmla="*/ 963285 h 1676814"/>
                <a:gd name="connsiteX6" fmla="*/ 0 w 9131888"/>
                <a:gd name="connsiteY6" fmla="*/ 145336 h 1676814"/>
                <a:gd name="connsiteX7" fmla="*/ 67517 w 9131888"/>
                <a:gd name="connsiteY7" fmla="*/ 201757 h 1676814"/>
                <a:gd name="connsiteX8" fmla="*/ 4544149 w 9131888"/>
                <a:gd name="connsiteY8" fmla="*/ 1450799 h 1676814"/>
                <a:gd name="connsiteX9" fmla="*/ 9076329 w 9131888"/>
                <a:gd name="connsiteY9" fmla="*/ 43553 h 167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1676814">
                  <a:moveTo>
                    <a:pt x="9131888" y="0"/>
                  </a:moveTo>
                  <a:lnTo>
                    <a:pt x="9131888" y="968617"/>
                  </a:lnTo>
                  <a:lnTo>
                    <a:pt x="9108798" y="976171"/>
                  </a:lnTo>
                  <a:cubicBezTo>
                    <a:pt x="8811916" y="1072190"/>
                    <a:pt x="7109477" y="1588123"/>
                    <a:pt x="4569356" y="1669915"/>
                  </a:cubicBezTo>
                  <a:cubicBezTo>
                    <a:pt x="2116825" y="1748887"/>
                    <a:pt x="406603" y="1127066"/>
                    <a:pt x="17368" y="970377"/>
                  </a:cubicBezTo>
                  <a:lnTo>
                    <a:pt x="0" y="963285"/>
                  </a:lnTo>
                  <a:lnTo>
                    <a:pt x="0" y="145336"/>
                  </a:lnTo>
                  <a:lnTo>
                    <a:pt x="67517" y="201757"/>
                  </a:lnTo>
                  <a:cubicBezTo>
                    <a:pt x="481386" y="535363"/>
                    <a:pt x="1873007" y="1462600"/>
                    <a:pt x="4544149" y="1450799"/>
                  </a:cubicBezTo>
                  <a:cubicBezTo>
                    <a:pt x="7088778" y="1439502"/>
                    <a:pt x="8710627" y="322602"/>
                    <a:pt x="9076329" y="43553"/>
                  </a:cubicBezTo>
                  <a:close/>
                </a:path>
              </a:pathLst>
            </a:custGeom>
            <a:solidFill>
              <a:srgbClr val="0B2D44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AB78810-8573-36E0-4F43-B63A4BC43424}"/>
                </a:ext>
              </a:extLst>
            </p:cNvPr>
            <p:cNvSpPr/>
            <p:nvPr/>
          </p:nvSpPr>
          <p:spPr>
            <a:xfrm>
              <a:off x="-6914" y="2657645"/>
              <a:ext cx="9150918" cy="1579394"/>
            </a:xfrm>
            <a:custGeom>
              <a:avLst/>
              <a:gdLst>
                <a:gd name="connsiteX0" fmla="*/ 9131888 w 9131888"/>
                <a:gd name="connsiteY0" fmla="*/ 0 h 1579394"/>
                <a:gd name="connsiteX1" fmla="*/ 9131888 w 9131888"/>
                <a:gd name="connsiteY1" fmla="*/ 912342 h 1579394"/>
                <a:gd name="connsiteX2" fmla="*/ 9108792 w 9131888"/>
                <a:gd name="connsiteY2" fmla="*/ 919459 h 1579394"/>
                <a:gd name="connsiteX3" fmla="*/ 4569245 w 9131888"/>
                <a:gd name="connsiteY3" fmla="*/ 1572902 h 1579394"/>
                <a:gd name="connsiteX4" fmla="*/ 17014 w 9131888"/>
                <a:gd name="connsiteY4" fmla="*/ 913981 h 1579394"/>
                <a:gd name="connsiteX5" fmla="*/ 0 w 9131888"/>
                <a:gd name="connsiteY5" fmla="*/ 907438 h 1579394"/>
                <a:gd name="connsiteX6" fmla="*/ 0 w 9131888"/>
                <a:gd name="connsiteY6" fmla="*/ 137267 h 1579394"/>
                <a:gd name="connsiteX7" fmla="*/ 67153 w 9131888"/>
                <a:gd name="connsiteY7" fmla="*/ 190115 h 1579394"/>
                <a:gd name="connsiteX8" fmla="*/ 4543964 w 9131888"/>
                <a:gd name="connsiteY8" fmla="*/ 1366451 h 1579394"/>
                <a:gd name="connsiteX9" fmla="*/ 9076322 w 9131888"/>
                <a:gd name="connsiteY9" fmla="*/ 41023 h 157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1579394">
                  <a:moveTo>
                    <a:pt x="9131888" y="0"/>
                  </a:moveTo>
                  <a:lnTo>
                    <a:pt x="9131888" y="912342"/>
                  </a:lnTo>
                  <a:lnTo>
                    <a:pt x="9108792" y="919459"/>
                  </a:lnTo>
                  <a:cubicBezTo>
                    <a:pt x="8811874" y="1009907"/>
                    <a:pt x="7109247" y="1495903"/>
                    <a:pt x="4569245" y="1572902"/>
                  </a:cubicBezTo>
                  <a:cubicBezTo>
                    <a:pt x="2116830" y="1647248"/>
                    <a:pt x="406322" y="1061564"/>
                    <a:pt x="17014" y="913981"/>
                  </a:cubicBezTo>
                  <a:lnTo>
                    <a:pt x="0" y="907438"/>
                  </a:lnTo>
                  <a:lnTo>
                    <a:pt x="0" y="137267"/>
                  </a:lnTo>
                  <a:lnTo>
                    <a:pt x="67153" y="190115"/>
                  </a:lnTo>
                  <a:cubicBezTo>
                    <a:pt x="481041" y="504297"/>
                    <a:pt x="1872723" y="1377546"/>
                    <a:pt x="4543964" y="1366451"/>
                  </a:cubicBezTo>
                  <a:cubicBezTo>
                    <a:pt x="7088606" y="1355800"/>
                    <a:pt x="8710587" y="303845"/>
                    <a:pt x="9076322" y="41023"/>
                  </a:cubicBez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213BD98-5ECD-87E9-2FD2-DFE04D913213}"/>
                </a:ext>
              </a:extLst>
            </p:cNvPr>
            <p:cNvSpPr/>
            <p:nvPr/>
          </p:nvSpPr>
          <p:spPr>
            <a:xfrm>
              <a:off x="-6913" y="4328301"/>
              <a:ext cx="264669" cy="860602"/>
            </a:xfrm>
            <a:custGeom>
              <a:avLst/>
              <a:gdLst>
                <a:gd name="connsiteX0" fmla="*/ 0 w 272318"/>
                <a:gd name="connsiteY0" fmla="*/ 3803 h 887317"/>
                <a:gd name="connsiteX1" fmla="*/ 152894 w 272318"/>
                <a:gd name="connsiteY1" fmla="*/ 887317 h 887317"/>
                <a:gd name="connsiteX2" fmla="*/ 272319 w 272318"/>
                <a:gd name="connsiteY2" fmla="*/ 860948 h 887317"/>
                <a:gd name="connsiteX3" fmla="*/ 113466 w 272318"/>
                <a:gd name="connsiteY3" fmla="*/ 0 h 887317"/>
                <a:gd name="connsiteX4" fmla="*/ 0 w 272318"/>
                <a:gd name="connsiteY4" fmla="*/ 3803 h 88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18" h="887317">
                  <a:moveTo>
                    <a:pt x="0" y="3803"/>
                  </a:moveTo>
                  <a:lnTo>
                    <a:pt x="152894" y="887317"/>
                  </a:lnTo>
                  <a:lnTo>
                    <a:pt x="272319" y="860948"/>
                  </a:lnTo>
                  <a:lnTo>
                    <a:pt x="113466" y="0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2C514E1-40A4-7AF2-DC75-A398780DAA19}"/>
                </a:ext>
              </a:extLst>
            </p:cNvPr>
            <p:cNvSpPr/>
            <p:nvPr/>
          </p:nvSpPr>
          <p:spPr>
            <a:xfrm>
              <a:off x="683472" y="4440441"/>
              <a:ext cx="222406" cy="664972"/>
            </a:xfrm>
            <a:custGeom>
              <a:avLst/>
              <a:gdLst>
                <a:gd name="connsiteX0" fmla="*/ 0 w 228833"/>
                <a:gd name="connsiteY0" fmla="*/ 3296 h 685614"/>
                <a:gd name="connsiteX1" fmla="*/ 151626 w 228833"/>
                <a:gd name="connsiteY1" fmla="*/ 685614 h 685614"/>
                <a:gd name="connsiteX2" fmla="*/ 228834 w 228833"/>
                <a:gd name="connsiteY2" fmla="*/ 675218 h 685614"/>
                <a:gd name="connsiteX3" fmla="*/ 76320 w 228833"/>
                <a:gd name="connsiteY3" fmla="*/ 0 h 685614"/>
                <a:gd name="connsiteX4" fmla="*/ 0 w 228833"/>
                <a:gd name="connsiteY4" fmla="*/ 3296 h 68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33" h="685614">
                  <a:moveTo>
                    <a:pt x="0" y="3296"/>
                  </a:moveTo>
                  <a:lnTo>
                    <a:pt x="151626" y="685614"/>
                  </a:lnTo>
                  <a:lnTo>
                    <a:pt x="228834" y="675218"/>
                  </a:lnTo>
                  <a:lnTo>
                    <a:pt x="76320" y="0"/>
                  </a:lnTo>
                  <a:lnTo>
                    <a:pt x="0" y="3296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C393E8-CA5B-D296-ACB4-884BD14AC370}"/>
                </a:ext>
              </a:extLst>
            </p:cNvPr>
            <p:cNvSpPr/>
            <p:nvPr/>
          </p:nvSpPr>
          <p:spPr>
            <a:xfrm>
              <a:off x="1263947" y="4452738"/>
              <a:ext cx="176200" cy="570046"/>
            </a:xfrm>
            <a:custGeom>
              <a:avLst/>
              <a:gdLst>
                <a:gd name="connsiteX0" fmla="*/ 0 w 181292"/>
                <a:gd name="connsiteY0" fmla="*/ 0 h 587741"/>
                <a:gd name="connsiteX1" fmla="*/ 108268 w 181292"/>
                <a:gd name="connsiteY1" fmla="*/ 587742 h 587741"/>
                <a:gd name="connsiteX2" fmla="*/ 181292 w 181292"/>
                <a:gd name="connsiteY2" fmla="*/ 583558 h 587741"/>
                <a:gd name="connsiteX3" fmla="*/ 70615 w 181292"/>
                <a:gd name="connsiteY3" fmla="*/ 1141 h 587741"/>
                <a:gd name="connsiteX4" fmla="*/ 0 w 181292"/>
                <a:gd name="connsiteY4" fmla="*/ 0 h 58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92" h="587741">
                  <a:moveTo>
                    <a:pt x="0" y="0"/>
                  </a:moveTo>
                  <a:lnTo>
                    <a:pt x="108268" y="587742"/>
                  </a:lnTo>
                  <a:lnTo>
                    <a:pt x="181292" y="583558"/>
                  </a:lnTo>
                  <a:lnTo>
                    <a:pt x="70615" y="1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43DCE4-8E0B-ACAA-AA7B-9EF9B6DAC7CA}"/>
                </a:ext>
              </a:extLst>
            </p:cNvPr>
            <p:cNvSpPr/>
            <p:nvPr/>
          </p:nvSpPr>
          <p:spPr>
            <a:xfrm>
              <a:off x="1764333" y="4454459"/>
              <a:ext cx="169054" cy="544348"/>
            </a:xfrm>
            <a:custGeom>
              <a:avLst/>
              <a:gdLst>
                <a:gd name="connsiteX0" fmla="*/ 0 w 173939"/>
                <a:gd name="connsiteY0" fmla="*/ 0 h 561245"/>
                <a:gd name="connsiteX1" fmla="*/ 95210 w 173939"/>
                <a:gd name="connsiteY1" fmla="*/ 561245 h 561245"/>
                <a:gd name="connsiteX2" fmla="*/ 173939 w 173939"/>
                <a:gd name="connsiteY2" fmla="*/ 559724 h 561245"/>
                <a:gd name="connsiteX3" fmla="*/ 70742 w 173939"/>
                <a:gd name="connsiteY3" fmla="*/ 5959 h 561245"/>
                <a:gd name="connsiteX4" fmla="*/ 0 w 173939"/>
                <a:gd name="connsiteY4" fmla="*/ 0 h 5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939" h="561245">
                  <a:moveTo>
                    <a:pt x="0" y="0"/>
                  </a:moveTo>
                  <a:lnTo>
                    <a:pt x="95210" y="561245"/>
                  </a:lnTo>
                  <a:lnTo>
                    <a:pt x="173939" y="559724"/>
                  </a:lnTo>
                  <a:lnTo>
                    <a:pt x="70742" y="5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A701760-76E6-0FEC-01FE-3204018EAB54}"/>
                </a:ext>
              </a:extLst>
            </p:cNvPr>
            <p:cNvSpPr/>
            <p:nvPr/>
          </p:nvSpPr>
          <p:spPr>
            <a:xfrm>
              <a:off x="2261389" y="4448803"/>
              <a:ext cx="179650" cy="526395"/>
            </a:xfrm>
            <a:custGeom>
              <a:avLst/>
              <a:gdLst>
                <a:gd name="connsiteX0" fmla="*/ 0 w 184841"/>
                <a:gd name="connsiteY0" fmla="*/ 0 h 542735"/>
                <a:gd name="connsiteX1" fmla="*/ 110424 w 184841"/>
                <a:gd name="connsiteY1" fmla="*/ 542736 h 542735"/>
                <a:gd name="connsiteX2" fmla="*/ 184842 w 184841"/>
                <a:gd name="connsiteY2" fmla="*/ 539186 h 542735"/>
                <a:gd name="connsiteX3" fmla="*/ 70362 w 184841"/>
                <a:gd name="connsiteY3" fmla="*/ 2916 h 542735"/>
                <a:gd name="connsiteX4" fmla="*/ 0 w 184841"/>
                <a:gd name="connsiteY4" fmla="*/ 0 h 54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41" h="542735">
                  <a:moveTo>
                    <a:pt x="0" y="0"/>
                  </a:moveTo>
                  <a:lnTo>
                    <a:pt x="110424" y="542736"/>
                  </a:lnTo>
                  <a:lnTo>
                    <a:pt x="184842" y="539186"/>
                  </a:lnTo>
                  <a:lnTo>
                    <a:pt x="70362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8BB01E5-9C2F-670C-DB51-85A58387E40E}"/>
                </a:ext>
              </a:extLst>
            </p:cNvPr>
            <p:cNvSpPr/>
            <p:nvPr/>
          </p:nvSpPr>
          <p:spPr>
            <a:xfrm>
              <a:off x="2751547" y="4477576"/>
              <a:ext cx="148600" cy="482744"/>
            </a:xfrm>
            <a:custGeom>
              <a:avLst/>
              <a:gdLst>
                <a:gd name="connsiteX0" fmla="*/ 0 w 152894"/>
                <a:gd name="connsiteY0" fmla="*/ 0 h 497729"/>
                <a:gd name="connsiteX1" fmla="*/ 97872 w 152894"/>
                <a:gd name="connsiteY1" fmla="*/ 489489 h 497729"/>
                <a:gd name="connsiteX2" fmla="*/ 152894 w 152894"/>
                <a:gd name="connsiteY2" fmla="*/ 497729 h 497729"/>
                <a:gd name="connsiteX3" fmla="*/ 47669 w 152894"/>
                <a:gd name="connsiteY3" fmla="*/ 2409 h 497729"/>
                <a:gd name="connsiteX4" fmla="*/ 0 w 152894"/>
                <a:gd name="connsiteY4" fmla="*/ 0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4" h="497729">
                  <a:moveTo>
                    <a:pt x="0" y="0"/>
                  </a:moveTo>
                  <a:lnTo>
                    <a:pt x="97872" y="489489"/>
                  </a:lnTo>
                  <a:lnTo>
                    <a:pt x="152894" y="497729"/>
                  </a:lnTo>
                  <a:lnTo>
                    <a:pt x="47669" y="2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F4F0B-E9AA-FB51-E556-1580630B9178}"/>
                </a:ext>
              </a:extLst>
            </p:cNvPr>
            <p:cNvSpPr/>
            <p:nvPr/>
          </p:nvSpPr>
          <p:spPr>
            <a:xfrm>
              <a:off x="3214966" y="4472534"/>
              <a:ext cx="135908" cy="482129"/>
            </a:xfrm>
            <a:custGeom>
              <a:avLst/>
              <a:gdLst>
                <a:gd name="connsiteX0" fmla="*/ 0 w 139835"/>
                <a:gd name="connsiteY0" fmla="*/ 0 h 497095"/>
                <a:gd name="connsiteX1" fmla="*/ 84814 w 139835"/>
                <a:gd name="connsiteY1" fmla="*/ 488728 h 497095"/>
                <a:gd name="connsiteX2" fmla="*/ 139836 w 139835"/>
                <a:gd name="connsiteY2" fmla="*/ 497096 h 497095"/>
                <a:gd name="connsiteX3" fmla="*/ 63389 w 139835"/>
                <a:gd name="connsiteY3" fmla="*/ 3169 h 497095"/>
                <a:gd name="connsiteX4" fmla="*/ 0 w 139835"/>
                <a:gd name="connsiteY4" fmla="*/ 0 h 49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35" h="497095">
                  <a:moveTo>
                    <a:pt x="0" y="0"/>
                  </a:moveTo>
                  <a:lnTo>
                    <a:pt x="84814" y="488728"/>
                  </a:lnTo>
                  <a:lnTo>
                    <a:pt x="139836" y="497096"/>
                  </a:lnTo>
                  <a:lnTo>
                    <a:pt x="63389" y="3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74DA86-3593-A517-F026-454F713B1A24}"/>
                </a:ext>
              </a:extLst>
            </p:cNvPr>
            <p:cNvSpPr/>
            <p:nvPr/>
          </p:nvSpPr>
          <p:spPr>
            <a:xfrm>
              <a:off x="3712887" y="4482862"/>
              <a:ext cx="98080" cy="461226"/>
            </a:xfrm>
            <a:custGeom>
              <a:avLst/>
              <a:gdLst>
                <a:gd name="connsiteX0" fmla="*/ 0 w 100914"/>
                <a:gd name="connsiteY0" fmla="*/ 0 h 475543"/>
                <a:gd name="connsiteX1" fmla="*/ 47034 w 100914"/>
                <a:gd name="connsiteY1" fmla="*/ 475544 h 475543"/>
                <a:gd name="connsiteX2" fmla="*/ 100915 w 100914"/>
                <a:gd name="connsiteY2" fmla="*/ 475544 h 475543"/>
                <a:gd name="connsiteX3" fmla="*/ 49950 w 100914"/>
                <a:gd name="connsiteY3" fmla="*/ 2536 h 475543"/>
                <a:gd name="connsiteX4" fmla="*/ 0 w 100914"/>
                <a:gd name="connsiteY4" fmla="*/ 0 h 47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4" h="475543">
                  <a:moveTo>
                    <a:pt x="0" y="0"/>
                  </a:moveTo>
                  <a:lnTo>
                    <a:pt x="47034" y="475544"/>
                  </a:lnTo>
                  <a:lnTo>
                    <a:pt x="100915" y="475544"/>
                  </a:lnTo>
                  <a:lnTo>
                    <a:pt x="49950" y="2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AB2D9E8-FD4D-CD0C-3D7D-12B7D10B31EB}"/>
                </a:ext>
              </a:extLst>
            </p:cNvPr>
            <p:cNvSpPr/>
            <p:nvPr/>
          </p:nvSpPr>
          <p:spPr>
            <a:xfrm>
              <a:off x="4216968" y="4487904"/>
              <a:ext cx="48917" cy="451266"/>
            </a:xfrm>
            <a:custGeom>
              <a:avLst/>
              <a:gdLst>
                <a:gd name="connsiteX0" fmla="*/ 0 w 50330"/>
                <a:gd name="connsiteY0" fmla="*/ 0 h 465274"/>
                <a:gd name="connsiteX1" fmla="*/ 0 w 50330"/>
                <a:gd name="connsiteY1" fmla="*/ 465274 h 465274"/>
                <a:gd name="connsiteX2" fmla="*/ 50331 w 50330"/>
                <a:gd name="connsiteY2" fmla="*/ 460203 h 465274"/>
                <a:gd name="connsiteX3" fmla="*/ 41457 w 50330"/>
                <a:gd name="connsiteY3" fmla="*/ 2028 h 465274"/>
                <a:gd name="connsiteX4" fmla="*/ 0 w 50330"/>
                <a:gd name="connsiteY4" fmla="*/ 0 h 46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30" h="465274">
                  <a:moveTo>
                    <a:pt x="0" y="0"/>
                  </a:moveTo>
                  <a:lnTo>
                    <a:pt x="0" y="465274"/>
                  </a:lnTo>
                  <a:lnTo>
                    <a:pt x="50331" y="460203"/>
                  </a:lnTo>
                  <a:lnTo>
                    <a:pt x="41457" y="2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52407B-2001-AB2F-9276-BF3AB97C2937}"/>
                </a:ext>
              </a:extLst>
            </p:cNvPr>
            <p:cNvSpPr/>
            <p:nvPr/>
          </p:nvSpPr>
          <p:spPr>
            <a:xfrm>
              <a:off x="8881966" y="4329653"/>
              <a:ext cx="213412" cy="736781"/>
            </a:xfrm>
            <a:custGeom>
              <a:avLst/>
              <a:gdLst>
                <a:gd name="connsiteX0" fmla="*/ 219579 w 219579"/>
                <a:gd name="connsiteY0" fmla="*/ 0 h 759652"/>
                <a:gd name="connsiteX1" fmla="*/ 105479 w 219579"/>
                <a:gd name="connsiteY1" fmla="*/ 739495 h 759652"/>
                <a:gd name="connsiteX2" fmla="*/ 0 w 219579"/>
                <a:gd name="connsiteY2" fmla="*/ 759652 h 759652"/>
                <a:gd name="connsiteX3" fmla="*/ 137427 w 219579"/>
                <a:gd name="connsiteY3" fmla="*/ 19650 h 759652"/>
                <a:gd name="connsiteX4" fmla="*/ 219579 w 219579"/>
                <a:gd name="connsiteY4" fmla="*/ 0 h 75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79" h="759652">
                  <a:moveTo>
                    <a:pt x="219579" y="0"/>
                  </a:moveTo>
                  <a:lnTo>
                    <a:pt x="105479" y="739495"/>
                  </a:lnTo>
                  <a:lnTo>
                    <a:pt x="0" y="759652"/>
                  </a:lnTo>
                  <a:lnTo>
                    <a:pt x="137427" y="19650"/>
                  </a:lnTo>
                  <a:lnTo>
                    <a:pt x="21957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1E63E1-2D4B-345B-D470-78250329A250}"/>
                </a:ext>
              </a:extLst>
            </p:cNvPr>
            <p:cNvSpPr/>
            <p:nvPr/>
          </p:nvSpPr>
          <p:spPr>
            <a:xfrm>
              <a:off x="8210186" y="4383510"/>
              <a:ext cx="173367" cy="613820"/>
            </a:xfrm>
            <a:custGeom>
              <a:avLst/>
              <a:gdLst>
                <a:gd name="connsiteX0" fmla="*/ 178376 w 178376"/>
                <a:gd name="connsiteY0" fmla="*/ 0 h 632874"/>
                <a:gd name="connsiteX1" fmla="*/ 89125 w 178376"/>
                <a:gd name="connsiteY1" fmla="*/ 632875 h 632874"/>
                <a:gd name="connsiteX2" fmla="*/ 0 w 178376"/>
                <a:gd name="connsiteY2" fmla="*/ 632875 h 632874"/>
                <a:gd name="connsiteX3" fmla="*/ 91661 w 178376"/>
                <a:gd name="connsiteY3" fmla="*/ 1395 h 632874"/>
                <a:gd name="connsiteX4" fmla="*/ 178376 w 178376"/>
                <a:gd name="connsiteY4" fmla="*/ 0 h 63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76" h="632874">
                  <a:moveTo>
                    <a:pt x="178376" y="0"/>
                  </a:moveTo>
                  <a:lnTo>
                    <a:pt x="89125" y="632875"/>
                  </a:lnTo>
                  <a:lnTo>
                    <a:pt x="0" y="632875"/>
                  </a:lnTo>
                  <a:lnTo>
                    <a:pt x="91661" y="1395"/>
                  </a:lnTo>
                  <a:lnTo>
                    <a:pt x="178376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A8F6784-6720-A9A5-836B-9A7782C7DBDB}"/>
                </a:ext>
              </a:extLst>
            </p:cNvPr>
            <p:cNvSpPr/>
            <p:nvPr/>
          </p:nvSpPr>
          <p:spPr>
            <a:xfrm>
              <a:off x="7518077" y="4400356"/>
              <a:ext cx="209100" cy="614680"/>
            </a:xfrm>
            <a:custGeom>
              <a:avLst/>
              <a:gdLst>
                <a:gd name="connsiteX0" fmla="*/ 215142 w 215142"/>
                <a:gd name="connsiteY0" fmla="*/ 0 h 633761"/>
                <a:gd name="connsiteX1" fmla="*/ 86589 w 215142"/>
                <a:gd name="connsiteY1" fmla="*/ 633762 h 633761"/>
                <a:gd name="connsiteX2" fmla="*/ 0 w 215142"/>
                <a:gd name="connsiteY2" fmla="*/ 629198 h 633761"/>
                <a:gd name="connsiteX3" fmla="*/ 131468 w 215142"/>
                <a:gd name="connsiteY3" fmla="*/ 1268 h 633761"/>
                <a:gd name="connsiteX4" fmla="*/ 215142 w 215142"/>
                <a:gd name="connsiteY4" fmla="*/ 0 h 6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42" h="633761">
                  <a:moveTo>
                    <a:pt x="215142" y="0"/>
                  </a:moveTo>
                  <a:lnTo>
                    <a:pt x="86589" y="633762"/>
                  </a:lnTo>
                  <a:lnTo>
                    <a:pt x="0" y="629198"/>
                  </a:lnTo>
                  <a:lnTo>
                    <a:pt x="131468" y="1268"/>
                  </a:lnTo>
                  <a:lnTo>
                    <a:pt x="21514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5AAFA5-A9FD-B65E-250A-7A9DF6499628}"/>
                </a:ext>
              </a:extLst>
            </p:cNvPr>
            <p:cNvSpPr/>
            <p:nvPr/>
          </p:nvSpPr>
          <p:spPr>
            <a:xfrm>
              <a:off x="6931070" y="4410315"/>
              <a:ext cx="198132" cy="541765"/>
            </a:xfrm>
            <a:custGeom>
              <a:avLst/>
              <a:gdLst>
                <a:gd name="connsiteX0" fmla="*/ 203859 w 203858"/>
                <a:gd name="connsiteY0" fmla="*/ 20665 h 558582"/>
                <a:gd name="connsiteX1" fmla="*/ 82406 w 203858"/>
                <a:gd name="connsiteY1" fmla="*/ 558583 h 558582"/>
                <a:gd name="connsiteX2" fmla="*/ 0 w 203858"/>
                <a:gd name="connsiteY2" fmla="*/ 558583 h 558582"/>
                <a:gd name="connsiteX3" fmla="*/ 146175 w 203858"/>
                <a:gd name="connsiteY3" fmla="*/ 0 h 558582"/>
                <a:gd name="connsiteX4" fmla="*/ 203859 w 203858"/>
                <a:gd name="connsiteY4" fmla="*/ 20665 h 55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858" h="558582">
                  <a:moveTo>
                    <a:pt x="203859" y="20665"/>
                  </a:moveTo>
                  <a:lnTo>
                    <a:pt x="82406" y="558583"/>
                  </a:lnTo>
                  <a:lnTo>
                    <a:pt x="0" y="558583"/>
                  </a:lnTo>
                  <a:lnTo>
                    <a:pt x="146175" y="0"/>
                  </a:lnTo>
                  <a:lnTo>
                    <a:pt x="203859" y="20665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98313C-337A-212C-D2B6-2BAAF2158139}"/>
                </a:ext>
              </a:extLst>
            </p:cNvPr>
            <p:cNvSpPr/>
            <p:nvPr/>
          </p:nvSpPr>
          <p:spPr>
            <a:xfrm>
              <a:off x="6358850" y="4437736"/>
              <a:ext cx="188399" cy="514345"/>
            </a:xfrm>
            <a:custGeom>
              <a:avLst/>
              <a:gdLst>
                <a:gd name="connsiteX0" fmla="*/ 193844 w 193843"/>
                <a:gd name="connsiteY0" fmla="*/ 0 h 530311"/>
                <a:gd name="connsiteX1" fmla="*/ 70362 w 193843"/>
                <a:gd name="connsiteY1" fmla="*/ 524099 h 530311"/>
                <a:gd name="connsiteX2" fmla="*/ 0 w 193843"/>
                <a:gd name="connsiteY2" fmla="*/ 530311 h 530311"/>
                <a:gd name="connsiteX3" fmla="*/ 114481 w 193843"/>
                <a:gd name="connsiteY3" fmla="*/ 16735 h 530311"/>
                <a:gd name="connsiteX4" fmla="*/ 193844 w 193843"/>
                <a:gd name="connsiteY4" fmla="*/ 0 h 53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43" h="530311">
                  <a:moveTo>
                    <a:pt x="193844" y="0"/>
                  </a:moveTo>
                  <a:lnTo>
                    <a:pt x="70362" y="524099"/>
                  </a:lnTo>
                  <a:lnTo>
                    <a:pt x="0" y="530311"/>
                  </a:lnTo>
                  <a:lnTo>
                    <a:pt x="114481" y="16735"/>
                  </a:lnTo>
                  <a:lnTo>
                    <a:pt x="193844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6908098-0833-46B5-5EC2-85D66F190256}"/>
                </a:ext>
              </a:extLst>
            </p:cNvPr>
            <p:cNvSpPr/>
            <p:nvPr/>
          </p:nvSpPr>
          <p:spPr>
            <a:xfrm>
              <a:off x="5784906" y="4427161"/>
              <a:ext cx="176324" cy="520493"/>
            </a:xfrm>
            <a:custGeom>
              <a:avLst/>
              <a:gdLst>
                <a:gd name="connsiteX0" fmla="*/ 181419 w 181419"/>
                <a:gd name="connsiteY0" fmla="*/ 0 h 536650"/>
                <a:gd name="connsiteX1" fmla="*/ 65291 w 181419"/>
                <a:gd name="connsiteY1" fmla="*/ 527776 h 536650"/>
                <a:gd name="connsiteX2" fmla="*/ 0 w 181419"/>
                <a:gd name="connsiteY2" fmla="*/ 536650 h 536650"/>
                <a:gd name="connsiteX3" fmla="*/ 124750 w 181419"/>
                <a:gd name="connsiteY3" fmla="*/ 2536 h 536650"/>
                <a:gd name="connsiteX4" fmla="*/ 181419 w 181419"/>
                <a:gd name="connsiteY4" fmla="*/ 0 h 5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19" h="536650">
                  <a:moveTo>
                    <a:pt x="181419" y="0"/>
                  </a:moveTo>
                  <a:lnTo>
                    <a:pt x="65291" y="527776"/>
                  </a:lnTo>
                  <a:lnTo>
                    <a:pt x="0" y="536650"/>
                  </a:lnTo>
                  <a:lnTo>
                    <a:pt x="124750" y="2536"/>
                  </a:lnTo>
                  <a:lnTo>
                    <a:pt x="18141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3B11DD3-EA5A-7BB1-A53E-894F97F59B1A}"/>
                </a:ext>
              </a:extLst>
            </p:cNvPr>
            <p:cNvSpPr/>
            <p:nvPr/>
          </p:nvSpPr>
          <p:spPr>
            <a:xfrm>
              <a:off x="5221557" y="4422489"/>
              <a:ext cx="161291" cy="519755"/>
            </a:xfrm>
            <a:custGeom>
              <a:avLst/>
              <a:gdLst>
                <a:gd name="connsiteX0" fmla="*/ 165952 w 165952"/>
                <a:gd name="connsiteY0" fmla="*/ 0 h 535889"/>
                <a:gd name="connsiteX1" fmla="*/ 65164 w 165952"/>
                <a:gd name="connsiteY1" fmla="*/ 527015 h 535889"/>
                <a:gd name="connsiteX2" fmla="*/ 0 w 165952"/>
                <a:gd name="connsiteY2" fmla="*/ 535890 h 535889"/>
                <a:gd name="connsiteX3" fmla="*/ 90646 w 165952"/>
                <a:gd name="connsiteY3" fmla="*/ 3296 h 535889"/>
                <a:gd name="connsiteX4" fmla="*/ 165952 w 165952"/>
                <a:gd name="connsiteY4" fmla="*/ 0 h 53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52" h="535889">
                  <a:moveTo>
                    <a:pt x="165952" y="0"/>
                  </a:moveTo>
                  <a:lnTo>
                    <a:pt x="65164" y="527015"/>
                  </a:lnTo>
                  <a:lnTo>
                    <a:pt x="0" y="535890"/>
                  </a:lnTo>
                  <a:lnTo>
                    <a:pt x="90646" y="3296"/>
                  </a:lnTo>
                  <a:lnTo>
                    <a:pt x="16595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F3B2C6F-4609-E43D-10B3-B75FC1D305B3}"/>
                </a:ext>
              </a:extLst>
            </p:cNvPr>
            <p:cNvSpPr/>
            <p:nvPr/>
          </p:nvSpPr>
          <p:spPr>
            <a:xfrm>
              <a:off x="4665971" y="4435277"/>
              <a:ext cx="116563" cy="497253"/>
            </a:xfrm>
            <a:custGeom>
              <a:avLst/>
              <a:gdLst>
                <a:gd name="connsiteX0" fmla="*/ 119932 w 119932"/>
                <a:gd name="connsiteY0" fmla="*/ 0 h 512689"/>
                <a:gd name="connsiteX1" fmla="*/ 64023 w 119932"/>
                <a:gd name="connsiteY1" fmla="*/ 512689 h 512689"/>
                <a:gd name="connsiteX2" fmla="*/ 0 w 119932"/>
                <a:gd name="connsiteY2" fmla="*/ 512689 h 512689"/>
                <a:gd name="connsiteX3" fmla="*/ 60600 w 119932"/>
                <a:gd name="connsiteY3" fmla="*/ 2662 h 512689"/>
                <a:gd name="connsiteX4" fmla="*/ 119932 w 119932"/>
                <a:gd name="connsiteY4" fmla="*/ 0 h 512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32" h="512689">
                  <a:moveTo>
                    <a:pt x="119932" y="0"/>
                  </a:moveTo>
                  <a:lnTo>
                    <a:pt x="64023" y="512689"/>
                  </a:lnTo>
                  <a:lnTo>
                    <a:pt x="0" y="512689"/>
                  </a:lnTo>
                  <a:lnTo>
                    <a:pt x="60600" y="2662"/>
                  </a:lnTo>
                  <a:lnTo>
                    <a:pt x="11993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986487-71AB-F238-89D7-7B40C1F0F924}"/>
                </a:ext>
              </a:extLst>
            </p:cNvPr>
            <p:cNvSpPr/>
            <p:nvPr/>
          </p:nvSpPr>
          <p:spPr>
            <a:xfrm>
              <a:off x="-6916" y="4313054"/>
              <a:ext cx="9060153" cy="860603"/>
            </a:xfrm>
            <a:custGeom>
              <a:avLst/>
              <a:gdLst>
                <a:gd name="connsiteX0" fmla="*/ 4185158 w 9053422"/>
                <a:gd name="connsiteY0" fmla="*/ 159604 h 860603"/>
                <a:gd name="connsiteX1" fmla="*/ 4225365 w 9053422"/>
                <a:gd name="connsiteY1" fmla="*/ 161571 h 860603"/>
                <a:gd name="connsiteX2" fmla="*/ 4233973 w 9053422"/>
                <a:gd name="connsiteY2" fmla="*/ 605830 h 860603"/>
                <a:gd name="connsiteX3" fmla="*/ 4185158 w 9053422"/>
                <a:gd name="connsiteY3" fmla="*/ 610871 h 860603"/>
                <a:gd name="connsiteX4" fmla="*/ 3682126 w 9053422"/>
                <a:gd name="connsiteY4" fmla="*/ 154562 h 860603"/>
                <a:gd name="connsiteX5" fmla="*/ 3730572 w 9053422"/>
                <a:gd name="connsiteY5" fmla="*/ 156899 h 860603"/>
                <a:gd name="connsiteX6" fmla="*/ 3780002 w 9053422"/>
                <a:gd name="connsiteY6" fmla="*/ 615788 h 860603"/>
                <a:gd name="connsiteX7" fmla="*/ 3727743 w 9053422"/>
                <a:gd name="connsiteY7" fmla="*/ 615788 h 860603"/>
                <a:gd name="connsiteX8" fmla="*/ 2722784 w 9053422"/>
                <a:gd name="connsiteY8" fmla="*/ 149274 h 860603"/>
                <a:gd name="connsiteX9" fmla="*/ 2769019 w 9053422"/>
                <a:gd name="connsiteY9" fmla="*/ 151611 h 860603"/>
                <a:gd name="connsiteX10" fmla="*/ 2870952 w 9053422"/>
                <a:gd name="connsiteY10" fmla="*/ 632018 h 860603"/>
                <a:gd name="connsiteX11" fmla="*/ 2817710 w 9053422"/>
                <a:gd name="connsiteY11" fmla="*/ 624026 h 860603"/>
                <a:gd name="connsiteX12" fmla="*/ 3185240 w 9053422"/>
                <a:gd name="connsiteY12" fmla="*/ 144233 h 860603"/>
                <a:gd name="connsiteX13" fmla="*/ 3246721 w 9053422"/>
                <a:gd name="connsiteY13" fmla="*/ 147185 h 860603"/>
                <a:gd name="connsiteX14" fmla="*/ 3320866 w 9053422"/>
                <a:gd name="connsiteY14" fmla="*/ 626239 h 860603"/>
                <a:gd name="connsiteX15" fmla="*/ 3267501 w 9053422"/>
                <a:gd name="connsiteY15" fmla="*/ 618246 h 860603"/>
                <a:gd name="connsiteX16" fmla="*/ 1737624 w 9053422"/>
                <a:gd name="connsiteY16" fmla="*/ 126158 h 860603"/>
                <a:gd name="connsiteX17" fmla="*/ 1806236 w 9053422"/>
                <a:gd name="connsiteY17" fmla="*/ 131938 h 860603"/>
                <a:gd name="connsiteX18" fmla="*/ 1906202 w 9053422"/>
                <a:gd name="connsiteY18" fmla="*/ 669030 h 860603"/>
                <a:gd name="connsiteX19" fmla="*/ 1829967 w 9053422"/>
                <a:gd name="connsiteY19" fmla="*/ 670505 h 860603"/>
                <a:gd name="connsiteX20" fmla="*/ 1238278 w 9053422"/>
                <a:gd name="connsiteY20" fmla="*/ 124436 h 860603"/>
                <a:gd name="connsiteX21" fmla="*/ 1306645 w 9053422"/>
                <a:gd name="connsiteY21" fmla="*/ 125543 h 860603"/>
                <a:gd name="connsiteX22" fmla="*/ 1414112 w 9053422"/>
                <a:gd name="connsiteY22" fmla="*/ 690302 h 860603"/>
                <a:gd name="connsiteX23" fmla="*/ 1343287 w 9053422"/>
                <a:gd name="connsiteY23" fmla="*/ 694483 h 860603"/>
                <a:gd name="connsiteX24" fmla="*/ 2233647 w 9053422"/>
                <a:gd name="connsiteY24" fmla="*/ 120501 h 860603"/>
                <a:gd name="connsiteX25" fmla="*/ 2301890 w 9053422"/>
                <a:gd name="connsiteY25" fmla="*/ 123329 h 860603"/>
                <a:gd name="connsiteX26" fmla="*/ 2412923 w 9053422"/>
                <a:gd name="connsiteY26" fmla="*/ 643454 h 860603"/>
                <a:gd name="connsiteX27" fmla="*/ 2340746 w 9053422"/>
                <a:gd name="connsiteY27" fmla="*/ 646897 h 860603"/>
                <a:gd name="connsiteX28" fmla="*/ 733032 w 9053422"/>
                <a:gd name="connsiteY28" fmla="*/ 112018 h 860603"/>
                <a:gd name="connsiteX29" fmla="*/ 880954 w 9053422"/>
                <a:gd name="connsiteY29" fmla="*/ 767030 h 860603"/>
                <a:gd name="connsiteX30" fmla="*/ 805948 w 9053422"/>
                <a:gd name="connsiteY30" fmla="*/ 777113 h 860603"/>
                <a:gd name="connsiteX31" fmla="*/ 659010 w 9053422"/>
                <a:gd name="connsiteY31" fmla="*/ 115338 h 860603"/>
                <a:gd name="connsiteX32" fmla="*/ 6510592 w 9053422"/>
                <a:gd name="connsiteY32" fmla="*/ 109435 h 860603"/>
                <a:gd name="connsiteX33" fmla="*/ 6390828 w 9053422"/>
                <a:gd name="connsiteY33" fmla="*/ 617754 h 860603"/>
                <a:gd name="connsiteX34" fmla="*/ 6322584 w 9053422"/>
                <a:gd name="connsiteY34" fmla="*/ 623657 h 860603"/>
                <a:gd name="connsiteX35" fmla="*/ 6433619 w 9053422"/>
                <a:gd name="connsiteY35" fmla="*/ 125666 h 860603"/>
                <a:gd name="connsiteX36" fmla="*/ 4749547 w 9053422"/>
                <a:gd name="connsiteY36" fmla="*/ 106976 h 860603"/>
                <a:gd name="connsiteX37" fmla="*/ 4695322 w 9053422"/>
                <a:gd name="connsiteY37" fmla="*/ 604229 h 860603"/>
                <a:gd name="connsiteX38" fmla="*/ 4633226 w 9053422"/>
                <a:gd name="connsiteY38" fmla="*/ 604229 h 860603"/>
                <a:gd name="connsiteX39" fmla="*/ 4692002 w 9053422"/>
                <a:gd name="connsiteY39" fmla="*/ 109558 h 860603"/>
                <a:gd name="connsiteX40" fmla="*/ 5925790 w 9053422"/>
                <a:gd name="connsiteY40" fmla="*/ 98860 h 860603"/>
                <a:gd name="connsiteX41" fmla="*/ 5813158 w 9053422"/>
                <a:gd name="connsiteY41" fmla="*/ 610746 h 860603"/>
                <a:gd name="connsiteX42" fmla="*/ 5749833 w 9053422"/>
                <a:gd name="connsiteY42" fmla="*/ 619353 h 860603"/>
                <a:gd name="connsiteX43" fmla="*/ 5870826 w 9053422"/>
                <a:gd name="connsiteY43" fmla="*/ 101320 h 860603"/>
                <a:gd name="connsiteX44" fmla="*/ 5348612 w 9053422"/>
                <a:gd name="connsiteY44" fmla="*/ 94065 h 860603"/>
                <a:gd name="connsiteX45" fmla="*/ 5250858 w 9053422"/>
                <a:gd name="connsiteY45" fmla="*/ 605336 h 860603"/>
                <a:gd name="connsiteX46" fmla="*/ 5187656 w 9053422"/>
                <a:gd name="connsiteY46" fmla="*/ 613944 h 860603"/>
                <a:gd name="connsiteX47" fmla="*/ 5275573 w 9053422"/>
                <a:gd name="connsiteY47" fmla="*/ 97385 h 860603"/>
                <a:gd name="connsiteX48" fmla="*/ 7035388 w 9053422"/>
                <a:gd name="connsiteY48" fmla="*/ 82015 h 860603"/>
                <a:gd name="connsiteX49" fmla="*/ 7091335 w 9053422"/>
                <a:gd name="connsiteY49" fmla="*/ 101935 h 860603"/>
                <a:gd name="connsiteX50" fmla="*/ 6973539 w 9053422"/>
                <a:gd name="connsiteY50" fmla="*/ 623657 h 860603"/>
                <a:gd name="connsiteX51" fmla="*/ 6893614 w 9053422"/>
                <a:gd name="connsiteY51" fmla="*/ 623657 h 860603"/>
                <a:gd name="connsiteX52" fmla="*/ 7688064 w 9053422"/>
                <a:gd name="connsiteY52" fmla="*/ 72055 h 860603"/>
                <a:gd name="connsiteX53" fmla="*/ 7563382 w 9053422"/>
                <a:gd name="connsiteY53" fmla="*/ 686613 h 860603"/>
                <a:gd name="connsiteX54" fmla="*/ 7479400 w 9053422"/>
                <a:gd name="connsiteY54" fmla="*/ 682310 h 860603"/>
                <a:gd name="connsiteX55" fmla="*/ 7606788 w 9053422"/>
                <a:gd name="connsiteY55" fmla="*/ 73285 h 860603"/>
                <a:gd name="connsiteX56" fmla="*/ 8342954 w 9053422"/>
                <a:gd name="connsiteY56" fmla="*/ 55086 h 860603"/>
                <a:gd name="connsiteX57" fmla="*/ 8256513 w 9053422"/>
                <a:gd name="connsiteY57" fmla="*/ 668907 h 860603"/>
                <a:gd name="connsiteX58" fmla="*/ 8170071 w 9053422"/>
                <a:gd name="connsiteY58" fmla="*/ 668907 h 860603"/>
                <a:gd name="connsiteX59" fmla="*/ 8258971 w 9053422"/>
                <a:gd name="connsiteY59" fmla="*/ 56561 h 860603"/>
                <a:gd name="connsiteX60" fmla="*/ 9053422 w 9053422"/>
                <a:gd name="connsiteY60" fmla="*/ 1230 h 860603"/>
                <a:gd name="connsiteX61" fmla="*/ 8942757 w 9053422"/>
                <a:gd name="connsiteY61" fmla="*/ 718461 h 860603"/>
                <a:gd name="connsiteX62" fmla="*/ 8840454 w 9053422"/>
                <a:gd name="connsiteY62" fmla="*/ 738011 h 860603"/>
                <a:gd name="connsiteX63" fmla="*/ 8973743 w 9053422"/>
                <a:gd name="connsiteY63" fmla="*/ 20289 h 860603"/>
                <a:gd name="connsiteX64" fmla="*/ 80111 w 9053422"/>
                <a:gd name="connsiteY64" fmla="*/ 0 h 860603"/>
                <a:gd name="connsiteX65" fmla="*/ 234181 w 9053422"/>
                <a:gd name="connsiteY65" fmla="*/ 835027 h 860603"/>
                <a:gd name="connsiteX66" fmla="*/ 118352 w 9053422"/>
                <a:gd name="connsiteY66" fmla="*/ 860603 h 860603"/>
                <a:gd name="connsiteX67" fmla="*/ 0 w 9053422"/>
                <a:gd name="connsiteY67" fmla="*/ 176695 h 860603"/>
                <a:gd name="connsiteX68" fmla="*/ 0 w 9053422"/>
                <a:gd name="connsiteY68" fmla="*/ 2686 h 86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053422" h="860603">
                  <a:moveTo>
                    <a:pt x="4185158" y="159604"/>
                  </a:moveTo>
                  <a:lnTo>
                    <a:pt x="4225365" y="161571"/>
                  </a:lnTo>
                  <a:lnTo>
                    <a:pt x="4233973" y="605830"/>
                  </a:lnTo>
                  <a:lnTo>
                    <a:pt x="4185158" y="610871"/>
                  </a:lnTo>
                  <a:close/>
                  <a:moveTo>
                    <a:pt x="3682126" y="154562"/>
                  </a:moveTo>
                  <a:lnTo>
                    <a:pt x="3730572" y="156899"/>
                  </a:lnTo>
                  <a:lnTo>
                    <a:pt x="3780002" y="615788"/>
                  </a:lnTo>
                  <a:lnTo>
                    <a:pt x="3727743" y="615788"/>
                  </a:lnTo>
                  <a:close/>
                  <a:moveTo>
                    <a:pt x="2722784" y="149274"/>
                  </a:moveTo>
                  <a:lnTo>
                    <a:pt x="2769019" y="151611"/>
                  </a:lnTo>
                  <a:lnTo>
                    <a:pt x="2870952" y="632018"/>
                  </a:lnTo>
                  <a:lnTo>
                    <a:pt x="2817710" y="624026"/>
                  </a:lnTo>
                  <a:close/>
                  <a:moveTo>
                    <a:pt x="3185240" y="144233"/>
                  </a:moveTo>
                  <a:lnTo>
                    <a:pt x="3246721" y="147185"/>
                  </a:lnTo>
                  <a:lnTo>
                    <a:pt x="3320866" y="626239"/>
                  </a:lnTo>
                  <a:lnTo>
                    <a:pt x="3267501" y="618246"/>
                  </a:lnTo>
                  <a:close/>
                  <a:moveTo>
                    <a:pt x="1737624" y="126158"/>
                  </a:moveTo>
                  <a:lnTo>
                    <a:pt x="1806236" y="131938"/>
                  </a:lnTo>
                  <a:lnTo>
                    <a:pt x="1906202" y="669030"/>
                  </a:lnTo>
                  <a:lnTo>
                    <a:pt x="1829967" y="670505"/>
                  </a:lnTo>
                  <a:close/>
                  <a:moveTo>
                    <a:pt x="1238278" y="124436"/>
                  </a:moveTo>
                  <a:lnTo>
                    <a:pt x="1306645" y="125543"/>
                  </a:lnTo>
                  <a:lnTo>
                    <a:pt x="1414112" y="690302"/>
                  </a:lnTo>
                  <a:lnTo>
                    <a:pt x="1343287" y="694483"/>
                  </a:lnTo>
                  <a:close/>
                  <a:moveTo>
                    <a:pt x="2233647" y="120501"/>
                  </a:moveTo>
                  <a:lnTo>
                    <a:pt x="2301890" y="123329"/>
                  </a:lnTo>
                  <a:lnTo>
                    <a:pt x="2412923" y="643454"/>
                  </a:lnTo>
                  <a:lnTo>
                    <a:pt x="2340746" y="646897"/>
                  </a:lnTo>
                  <a:close/>
                  <a:moveTo>
                    <a:pt x="733032" y="112018"/>
                  </a:moveTo>
                  <a:lnTo>
                    <a:pt x="880954" y="767030"/>
                  </a:lnTo>
                  <a:lnTo>
                    <a:pt x="805948" y="777113"/>
                  </a:lnTo>
                  <a:lnTo>
                    <a:pt x="659010" y="115338"/>
                  </a:lnTo>
                  <a:close/>
                  <a:moveTo>
                    <a:pt x="6510592" y="109435"/>
                  </a:moveTo>
                  <a:lnTo>
                    <a:pt x="6390828" y="617754"/>
                  </a:lnTo>
                  <a:lnTo>
                    <a:pt x="6322584" y="623657"/>
                  </a:lnTo>
                  <a:lnTo>
                    <a:pt x="6433619" y="125666"/>
                  </a:lnTo>
                  <a:close/>
                  <a:moveTo>
                    <a:pt x="4749547" y="106976"/>
                  </a:moveTo>
                  <a:lnTo>
                    <a:pt x="4695322" y="604229"/>
                  </a:lnTo>
                  <a:lnTo>
                    <a:pt x="4633226" y="604229"/>
                  </a:lnTo>
                  <a:lnTo>
                    <a:pt x="4692002" y="109558"/>
                  </a:lnTo>
                  <a:close/>
                  <a:moveTo>
                    <a:pt x="5925790" y="98860"/>
                  </a:moveTo>
                  <a:lnTo>
                    <a:pt x="5813158" y="610746"/>
                  </a:lnTo>
                  <a:lnTo>
                    <a:pt x="5749833" y="619353"/>
                  </a:lnTo>
                  <a:lnTo>
                    <a:pt x="5870826" y="101320"/>
                  </a:lnTo>
                  <a:close/>
                  <a:moveTo>
                    <a:pt x="5348612" y="94065"/>
                  </a:moveTo>
                  <a:lnTo>
                    <a:pt x="5250858" y="605336"/>
                  </a:lnTo>
                  <a:lnTo>
                    <a:pt x="5187656" y="613944"/>
                  </a:lnTo>
                  <a:lnTo>
                    <a:pt x="5275573" y="97385"/>
                  </a:lnTo>
                  <a:close/>
                  <a:moveTo>
                    <a:pt x="7035388" y="82015"/>
                  </a:moveTo>
                  <a:lnTo>
                    <a:pt x="7091335" y="101935"/>
                  </a:lnTo>
                  <a:lnTo>
                    <a:pt x="6973539" y="623657"/>
                  </a:lnTo>
                  <a:lnTo>
                    <a:pt x="6893614" y="623657"/>
                  </a:lnTo>
                  <a:close/>
                  <a:moveTo>
                    <a:pt x="7688064" y="72055"/>
                  </a:moveTo>
                  <a:lnTo>
                    <a:pt x="7563382" y="686613"/>
                  </a:lnTo>
                  <a:lnTo>
                    <a:pt x="7479400" y="682310"/>
                  </a:lnTo>
                  <a:lnTo>
                    <a:pt x="7606788" y="73285"/>
                  </a:lnTo>
                  <a:close/>
                  <a:moveTo>
                    <a:pt x="8342954" y="55086"/>
                  </a:moveTo>
                  <a:lnTo>
                    <a:pt x="8256513" y="668907"/>
                  </a:lnTo>
                  <a:lnTo>
                    <a:pt x="8170071" y="668907"/>
                  </a:lnTo>
                  <a:lnTo>
                    <a:pt x="8258971" y="56561"/>
                  </a:lnTo>
                  <a:close/>
                  <a:moveTo>
                    <a:pt x="9053422" y="1230"/>
                  </a:moveTo>
                  <a:lnTo>
                    <a:pt x="8942757" y="718461"/>
                  </a:lnTo>
                  <a:lnTo>
                    <a:pt x="8840454" y="738011"/>
                  </a:lnTo>
                  <a:lnTo>
                    <a:pt x="8973743" y="20289"/>
                  </a:lnTo>
                  <a:close/>
                  <a:moveTo>
                    <a:pt x="80111" y="0"/>
                  </a:moveTo>
                  <a:lnTo>
                    <a:pt x="234181" y="835027"/>
                  </a:lnTo>
                  <a:lnTo>
                    <a:pt x="118352" y="860603"/>
                  </a:lnTo>
                  <a:lnTo>
                    <a:pt x="0" y="176695"/>
                  </a:lnTo>
                  <a:lnTo>
                    <a:pt x="0" y="2686"/>
                  </a:ln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DCBD79B-5573-5961-EE40-A61953F1227E}"/>
                </a:ext>
              </a:extLst>
            </p:cNvPr>
            <p:cNvSpPr/>
            <p:nvPr/>
          </p:nvSpPr>
          <p:spPr>
            <a:xfrm>
              <a:off x="-6914" y="4079195"/>
              <a:ext cx="9150918" cy="428384"/>
            </a:xfrm>
            <a:custGeom>
              <a:avLst/>
              <a:gdLst>
                <a:gd name="connsiteX0" fmla="*/ 9131888 w 9131888"/>
                <a:gd name="connsiteY0" fmla="*/ 0 h 428384"/>
                <a:gd name="connsiteX1" fmla="*/ 9131888 w 9131888"/>
                <a:gd name="connsiteY1" fmla="*/ 300050 h 428384"/>
                <a:gd name="connsiteX2" fmla="*/ 4544149 w 9131888"/>
                <a:gd name="connsiteY2" fmla="*/ 428384 h 428384"/>
                <a:gd name="connsiteX3" fmla="*/ 0 w 9131888"/>
                <a:gd name="connsiteY3" fmla="*/ 352163 h 428384"/>
                <a:gd name="connsiteX4" fmla="*/ 0 w 9131888"/>
                <a:gd name="connsiteY4" fmla="*/ 96969 h 428384"/>
                <a:gd name="connsiteX5" fmla="*/ 16639 w 9131888"/>
                <a:gd name="connsiteY5" fmla="*/ 101981 h 428384"/>
                <a:gd name="connsiteX6" fmla="*/ 4544149 w 9131888"/>
                <a:gd name="connsiteY6" fmla="*/ 351042 h 428384"/>
                <a:gd name="connsiteX7" fmla="*/ 9120746 w 9131888"/>
                <a:gd name="connsiteY7" fmla="*/ 4496 h 428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1888" h="428384">
                  <a:moveTo>
                    <a:pt x="9131888" y="0"/>
                  </a:moveTo>
                  <a:lnTo>
                    <a:pt x="9131888" y="300050"/>
                  </a:lnTo>
                  <a:lnTo>
                    <a:pt x="4544149" y="428384"/>
                  </a:lnTo>
                  <a:lnTo>
                    <a:pt x="0" y="352163"/>
                  </a:lnTo>
                  <a:lnTo>
                    <a:pt x="0" y="96969"/>
                  </a:lnTo>
                  <a:lnTo>
                    <a:pt x="16639" y="101981"/>
                  </a:lnTo>
                  <a:cubicBezTo>
                    <a:pt x="284120" y="176075"/>
                    <a:pt x="1301410" y="371722"/>
                    <a:pt x="4544149" y="351042"/>
                  </a:cubicBezTo>
                  <a:cubicBezTo>
                    <a:pt x="8036329" y="328771"/>
                    <a:pt x="8947515" y="69073"/>
                    <a:pt x="9120746" y="4496"/>
                  </a:cubicBezTo>
                  <a:close/>
                </a:path>
              </a:pathLst>
            </a:custGeom>
            <a:solidFill>
              <a:srgbClr val="939393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542B0C8-D414-B2ED-9E69-46F288D2486C}"/>
                </a:ext>
              </a:extLst>
            </p:cNvPr>
            <p:cNvSpPr/>
            <p:nvPr/>
          </p:nvSpPr>
          <p:spPr>
            <a:xfrm>
              <a:off x="-6914" y="3980416"/>
              <a:ext cx="9150918" cy="482158"/>
            </a:xfrm>
            <a:custGeom>
              <a:avLst/>
              <a:gdLst>
                <a:gd name="connsiteX0" fmla="*/ 9131888 w 9131888"/>
                <a:gd name="connsiteY0" fmla="*/ 0 h 482158"/>
                <a:gd name="connsiteX1" fmla="*/ 9131888 w 9131888"/>
                <a:gd name="connsiteY1" fmla="*/ 354104 h 482158"/>
                <a:gd name="connsiteX2" fmla="*/ 4549805 w 9131888"/>
                <a:gd name="connsiteY2" fmla="*/ 482158 h 482158"/>
                <a:gd name="connsiteX3" fmla="*/ 0 w 9131888"/>
                <a:gd name="connsiteY3" fmla="*/ 405843 h 482158"/>
                <a:gd name="connsiteX4" fmla="*/ 0 w 9131888"/>
                <a:gd name="connsiteY4" fmla="*/ 37440 h 482158"/>
                <a:gd name="connsiteX5" fmla="*/ 22295 w 9131888"/>
                <a:gd name="connsiteY5" fmla="*/ 46852 h 482158"/>
                <a:gd name="connsiteX6" fmla="*/ 4549805 w 9131888"/>
                <a:gd name="connsiteY6" fmla="*/ 404816 h 482158"/>
                <a:gd name="connsiteX7" fmla="*/ 9126402 w 9131888"/>
                <a:gd name="connsiteY7" fmla="*/ 2594 h 48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1888" h="482158">
                  <a:moveTo>
                    <a:pt x="9131888" y="0"/>
                  </a:moveTo>
                  <a:lnTo>
                    <a:pt x="9131888" y="354104"/>
                  </a:lnTo>
                  <a:lnTo>
                    <a:pt x="4549805" y="482158"/>
                  </a:lnTo>
                  <a:lnTo>
                    <a:pt x="0" y="405843"/>
                  </a:lnTo>
                  <a:lnTo>
                    <a:pt x="0" y="37440"/>
                  </a:lnTo>
                  <a:lnTo>
                    <a:pt x="22295" y="46852"/>
                  </a:lnTo>
                  <a:cubicBezTo>
                    <a:pt x="289776" y="150737"/>
                    <a:pt x="1307066" y="425796"/>
                    <a:pt x="4549805" y="404816"/>
                  </a:cubicBezTo>
                  <a:cubicBezTo>
                    <a:pt x="8041984" y="382222"/>
                    <a:pt x="8953170" y="78237"/>
                    <a:pt x="9126402" y="2594"/>
                  </a:cubicBezTo>
                  <a:close/>
                </a:path>
              </a:pathLst>
            </a:custGeom>
            <a:solidFill>
              <a:srgbClr val="0C304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79AA36-C9E9-41FE-824F-53616A3734A1}"/>
                </a:ext>
              </a:extLst>
            </p:cNvPr>
            <p:cNvSpPr/>
            <p:nvPr/>
          </p:nvSpPr>
          <p:spPr>
            <a:xfrm>
              <a:off x="-6914" y="4132297"/>
              <a:ext cx="9150918" cy="421762"/>
            </a:xfrm>
            <a:custGeom>
              <a:avLst/>
              <a:gdLst>
                <a:gd name="connsiteX0" fmla="*/ 9131888 w 9131888"/>
                <a:gd name="connsiteY0" fmla="*/ 0 h 421762"/>
                <a:gd name="connsiteX1" fmla="*/ 9131888 w 9131888"/>
                <a:gd name="connsiteY1" fmla="*/ 375425 h 421762"/>
                <a:gd name="connsiteX2" fmla="*/ 4563330 w 9131888"/>
                <a:gd name="connsiteY2" fmla="*/ 421762 h 421762"/>
                <a:gd name="connsiteX3" fmla="*/ 0 w 9131888"/>
                <a:gd name="connsiteY3" fmla="*/ 421762 h 421762"/>
                <a:gd name="connsiteX4" fmla="*/ 0 w 9131888"/>
                <a:gd name="connsiteY4" fmla="*/ 97779 h 421762"/>
                <a:gd name="connsiteX5" fmla="*/ 6264 w 9131888"/>
                <a:gd name="connsiteY5" fmla="*/ 99575 h 421762"/>
                <a:gd name="connsiteX6" fmla="*/ 4563330 w 9131888"/>
                <a:gd name="connsiteY6" fmla="*/ 343805 h 421762"/>
                <a:gd name="connsiteX7" fmla="*/ 9098329 w 9131888"/>
                <a:gd name="connsiteY7" fmla="*/ 11519 h 42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1888" h="421762">
                  <a:moveTo>
                    <a:pt x="9131888" y="0"/>
                  </a:moveTo>
                  <a:lnTo>
                    <a:pt x="9131888" y="375425"/>
                  </a:lnTo>
                  <a:lnTo>
                    <a:pt x="4563330" y="421762"/>
                  </a:lnTo>
                  <a:lnTo>
                    <a:pt x="0" y="421762"/>
                  </a:lnTo>
                  <a:lnTo>
                    <a:pt x="0" y="97779"/>
                  </a:lnTo>
                  <a:lnTo>
                    <a:pt x="6264" y="99575"/>
                  </a:lnTo>
                  <a:cubicBezTo>
                    <a:pt x="281866" y="172442"/>
                    <a:pt x="1320791" y="364786"/>
                    <a:pt x="4563330" y="343805"/>
                  </a:cubicBezTo>
                  <a:cubicBezTo>
                    <a:pt x="7837047" y="322623"/>
                    <a:pt x="8842643" y="93262"/>
                    <a:pt x="9098329" y="11519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D3313BB-7768-A8FB-B2FD-9A12B935BA28}"/>
                </a:ext>
              </a:extLst>
            </p:cNvPr>
            <p:cNvSpPr/>
            <p:nvPr/>
          </p:nvSpPr>
          <p:spPr>
            <a:xfrm>
              <a:off x="-6914" y="4201254"/>
              <a:ext cx="9150918" cy="481222"/>
            </a:xfrm>
            <a:custGeom>
              <a:avLst/>
              <a:gdLst>
                <a:gd name="connsiteX0" fmla="*/ 9131888 w 9131888"/>
                <a:gd name="connsiteY0" fmla="*/ 0 h 481222"/>
                <a:gd name="connsiteX1" fmla="*/ 9131888 w 9131888"/>
                <a:gd name="connsiteY1" fmla="*/ 374995 h 481222"/>
                <a:gd name="connsiteX2" fmla="*/ 4579852 w 9131888"/>
                <a:gd name="connsiteY2" fmla="*/ 392275 h 481222"/>
                <a:gd name="connsiteX3" fmla="*/ 0 w 9131888"/>
                <a:gd name="connsiteY3" fmla="*/ 481222 h 481222"/>
                <a:gd name="connsiteX4" fmla="*/ 0 w 9131888"/>
                <a:gd name="connsiteY4" fmla="*/ 81942 h 481222"/>
                <a:gd name="connsiteX5" fmla="*/ 8361 w 9131888"/>
                <a:gd name="connsiteY5" fmla="*/ 84810 h 481222"/>
                <a:gd name="connsiteX6" fmla="*/ 4589754 w 9131888"/>
                <a:gd name="connsiteY6" fmla="*/ 343705 h 481222"/>
                <a:gd name="connsiteX7" fmla="*/ 9098790 w 9131888"/>
                <a:gd name="connsiteY7" fmla="*/ 11430 h 48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31888" h="481222">
                  <a:moveTo>
                    <a:pt x="9131888" y="0"/>
                  </a:moveTo>
                  <a:lnTo>
                    <a:pt x="9131888" y="374995"/>
                  </a:lnTo>
                  <a:lnTo>
                    <a:pt x="4579852" y="392275"/>
                  </a:lnTo>
                  <a:lnTo>
                    <a:pt x="0" y="481222"/>
                  </a:lnTo>
                  <a:lnTo>
                    <a:pt x="0" y="81942"/>
                  </a:lnTo>
                  <a:lnTo>
                    <a:pt x="8361" y="84810"/>
                  </a:lnTo>
                  <a:cubicBezTo>
                    <a:pt x="186845" y="141368"/>
                    <a:pt x="1117781" y="366192"/>
                    <a:pt x="4589754" y="343705"/>
                  </a:cubicBezTo>
                  <a:cubicBezTo>
                    <a:pt x="7844729" y="322625"/>
                    <a:pt x="8844568" y="93199"/>
                    <a:pt x="9098790" y="11430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DA45A7-34C4-4C7C-4D68-25396678E22D}"/>
                </a:ext>
              </a:extLst>
            </p:cNvPr>
            <p:cNvSpPr/>
            <p:nvPr/>
          </p:nvSpPr>
          <p:spPr>
            <a:xfrm>
              <a:off x="-6914" y="4923848"/>
              <a:ext cx="9150918" cy="593665"/>
            </a:xfrm>
            <a:custGeom>
              <a:avLst/>
              <a:gdLst>
                <a:gd name="connsiteX0" fmla="*/ 4486849 w 9131888"/>
                <a:gd name="connsiteY0" fmla="*/ 569 h 593665"/>
                <a:gd name="connsiteX1" fmla="*/ 9125133 w 9131888"/>
                <a:gd name="connsiteY1" fmla="*/ 711 h 593665"/>
                <a:gd name="connsiteX2" fmla="*/ 9131888 w 9131888"/>
                <a:gd name="connsiteY2" fmla="*/ 679 h 593665"/>
                <a:gd name="connsiteX3" fmla="*/ 9131888 w 9131888"/>
                <a:gd name="connsiteY3" fmla="*/ 444608 h 593665"/>
                <a:gd name="connsiteX4" fmla="*/ 9130087 w 9131888"/>
                <a:gd name="connsiteY4" fmla="*/ 444383 h 593665"/>
                <a:gd name="connsiteX5" fmla="*/ 4473938 w 9131888"/>
                <a:gd name="connsiteY5" fmla="*/ 197922 h 593665"/>
                <a:gd name="connsiteX6" fmla="*/ 19295 w 9131888"/>
                <a:gd name="connsiteY6" fmla="*/ 590120 h 593665"/>
                <a:gd name="connsiteX7" fmla="*/ 0 w 9131888"/>
                <a:gd name="connsiteY7" fmla="*/ 593665 h 593665"/>
                <a:gd name="connsiteX8" fmla="*/ 0 w 9131888"/>
                <a:gd name="connsiteY8" fmla="*/ 192976 h 593665"/>
                <a:gd name="connsiteX9" fmla="*/ 40170 w 9131888"/>
                <a:gd name="connsiteY9" fmla="*/ 189782 h 593665"/>
                <a:gd name="connsiteX10" fmla="*/ 4486849 w 9131888"/>
                <a:gd name="connsiteY10" fmla="*/ 569 h 593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31888" h="593665">
                  <a:moveTo>
                    <a:pt x="4486849" y="569"/>
                  </a:moveTo>
                  <a:cubicBezTo>
                    <a:pt x="6396623" y="12674"/>
                    <a:pt x="8828596" y="2082"/>
                    <a:pt x="9125133" y="711"/>
                  </a:cubicBezTo>
                  <a:lnTo>
                    <a:pt x="9131888" y="679"/>
                  </a:lnTo>
                  <a:lnTo>
                    <a:pt x="9131888" y="444608"/>
                  </a:lnTo>
                  <a:lnTo>
                    <a:pt x="9130087" y="444383"/>
                  </a:lnTo>
                  <a:cubicBezTo>
                    <a:pt x="8881428" y="413617"/>
                    <a:pt x="6818879" y="168411"/>
                    <a:pt x="4473938" y="197922"/>
                  </a:cubicBezTo>
                  <a:cubicBezTo>
                    <a:pt x="2149978" y="227617"/>
                    <a:pt x="416382" y="517990"/>
                    <a:pt x="19295" y="590120"/>
                  </a:cubicBezTo>
                  <a:lnTo>
                    <a:pt x="0" y="593665"/>
                  </a:lnTo>
                  <a:lnTo>
                    <a:pt x="0" y="192976"/>
                  </a:lnTo>
                  <a:lnTo>
                    <a:pt x="40170" y="189782"/>
                  </a:lnTo>
                  <a:cubicBezTo>
                    <a:pt x="540385" y="150292"/>
                    <a:pt x="2698426" y="-10766"/>
                    <a:pt x="4486849" y="569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966388-6E9F-1CA1-A844-03FB0AE1BBAC}"/>
                </a:ext>
              </a:extLst>
            </p:cNvPr>
            <p:cNvSpPr/>
            <p:nvPr/>
          </p:nvSpPr>
          <p:spPr>
            <a:xfrm>
              <a:off x="-6914" y="4865698"/>
              <a:ext cx="9150918" cy="595487"/>
            </a:xfrm>
            <a:custGeom>
              <a:avLst/>
              <a:gdLst>
                <a:gd name="connsiteX0" fmla="*/ 4496070 w 9131888"/>
                <a:gd name="connsiteY0" fmla="*/ 559 h 595487"/>
                <a:gd name="connsiteX1" fmla="*/ 9100379 w 9131888"/>
                <a:gd name="connsiteY1" fmla="*/ 853 h 595487"/>
                <a:gd name="connsiteX2" fmla="*/ 9131888 w 9131888"/>
                <a:gd name="connsiteY2" fmla="*/ 711 h 595487"/>
                <a:gd name="connsiteX3" fmla="*/ 9131888 w 9131888"/>
                <a:gd name="connsiteY3" fmla="*/ 443587 h 595487"/>
                <a:gd name="connsiteX4" fmla="*/ 9110729 w 9131888"/>
                <a:gd name="connsiteY4" fmla="*/ 440995 h 595487"/>
                <a:gd name="connsiteX5" fmla="*/ 4483282 w 9131888"/>
                <a:gd name="connsiteY5" fmla="*/ 198034 h 595487"/>
                <a:gd name="connsiteX6" fmla="*/ 66449 w 9131888"/>
                <a:gd name="connsiteY6" fmla="*/ 583407 h 595487"/>
                <a:gd name="connsiteX7" fmla="*/ 0 w 9131888"/>
                <a:gd name="connsiteY7" fmla="*/ 595487 h 595487"/>
                <a:gd name="connsiteX8" fmla="*/ 0 w 9131888"/>
                <a:gd name="connsiteY8" fmla="*/ 193830 h 595487"/>
                <a:gd name="connsiteX9" fmla="*/ 6226 w 9131888"/>
                <a:gd name="connsiteY9" fmla="*/ 193327 h 595487"/>
                <a:gd name="connsiteX10" fmla="*/ 4496070 w 9131888"/>
                <a:gd name="connsiteY10" fmla="*/ 559 h 595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31888" h="595487">
                  <a:moveTo>
                    <a:pt x="4496070" y="559"/>
                  </a:moveTo>
                  <a:cubicBezTo>
                    <a:pt x="6346164" y="12173"/>
                    <a:pt x="8686329" y="2691"/>
                    <a:pt x="9100379" y="853"/>
                  </a:cubicBezTo>
                  <a:lnTo>
                    <a:pt x="9131888" y="711"/>
                  </a:lnTo>
                  <a:lnTo>
                    <a:pt x="9131888" y="443587"/>
                  </a:lnTo>
                  <a:lnTo>
                    <a:pt x="9110729" y="440995"/>
                  </a:lnTo>
                  <a:cubicBezTo>
                    <a:pt x="8761465" y="398652"/>
                    <a:pt x="6754832" y="169334"/>
                    <a:pt x="4483282" y="198034"/>
                  </a:cubicBezTo>
                  <a:cubicBezTo>
                    <a:pt x="2226758" y="226763"/>
                    <a:pt x="526745" y="501440"/>
                    <a:pt x="66449" y="583407"/>
                  </a:cubicBezTo>
                  <a:lnTo>
                    <a:pt x="0" y="595487"/>
                  </a:lnTo>
                  <a:lnTo>
                    <a:pt x="0" y="193830"/>
                  </a:lnTo>
                  <a:lnTo>
                    <a:pt x="6226" y="193327"/>
                  </a:lnTo>
                  <a:cubicBezTo>
                    <a:pt x="409993" y="160974"/>
                    <a:pt x="2649956" y="-11031"/>
                    <a:pt x="4496070" y="559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DE7B2FD-B704-2A30-3F02-C856004C132A}"/>
                </a:ext>
              </a:extLst>
            </p:cNvPr>
            <p:cNvSpPr/>
            <p:nvPr/>
          </p:nvSpPr>
          <p:spPr>
            <a:xfrm>
              <a:off x="-6914" y="4918438"/>
              <a:ext cx="9150918" cy="596703"/>
            </a:xfrm>
            <a:custGeom>
              <a:avLst/>
              <a:gdLst>
                <a:gd name="connsiteX0" fmla="*/ 4506030 w 9131888"/>
                <a:gd name="connsiteY0" fmla="*/ 569 h 596703"/>
                <a:gd name="connsiteX1" fmla="*/ 9110339 w 9131888"/>
                <a:gd name="connsiteY1" fmla="*/ 866 h 596703"/>
                <a:gd name="connsiteX2" fmla="*/ 9131888 w 9131888"/>
                <a:gd name="connsiteY2" fmla="*/ 768 h 596703"/>
                <a:gd name="connsiteX3" fmla="*/ 9131888 w 9131888"/>
                <a:gd name="connsiteY3" fmla="*/ 442376 h 596703"/>
                <a:gd name="connsiteX4" fmla="*/ 9120689 w 9131888"/>
                <a:gd name="connsiteY4" fmla="*/ 441005 h 596703"/>
                <a:gd name="connsiteX5" fmla="*/ 4493242 w 9131888"/>
                <a:gd name="connsiteY5" fmla="*/ 197922 h 596703"/>
                <a:gd name="connsiteX6" fmla="*/ 1082 w 9131888"/>
                <a:gd name="connsiteY6" fmla="*/ 596499 h 596703"/>
                <a:gd name="connsiteX7" fmla="*/ 0 w 9131888"/>
                <a:gd name="connsiteY7" fmla="*/ 596703 h 596703"/>
                <a:gd name="connsiteX8" fmla="*/ 0 w 9131888"/>
                <a:gd name="connsiteY8" fmla="*/ 194521 h 596703"/>
                <a:gd name="connsiteX9" fmla="*/ 16186 w 9131888"/>
                <a:gd name="connsiteY9" fmla="*/ 193214 h 596703"/>
                <a:gd name="connsiteX10" fmla="*/ 4506030 w 9131888"/>
                <a:gd name="connsiteY10" fmla="*/ 569 h 59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31888" h="596703">
                  <a:moveTo>
                    <a:pt x="4506030" y="569"/>
                  </a:moveTo>
                  <a:cubicBezTo>
                    <a:pt x="6356124" y="12296"/>
                    <a:pt x="8696289" y="2722"/>
                    <a:pt x="9110339" y="866"/>
                  </a:cubicBezTo>
                  <a:lnTo>
                    <a:pt x="9131888" y="768"/>
                  </a:lnTo>
                  <a:lnTo>
                    <a:pt x="9131888" y="442376"/>
                  </a:lnTo>
                  <a:lnTo>
                    <a:pt x="9120689" y="441005"/>
                  </a:lnTo>
                  <a:cubicBezTo>
                    <a:pt x="8771425" y="398662"/>
                    <a:pt x="6764792" y="169334"/>
                    <a:pt x="4493242" y="197922"/>
                  </a:cubicBezTo>
                  <a:cubicBezTo>
                    <a:pt x="2086283" y="228231"/>
                    <a:pt x="312510" y="538576"/>
                    <a:pt x="1082" y="596499"/>
                  </a:cubicBezTo>
                  <a:lnTo>
                    <a:pt x="0" y="596703"/>
                  </a:lnTo>
                  <a:lnTo>
                    <a:pt x="0" y="194521"/>
                  </a:lnTo>
                  <a:lnTo>
                    <a:pt x="16186" y="193214"/>
                  </a:lnTo>
                  <a:cubicBezTo>
                    <a:pt x="419953" y="160862"/>
                    <a:pt x="2659916" y="-11131"/>
                    <a:pt x="4506030" y="569"/>
                  </a:cubicBezTo>
                  <a:close/>
                </a:path>
              </a:pathLst>
            </a:custGeom>
            <a:noFill/>
            <a:ln w="12671" cap="flat">
              <a:solidFill>
                <a:srgbClr val="C6C6C6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1A59CD6-0ABB-659A-58FD-AA94EBA83B54}"/>
                </a:ext>
              </a:extLst>
            </p:cNvPr>
            <p:cNvSpPr/>
            <p:nvPr/>
          </p:nvSpPr>
          <p:spPr>
            <a:xfrm>
              <a:off x="0" y="4954628"/>
              <a:ext cx="9144004" cy="549922"/>
            </a:xfrm>
            <a:custGeom>
              <a:avLst/>
              <a:gdLst>
                <a:gd name="connsiteX0" fmla="*/ 4489431 w 9131888"/>
                <a:gd name="connsiteY0" fmla="*/ 36 h 549922"/>
                <a:gd name="connsiteX1" fmla="*/ 9109743 w 9131888"/>
                <a:gd name="connsiteY1" fmla="*/ 57482 h 549922"/>
                <a:gd name="connsiteX2" fmla="*/ 9131888 w 9131888"/>
                <a:gd name="connsiteY2" fmla="*/ 58081 h 549922"/>
                <a:gd name="connsiteX3" fmla="*/ 9131888 w 9131888"/>
                <a:gd name="connsiteY3" fmla="*/ 399405 h 549922"/>
                <a:gd name="connsiteX4" fmla="*/ 9105503 w 9131888"/>
                <a:gd name="connsiteY4" fmla="*/ 396177 h 549922"/>
                <a:gd name="connsiteX5" fmla="*/ 4480331 w 9131888"/>
                <a:gd name="connsiteY5" fmla="*/ 153369 h 549922"/>
                <a:gd name="connsiteX6" fmla="*/ 63498 w 9131888"/>
                <a:gd name="connsiteY6" fmla="*/ 538382 h 549922"/>
                <a:gd name="connsiteX7" fmla="*/ 0 w 9131888"/>
                <a:gd name="connsiteY7" fmla="*/ 549922 h 549922"/>
                <a:gd name="connsiteX8" fmla="*/ 0 w 9131888"/>
                <a:gd name="connsiteY8" fmla="*/ 251467 h 549922"/>
                <a:gd name="connsiteX9" fmla="*/ 37984 w 9131888"/>
                <a:gd name="connsiteY9" fmla="*/ 247512 h 549922"/>
                <a:gd name="connsiteX10" fmla="*/ 4489431 w 9131888"/>
                <a:gd name="connsiteY10" fmla="*/ 36 h 549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31888" h="549922">
                  <a:moveTo>
                    <a:pt x="4489431" y="36"/>
                  </a:moveTo>
                  <a:cubicBezTo>
                    <a:pt x="7026655" y="4718"/>
                    <a:pt x="8799613" y="49185"/>
                    <a:pt x="9109743" y="57482"/>
                  </a:cubicBezTo>
                  <a:lnTo>
                    <a:pt x="9131888" y="58081"/>
                  </a:lnTo>
                  <a:lnTo>
                    <a:pt x="9131888" y="399405"/>
                  </a:lnTo>
                  <a:lnTo>
                    <a:pt x="9105503" y="396177"/>
                  </a:lnTo>
                  <a:cubicBezTo>
                    <a:pt x="8749883" y="353123"/>
                    <a:pt x="6746995" y="124842"/>
                    <a:pt x="4480331" y="153369"/>
                  </a:cubicBezTo>
                  <a:cubicBezTo>
                    <a:pt x="2223808" y="181889"/>
                    <a:pt x="523794" y="456446"/>
                    <a:pt x="63498" y="538382"/>
                  </a:cubicBezTo>
                  <a:lnTo>
                    <a:pt x="0" y="549922"/>
                  </a:lnTo>
                  <a:lnTo>
                    <a:pt x="0" y="251467"/>
                  </a:lnTo>
                  <a:lnTo>
                    <a:pt x="37984" y="247512"/>
                  </a:lnTo>
                  <a:cubicBezTo>
                    <a:pt x="514186" y="198296"/>
                    <a:pt x="2581181" y="-3094"/>
                    <a:pt x="4489431" y="36"/>
                  </a:cubicBezTo>
                  <a:close/>
                </a:path>
              </a:pathLst>
            </a:custGeom>
            <a:solidFill>
              <a:srgbClr val="FFC97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67B29D2-A480-EDB1-A5F5-327E052D99F2}"/>
                </a:ext>
              </a:extLst>
            </p:cNvPr>
            <p:cNvSpPr/>
            <p:nvPr/>
          </p:nvSpPr>
          <p:spPr>
            <a:xfrm>
              <a:off x="-6914" y="3542471"/>
              <a:ext cx="9150918" cy="746115"/>
            </a:xfrm>
            <a:custGeom>
              <a:avLst/>
              <a:gdLst>
                <a:gd name="connsiteX0" fmla="*/ 9131888 w 9131888"/>
                <a:gd name="connsiteY0" fmla="*/ 0 h 746115"/>
                <a:gd name="connsiteX1" fmla="*/ 9131888 w 9131888"/>
                <a:gd name="connsiteY1" fmla="*/ 136690 h 746115"/>
                <a:gd name="connsiteX2" fmla="*/ 9125255 w 9131888"/>
                <a:gd name="connsiteY2" fmla="*/ 138216 h 746115"/>
                <a:gd name="connsiteX3" fmla="*/ 4239575 w 9131888"/>
                <a:gd name="connsiteY3" fmla="*/ 746115 h 746115"/>
                <a:gd name="connsiteX4" fmla="*/ 35274 w 9131888"/>
                <a:gd name="connsiteY4" fmla="*/ 245084 h 746115"/>
                <a:gd name="connsiteX5" fmla="*/ 0 w 9131888"/>
                <a:gd name="connsiteY5" fmla="*/ 232875 h 746115"/>
                <a:gd name="connsiteX6" fmla="*/ 0 w 9131888"/>
                <a:gd name="connsiteY6" fmla="*/ 56829 h 746115"/>
                <a:gd name="connsiteX7" fmla="*/ 74719 w 9131888"/>
                <a:gd name="connsiteY7" fmla="*/ 78594 h 746115"/>
                <a:gd name="connsiteX8" fmla="*/ 4239575 w 9131888"/>
                <a:gd name="connsiteY8" fmla="*/ 700742 h 746115"/>
                <a:gd name="connsiteX9" fmla="*/ 9126191 w 9131888"/>
                <a:gd name="connsiteY9" fmla="*/ 1501 h 7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746115">
                  <a:moveTo>
                    <a:pt x="9131888" y="0"/>
                  </a:moveTo>
                  <a:lnTo>
                    <a:pt x="9131888" y="136690"/>
                  </a:lnTo>
                  <a:lnTo>
                    <a:pt x="9125255" y="138216"/>
                  </a:lnTo>
                  <a:cubicBezTo>
                    <a:pt x="8829575" y="205760"/>
                    <a:pt x="6396731" y="746115"/>
                    <a:pt x="4239575" y="746115"/>
                  </a:cubicBezTo>
                  <a:cubicBezTo>
                    <a:pt x="2387208" y="746115"/>
                    <a:pt x="684628" y="451513"/>
                    <a:pt x="35274" y="245084"/>
                  </a:cubicBezTo>
                  <a:lnTo>
                    <a:pt x="0" y="232875"/>
                  </a:lnTo>
                  <a:lnTo>
                    <a:pt x="0" y="56829"/>
                  </a:lnTo>
                  <a:lnTo>
                    <a:pt x="74719" y="78594"/>
                  </a:lnTo>
                  <a:cubicBezTo>
                    <a:pt x="593289" y="227233"/>
                    <a:pt x="2451803" y="719965"/>
                    <a:pt x="4239575" y="700742"/>
                  </a:cubicBezTo>
                  <a:cubicBezTo>
                    <a:pt x="6476616" y="676996"/>
                    <a:pt x="8839561" y="76473"/>
                    <a:pt x="9126191" y="1501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6DE277-9DB1-F8BB-3556-083433303C06}"/>
                </a:ext>
              </a:extLst>
            </p:cNvPr>
            <p:cNvSpPr/>
            <p:nvPr/>
          </p:nvSpPr>
          <p:spPr>
            <a:xfrm>
              <a:off x="-6914" y="4795778"/>
              <a:ext cx="9150918" cy="324930"/>
            </a:xfrm>
            <a:custGeom>
              <a:avLst/>
              <a:gdLst>
                <a:gd name="connsiteX0" fmla="*/ 8812476 w 9131888"/>
                <a:gd name="connsiteY0" fmla="*/ 29 h 324930"/>
                <a:gd name="connsiteX1" fmla="*/ 8990384 w 9131888"/>
                <a:gd name="connsiteY1" fmla="*/ 390 h 324930"/>
                <a:gd name="connsiteX2" fmla="*/ 9131888 w 9131888"/>
                <a:gd name="connsiteY2" fmla="*/ 1119 h 324930"/>
                <a:gd name="connsiteX3" fmla="*/ 9131888 w 9131888"/>
                <a:gd name="connsiteY3" fmla="*/ 94456 h 324930"/>
                <a:gd name="connsiteX4" fmla="*/ 4291192 w 9131888"/>
                <a:gd name="connsiteY4" fmla="*/ 123106 h 324930"/>
                <a:gd name="connsiteX5" fmla="*/ 0 w 9131888"/>
                <a:gd name="connsiteY5" fmla="*/ 324930 h 324930"/>
                <a:gd name="connsiteX6" fmla="*/ 0 w 9131888"/>
                <a:gd name="connsiteY6" fmla="*/ 178692 h 324930"/>
                <a:gd name="connsiteX7" fmla="*/ 23447 w 9131888"/>
                <a:gd name="connsiteY7" fmla="*/ 177524 h 324930"/>
                <a:gd name="connsiteX8" fmla="*/ 4291192 w 9131888"/>
                <a:gd name="connsiteY8" fmla="*/ 21294 h 324930"/>
                <a:gd name="connsiteX9" fmla="*/ 8812476 w 9131888"/>
                <a:gd name="connsiteY9" fmla="*/ 29 h 324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324930">
                  <a:moveTo>
                    <a:pt x="8812476" y="29"/>
                  </a:moveTo>
                  <a:cubicBezTo>
                    <a:pt x="8875274" y="81"/>
                    <a:pt x="8934705" y="199"/>
                    <a:pt x="8990384" y="390"/>
                  </a:cubicBezTo>
                  <a:lnTo>
                    <a:pt x="9131888" y="1119"/>
                  </a:lnTo>
                  <a:lnTo>
                    <a:pt x="9131888" y="94456"/>
                  </a:lnTo>
                  <a:lnTo>
                    <a:pt x="4291192" y="123106"/>
                  </a:lnTo>
                  <a:lnTo>
                    <a:pt x="0" y="324930"/>
                  </a:lnTo>
                  <a:lnTo>
                    <a:pt x="0" y="178692"/>
                  </a:lnTo>
                  <a:lnTo>
                    <a:pt x="23447" y="177524"/>
                  </a:lnTo>
                  <a:cubicBezTo>
                    <a:pt x="372747" y="160165"/>
                    <a:pt x="3201210" y="21294"/>
                    <a:pt x="4291192" y="21294"/>
                  </a:cubicBezTo>
                  <a:cubicBezTo>
                    <a:pt x="5295140" y="21294"/>
                    <a:pt x="7640256" y="-924"/>
                    <a:pt x="8812476" y="29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C7EC8A7-AA79-0B38-670A-3AE5F65F9A91}"/>
                </a:ext>
              </a:extLst>
            </p:cNvPr>
            <p:cNvSpPr/>
            <p:nvPr/>
          </p:nvSpPr>
          <p:spPr>
            <a:xfrm>
              <a:off x="-6914" y="4740814"/>
              <a:ext cx="9150918" cy="318974"/>
            </a:xfrm>
            <a:custGeom>
              <a:avLst/>
              <a:gdLst>
                <a:gd name="connsiteX0" fmla="*/ 8807650 w 9131888"/>
                <a:gd name="connsiteY0" fmla="*/ 29 h 318974"/>
                <a:gd name="connsiteX1" fmla="*/ 8988052 w 9131888"/>
                <a:gd name="connsiteY1" fmla="*/ 390 h 318974"/>
                <a:gd name="connsiteX2" fmla="*/ 9131888 w 9131888"/>
                <a:gd name="connsiteY2" fmla="*/ 1120 h 318974"/>
                <a:gd name="connsiteX3" fmla="*/ 9131888 w 9131888"/>
                <a:gd name="connsiteY3" fmla="*/ 148269 h 318974"/>
                <a:gd name="connsiteX4" fmla="*/ 4222482 w 9131888"/>
                <a:gd name="connsiteY4" fmla="*/ 123106 h 318974"/>
                <a:gd name="connsiteX5" fmla="*/ 0 w 9131888"/>
                <a:gd name="connsiteY5" fmla="*/ 318974 h 318974"/>
                <a:gd name="connsiteX6" fmla="*/ 0 w 9131888"/>
                <a:gd name="connsiteY6" fmla="*/ 172554 h 318974"/>
                <a:gd name="connsiteX7" fmla="*/ 62725 w 9131888"/>
                <a:gd name="connsiteY7" fmla="*/ 169530 h 318974"/>
                <a:gd name="connsiteX8" fmla="*/ 4222975 w 9131888"/>
                <a:gd name="connsiteY8" fmla="*/ 21294 h 318974"/>
                <a:gd name="connsiteX9" fmla="*/ 8807650 w 9131888"/>
                <a:gd name="connsiteY9" fmla="*/ 29 h 31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318974">
                  <a:moveTo>
                    <a:pt x="8807650" y="29"/>
                  </a:moveTo>
                  <a:cubicBezTo>
                    <a:pt x="8871328" y="81"/>
                    <a:pt x="8931593" y="198"/>
                    <a:pt x="8988052" y="390"/>
                  </a:cubicBezTo>
                  <a:lnTo>
                    <a:pt x="9131888" y="1120"/>
                  </a:lnTo>
                  <a:lnTo>
                    <a:pt x="9131888" y="148269"/>
                  </a:lnTo>
                  <a:lnTo>
                    <a:pt x="4222482" y="123106"/>
                  </a:lnTo>
                  <a:lnTo>
                    <a:pt x="0" y="318974"/>
                  </a:lnTo>
                  <a:lnTo>
                    <a:pt x="0" y="172554"/>
                  </a:lnTo>
                  <a:lnTo>
                    <a:pt x="62725" y="169530"/>
                  </a:lnTo>
                  <a:cubicBezTo>
                    <a:pt x="783124" y="134912"/>
                    <a:pt x="3223631" y="21294"/>
                    <a:pt x="4222975" y="21294"/>
                  </a:cubicBezTo>
                  <a:cubicBezTo>
                    <a:pt x="5240998" y="21294"/>
                    <a:pt x="7618995" y="-924"/>
                    <a:pt x="8807650" y="29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5447962-7F03-05D6-5EF3-BC626588DDD7}"/>
                </a:ext>
              </a:extLst>
            </p:cNvPr>
            <p:cNvSpPr/>
            <p:nvPr/>
          </p:nvSpPr>
          <p:spPr>
            <a:xfrm>
              <a:off x="-6914" y="4694336"/>
              <a:ext cx="9150918" cy="368108"/>
            </a:xfrm>
            <a:custGeom>
              <a:avLst/>
              <a:gdLst>
                <a:gd name="connsiteX0" fmla="*/ 8810970 w 9131888"/>
                <a:gd name="connsiteY0" fmla="*/ 29 h 368108"/>
                <a:gd name="connsiteX1" fmla="*/ 8989973 w 9131888"/>
                <a:gd name="connsiteY1" fmla="*/ 390 h 368108"/>
                <a:gd name="connsiteX2" fmla="*/ 9131888 w 9131888"/>
                <a:gd name="connsiteY2" fmla="*/ 1116 h 368108"/>
                <a:gd name="connsiteX3" fmla="*/ 9131888 w 9131888"/>
                <a:gd name="connsiteY3" fmla="*/ 148260 h 368108"/>
                <a:gd name="connsiteX4" fmla="*/ 4261856 w 9131888"/>
                <a:gd name="connsiteY4" fmla="*/ 122859 h 368108"/>
                <a:gd name="connsiteX5" fmla="*/ 0 w 9131888"/>
                <a:gd name="connsiteY5" fmla="*/ 368108 h 368108"/>
                <a:gd name="connsiteX6" fmla="*/ 0 w 9131888"/>
                <a:gd name="connsiteY6" fmla="*/ 176094 h 368108"/>
                <a:gd name="connsiteX7" fmla="*/ 11816 w 9131888"/>
                <a:gd name="connsiteY7" fmla="*/ 175512 h 368108"/>
                <a:gd name="connsiteX8" fmla="*/ 4262222 w 9131888"/>
                <a:gd name="connsiteY8" fmla="*/ 21294 h 368108"/>
                <a:gd name="connsiteX9" fmla="*/ 8810970 w 9131888"/>
                <a:gd name="connsiteY9" fmla="*/ 29 h 36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368108">
                  <a:moveTo>
                    <a:pt x="8810970" y="29"/>
                  </a:moveTo>
                  <a:cubicBezTo>
                    <a:pt x="8874154" y="81"/>
                    <a:pt x="8933951" y="199"/>
                    <a:pt x="8989973" y="390"/>
                  </a:cubicBezTo>
                  <a:lnTo>
                    <a:pt x="9131888" y="1116"/>
                  </a:lnTo>
                  <a:lnTo>
                    <a:pt x="9131888" y="148260"/>
                  </a:lnTo>
                  <a:lnTo>
                    <a:pt x="4261856" y="122859"/>
                  </a:lnTo>
                  <a:lnTo>
                    <a:pt x="0" y="368108"/>
                  </a:lnTo>
                  <a:lnTo>
                    <a:pt x="0" y="176094"/>
                  </a:lnTo>
                  <a:lnTo>
                    <a:pt x="11816" y="175512"/>
                  </a:lnTo>
                  <a:cubicBezTo>
                    <a:pt x="507709" y="151162"/>
                    <a:pt x="3202163" y="21294"/>
                    <a:pt x="4262222" y="21294"/>
                  </a:cubicBezTo>
                  <a:cubicBezTo>
                    <a:pt x="5272170" y="21294"/>
                    <a:pt x="7631539" y="-924"/>
                    <a:pt x="8810970" y="29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15F3859-7633-0614-7A4A-FB88915CE963}"/>
                </a:ext>
              </a:extLst>
            </p:cNvPr>
            <p:cNvSpPr/>
            <p:nvPr/>
          </p:nvSpPr>
          <p:spPr>
            <a:xfrm>
              <a:off x="-6914" y="4641882"/>
              <a:ext cx="9150918" cy="377923"/>
            </a:xfrm>
            <a:custGeom>
              <a:avLst/>
              <a:gdLst>
                <a:gd name="connsiteX0" fmla="*/ 7947607 w 9131888"/>
                <a:gd name="connsiteY0" fmla="*/ 9 h 377923"/>
                <a:gd name="connsiteX1" fmla="*/ 8187267 w 9131888"/>
                <a:gd name="connsiteY1" fmla="*/ 35 h 377923"/>
                <a:gd name="connsiteX2" fmla="*/ 9088167 w 9131888"/>
                <a:gd name="connsiteY2" fmla="*/ 2823 h 377923"/>
                <a:gd name="connsiteX3" fmla="*/ 9131888 w 9131888"/>
                <a:gd name="connsiteY3" fmla="*/ 3225 h 377923"/>
                <a:gd name="connsiteX4" fmla="*/ 9131888 w 9131888"/>
                <a:gd name="connsiteY4" fmla="*/ 225044 h 377923"/>
                <a:gd name="connsiteX5" fmla="*/ 4221377 w 9131888"/>
                <a:gd name="connsiteY5" fmla="*/ 233227 h 377923"/>
                <a:gd name="connsiteX6" fmla="*/ 0 w 9131888"/>
                <a:gd name="connsiteY6" fmla="*/ 377923 h 377923"/>
                <a:gd name="connsiteX7" fmla="*/ 0 w 9131888"/>
                <a:gd name="connsiteY7" fmla="*/ 148422 h 377923"/>
                <a:gd name="connsiteX8" fmla="*/ 18651 w 9131888"/>
                <a:gd name="connsiteY8" fmla="*/ 147577 h 377923"/>
                <a:gd name="connsiteX9" fmla="*/ 4243140 w 9131888"/>
                <a:gd name="connsiteY9" fmla="*/ 6364 h 377923"/>
                <a:gd name="connsiteX10" fmla="*/ 7947607 w 9131888"/>
                <a:gd name="connsiteY10" fmla="*/ 9 h 37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31888" h="377923">
                  <a:moveTo>
                    <a:pt x="7947607" y="9"/>
                  </a:moveTo>
                  <a:cubicBezTo>
                    <a:pt x="8029525" y="-9"/>
                    <a:pt x="8109537" y="-2"/>
                    <a:pt x="8187267" y="35"/>
                  </a:cubicBezTo>
                  <a:cubicBezTo>
                    <a:pt x="8550005" y="207"/>
                    <a:pt x="8863040" y="1017"/>
                    <a:pt x="9088167" y="2823"/>
                  </a:cubicBezTo>
                  <a:lnTo>
                    <a:pt x="9131888" y="3225"/>
                  </a:lnTo>
                  <a:lnTo>
                    <a:pt x="9131888" y="225044"/>
                  </a:lnTo>
                  <a:lnTo>
                    <a:pt x="4221377" y="233227"/>
                  </a:lnTo>
                  <a:lnTo>
                    <a:pt x="0" y="377923"/>
                  </a:lnTo>
                  <a:lnTo>
                    <a:pt x="0" y="148422"/>
                  </a:lnTo>
                  <a:lnTo>
                    <a:pt x="18651" y="147577"/>
                  </a:lnTo>
                  <a:cubicBezTo>
                    <a:pt x="644338" y="119334"/>
                    <a:pt x="3211560" y="6364"/>
                    <a:pt x="4243140" y="6364"/>
                  </a:cubicBezTo>
                  <a:cubicBezTo>
                    <a:pt x="5061109" y="6364"/>
                    <a:pt x="6718830" y="285"/>
                    <a:pt x="7947607" y="9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097A2EF-21C3-CE65-C3E6-26DDD5E6E2BA}"/>
                </a:ext>
              </a:extLst>
            </p:cNvPr>
            <p:cNvSpPr/>
            <p:nvPr/>
          </p:nvSpPr>
          <p:spPr>
            <a:xfrm>
              <a:off x="-6914" y="4126272"/>
              <a:ext cx="9150918" cy="398523"/>
            </a:xfrm>
            <a:custGeom>
              <a:avLst/>
              <a:gdLst>
                <a:gd name="connsiteX0" fmla="*/ 9131888 w 9131888"/>
                <a:gd name="connsiteY0" fmla="*/ 0 h 398523"/>
                <a:gd name="connsiteX1" fmla="*/ 9131888 w 9131888"/>
                <a:gd name="connsiteY1" fmla="*/ 208839 h 398523"/>
                <a:gd name="connsiteX2" fmla="*/ 9116126 w 9131888"/>
                <a:gd name="connsiteY2" fmla="*/ 209588 h 398523"/>
                <a:gd name="connsiteX3" fmla="*/ 4209695 w 9131888"/>
                <a:gd name="connsiteY3" fmla="*/ 398523 h 398523"/>
                <a:gd name="connsiteX4" fmla="*/ 17848 w 9131888"/>
                <a:gd name="connsiteY4" fmla="*/ 264959 h 398523"/>
                <a:gd name="connsiteX5" fmla="*/ 0 w 9131888"/>
                <a:gd name="connsiteY5" fmla="*/ 263621 h 398523"/>
                <a:gd name="connsiteX6" fmla="*/ 0 w 9131888"/>
                <a:gd name="connsiteY6" fmla="*/ 93809 h 398523"/>
                <a:gd name="connsiteX7" fmla="*/ 56315 w 9131888"/>
                <a:gd name="connsiteY7" fmla="*/ 103833 h 398523"/>
                <a:gd name="connsiteX8" fmla="*/ 4224450 w 9131888"/>
                <a:gd name="connsiteY8" fmla="*/ 330894 h 398523"/>
                <a:gd name="connsiteX9" fmla="*/ 9123369 w 9131888"/>
                <a:gd name="connsiteY9" fmla="*/ 2154 h 398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1888" h="398523">
                  <a:moveTo>
                    <a:pt x="9131888" y="0"/>
                  </a:moveTo>
                  <a:lnTo>
                    <a:pt x="9131888" y="208839"/>
                  </a:lnTo>
                  <a:lnTo>
                    <a:pt x="9116126" y="209588"/>
                  </a:lnTo>
                  <a:cubicBezTo>
                    <a:pt x="8673915" y="230581"/>
                    <a:pt x="5108154" y="398523"/>
                    <a:pt x="4209695" y="398523"/>
                  </a:cubicBezTo>
                  <a:cubicBezTo>
                    <a:pt x="1981599" y="398523"/>
                    <a:pt x="382747" y="291672"/>
                    <a:pt x="17848" y="264959"/>
                  </a:cubicBezTo>
                  <a:lnTo>
                    <a:pt x="0" y="263621"/>
                  </a:lnTo>
                  <a:lnTo>
                    <a:pt x="0" y="93809"/>
                  </a:lnTo>
                  <a:lnTo>
                    <a:pt x="56315" y="103833"/>
                  </a:lnTo>
                  <a:cubicBezTo>
                    <a:pt x="455852" y="171957"/>
                    <a:pt x="1752984" y="351675"/>
                    <a:pt x="4224450" y="330894"/>
                  </a:cubicBezTo>
                  <a:cubicBezTo>
                    <a:pt x="7666492" y="301846"/>
                    <a:pt x="8875019" y="61729"/>
                    <a:pt x="9123369" y="2154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5CC365-7842-B3FB-2632-E7A20A2DE14E}"/>
                </a:ext>
              </a:extLst>
            </p:cNvPr>
            <p:cNvSpPr/>
            <p:nvPr/>
          </p:nvSpPr>
          <p:spPr>
            <a:xfrm>
              <a:off x="-7446" y="5095331"/>
              <a:ext cx="913326" cy="369553"/>
            </a:xfrm>
            <a:custGeom>
              <a:avLst/>
              <a:gdLst>
                <a:gd name="connsiteX0" fmla="*/ 923007 w 923007"/>
                <a:gd name="connsiteY0" fmla="*/ 0 h 369553"/>
                <a:gd name="connsiteX1" fmla="*/ 923007 w 923007"/>
                <a:gd name="connsiteY1" fmla="*/ 221207 h 369553"/>
                <a:gd name="connsiteX2" fmla="*/ 0 w 923007"/>
                <a:gd name="connsiteY2" fmla="*/ 369553 h 369553"/>
                <a:gd name="connsiteX3" fmla="*/ 0 w 923007"/>
                <a:gd name="connsiteY3" fmla="*/ 69875 h 36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007" h="369553">
                  <a:moveTo>
                    <a:pt x="923007" y="0"/>
                  </a:moveTo>
                  <a:lnTo>
                    <a:pt x="923007" y="221207"/>
                  </a:lnTo>
                  <a:lnTo>
                    <a:pt x="0" y="369553"/>
                  </a:lnTo>
                  <a:lnTo>
                    <a:pt x="0" y="6987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5B3652-9212-6854-DB45-8BA52777E746}"/>
                </a:ext>
              </a:extLst>
            </p:cNvPr>
            <p:cNvSpPr/>
            <p:nvPr/>
          </p:nvSpPr>
          <p:spPr>
            <a:xfrm>
              <a:off x="8145991" y="5021432"/>
              <a:ext cx="998013" cy="323937"/>
            </a:xfrm>
            <a:custGeom>
              <a:avLst/>
              <a:gdLst>
                <a:gd name="connsiteX0" fmla="*/ 0 w 995938"/>
                <a:gd name="connsiteY0" fmla="*/ 0 h 323937"/>
                <a:gd name="connsiteX1" fmla="*/ 995938 w 995938"/>
                <a:gd name="connsiteY1" fmla="*/ 62217 h 323937"/>
                <a:gd name="connsiteX2" fmla="*/ 995938 w 995938"/>
                <a:gd name="connsiteY2" fmla="*/ 323937 h 323937"/>
                <a:gd name="connsiteX3" fmla="*/ 0 w 995938"/>
                <a:gd name="connsiteY3" fmla="*/ 191819 h 323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938" h="323937">
                  <a:moveTo>
                    <a:pt x="0" y="0"/>
                  </a:moveTo>
                  <a:lnTo>
                    <a:pt x="995938" y="62217"/>
                  </a:lnTo>
                  <a:lnTo>
                    <a:pt x="995938" y="323937"/>
                  </a:lnTo>
                  <a:lnTo>
                    <a:pt x="0" y="191819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88E94FC-3ADB-AC33-48C3-A7B8CCA7ADFA}"/>
                </a:ext>
              </a:extLst>
            </p:cNvPr>
            <p:cNvSpPr/>
            <p:nvPr/>
          </p:nvSpPr>
          <p:spPr>
            <a:xfrm>
              <a:off x="1398008" y="5007537"/>
              <a:ext cx="1043032" cy="236823"/>
            </a:xfrm>
            <a:custGeom>
              <a:avLst/>
              <a:gdLst>
                <a:gd name="connsiteX0" fmla="*/ 0 w 1073173"/>
                <a:gd name="connsiteY0" fmla="*/ 244174 h 244174"/>
                <a:gd name="connsiteX1" fmla="*/ 0 w 1073173"/>
                <a:gd name="connsiteY1" fmla="*/ 60727 h 244174"/>
                <a:gd name="connsiteX2" fmla="*/ 1073174 w 1073173"/>
                <a:gd name="connsiteY2" fmla="*/ 0 h 244174"/>
                <a:gd name="connsiteX3" fmla="*/ 1073174 w 1073173"/>
                <a:gd name="connsiteY3" fmla="*/ 134385 h 244174"/>
                <a:gd name="connsiteX4" fmla="*/ 0 w 1073173"/>
                <a:gd name="connsiteY4" fmla="*/ 244174 h 24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173" h="244174">
                  <a:moveTo>
                    <a:pt x="0" y="244174"/>
                  </a:moveTo>
                  <a:lnTo>
                    <a:pt x="0" y="60727"/>
                  </a:lnTo>
                  <a:lnTo>
                    <a:pt x="1073174" y="0"/>
                  </a:lnTo>
                  <a:lnTo>
                    <a:pt x="1073174" y="134385"/>
                  </a:lnTo>
                  <a:lnTo>
                    <a:pt x="0" y="244174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823CA8A-903D-98B2-AD85-8B1465B78683}"/>
                </a:ext>
              </a:extLst>
            </p:cNvPr>
            <p:cNvSpPr/>
            <p:nvPr/>
          </p:nvSpPr>
          <p:spPr>
            <a:xfrm>
              <a:off x="6023207" y="4958598"/>
              <a:ext cx="1342819" cy="197844"/>
            </a:xfrm>
            <a:custGeom>
              <a:avLst/>
              <a:gdLst>
                <a:gd name="connsiteX0" fmla="*/ 1381624 w 1381624"/>
                <a:gd name="connsiteY0" fmla="*/ 203985 h 203985"/>
                <a:gd name="connsiteX1" fmla="*/ 1381624 w 1381624"/>
                <a:gd name="connsiteY1" fmla="*/ 34737 h 203985"/>
                <a:gd name="connsiteX2" fmla="*/ 0 w 1381624"/>
                <a:gd name="connsiteY2" fmla="*/ 0 h 203985"/>
                <a:gd name="connsiteX3" fmla="*/ 0 w 1381624"/>
                <a:gd name="connsiteY3" fmla="*/ 126144 h 203985"/>
                <a:gd name="connsiteX4" fmla="*/ 1381624 w 1381624"/>
                <a:gd name="connsiteY4" fmla="*/ 203985 h 20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24" h="203985">
                  <a:moveTo>
                    <a:pt x="1381624" y="203985"/>
                  </a:moveTo>
                  <a:lnTo>
                    <a:pt x="1381624" y="34737"/>
                  </a:lnTo>
                  <a:lnTo>
                    <a:pt x="0" y="0"/>
                  </a:lnTo>
                  <a:lnTo>
                    <a:pt x="0" y="126144"/>
                  </a:lnTo>
                  <a:lnTo>
                    <a:pt x="1381624" y="20398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DAA29FE-0C72-49AD-F33A-0F1252325598}"/>
                </a:ext>
              </a:extLst>
            </p:cNvPr>
            <p:cNvSpPr/>
            <p:nvPr/>
          </p:nvSpPr>
          <p:spPr>
            <a:xfrm>
              <a:off x="7366027" y="4992290"/>
              <a:ext cx="18358" cy="164152"/>
            </a:xfrm>
            <a:custGeom>
              <a:avLst/>
              <a:gdLst>
                <a:gd name="connsiteX0" fmla="*/ 0 w 18889"/>
                <a:gd name="connsiteY0" fmla="*/ 0 h 169248"/>
                <a:gd name="connsiteX1" fmla="*/ 18890 w 18889"/>
                <a:gd name="connsiteY1" fmla="*/ 0 h 169248"/>
                <a:gd name="connsiteX2" fmla="*/ 18890 w 18889"/>
                <a:gd name="connsiteY2" fmla="*/ 164557 h 169248"/>
                <a:gd name="connsiteX3" fmla="*/ 0 w 18889"/>
                <a:gd name="connsiteY3" fmla="*/ 169248 h 169248"/>
                <a:gd name="connsiteX4" fmla="*/ 0 w 18889"/>
                <a:gd name="connsiteY4" fmla="*/ 0 h 1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" h="169248">
                  <a:moveTo>
                    <a:pt x="0" y="0"/>
                  </a:moveTo>
                  <a:lnTo>
                    <a:pt x="18890" y="0"/>
                  </a:lnTo>
                  <a:lnTo>
                    <a:pt x="18890" y="164557"/>
                  </a:lnTo>
                  <a:lnTo>
                    <a:pt x="0" y="169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52B3354-67F2-09A8-C075-880C25F93D13}"/>
                </a:ext>
              </a:extLst>
            </p:cNvPr>
            <p:cNvSpPr/>
            <p:nvPr/>
          </p:nvSpPr>
          <p:spPr>
            <a:xfrm>
              <a:off x="1378416" y="5066434"/>
              <a:ext cx="19591" cy="177924"/>
            </a:xfrm>
            <a:custGeom>
              <a:avLst/>
              <a:gdLst>
                <a:gd name="connsiteX0" fmla="*/ 0 w 20157"/>
                <a:gd name="connsiteY0" fmla="*/ 0 h 183447"/>
                <a:gd name="connsiteX1" fmla="*/ 20158 w 20157"/>
                <a:gd name="connsiteY1" fmla="*/ 0 h 183447"/>
                <a:gd name="connsiteX2" fmla="*/ 20158 w 20157"/>
                <a:gd name="connsiteY2" fmla="*/ 183447 h 183447"/>
                <a:gd name="connsiteX3" fmla="*/ 0 w 20157"/>
                <a:gd name="connsiteY3" fmla="*/ 183447 h 18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57" h="183447">
                  <a:moveTo>
                    <a:pt x="0" y="0"/>
                  </a:moveTo>
                  <a:lnTo>
                    <a:pt x="20158" y="0"/>
                  </a:lnTo>
                  <a:lnTo>
                    <a:pt x="20158" y="183447"/>
                  </a:lnTo>
                  <a:lnTo>
                    <a:pt x="0" y="183447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7" name="Graphic 1133">
              <a:extLst>
                <a:ext uri="{FF2B5EF4-FFF2-40B4-BE49-F238E27FC236}">
                  <a16:creationId xmlns:a16="http://schemas.microsoft.com/office/drawing/2014/main" id="{D08723FC-82B4-07B2-AF9E-B8A5D9065B13}"/>
                </a:ext>
              </a:extLst>
            </p:cNvPr>
            <p:cNvSpPr/>
            <p:nvPr/>
          </p:nvSpPr>
          <p:spPr>
            <a:xfrm>
              <a:off x="-3" y="5181976"/>
              <a:ext cx="9144003" cy="433959"/>
            </a:xfrm>
            <a:custGeom>
              <a:avLst/>
              <a:gdLst>
                <a:gd name="connsiteX0" fmla="*/ 9433593 w 9433913"/>
                <a:gd name="connsiteY0" fmla="*/ 266623 h 433959"/>
                <a:gd name="connsiteX1" fmla="*/ 9303772 w 9433913"/>
                <a:gd name="connsiteY1" fmla="*/ 249889 h 433959"/>
                <a:gd name="connsiteX2" fmla="*/ 5039602 w 9433913"/>
                <a:gd name="connsiteY2" fmla="*/ -624 h 433959"/>
                <a:gd name="connsiteX3" fmla="*/ 4646591 w 9433913"/>
                <a:gd name="connsiteY3" fmla="*/ 1785 h 433959"/>
                <a:gd name="connsiteX4" fmla="*/ 134571 w 9433913"/>
                <a:gd name="connsiteY4" fmla="*/ 406586 h 433959"/>
                <a:gd name="connsiteX5" fmla="*/ -320 w 9433913"/>
                <a:gd name="connsiteY5" fmla="*/ 433336 h 43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913" h="433959">
                  <a:moveTo>
                    <a:pt x="9433593" y="266623"/>
                  </a:moveTo>
                  <a:lnTo>
                    <a:pt x="9303772" y="249889"/>
                  </a:lnTo>
                  <a:cubicBezTo>
                    <a:pt x="9284248" y="247480"/>
                    <a:pt x="7331998" y="-624"/>
                    <a:pt x="5039602" y="-624"/>
                  </a:cubicBezTo>
                  <a:cubicBezTo>
                    <a:pt x="4908007" y="-624"/>
                    <a:pt x="4775905" y="136"/>
                    <a:pt x="4646591" y="1785"/>
                  </a:cubicBezTo>
                  <a:cubicBezTo>
                    <a:pt x="2036111" y="34747"/>
                    <a:pt x="153334" y="402783"/>
                    <a:pt x="134571" y="406586"/>
                  </a:cubicBezTo>
                  <a:lnTo>
                    <a:pt x="-320" y="433336"/>
                  </a:lnTo>
                </a:path>
              </a:pathLst>
            </a:custGeom>
            <a:no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sp>
        <p:nvSpPr>
          <p:cNvPr id="55" name="Title 54">
            <a:extLst>
              <a:ext uri="{FF2B5EF4-FFF2-40B4-BE49-F238E27FC236}">
                <a16:creationId xmlns:a16="http://schemas.microsoft.com/office/drawing/2014/main" id="{9A40F794-1F4A-04A8-69E5-10764AA70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8950" y="628651"/>
            <a:ext cx="6134101" cy="798512"/>
          </a:xfrm>
          <a:prstGeom prst="rect">
            <a:avLst/>
          </a:prstGeom>
        </p:spPr>
        <p:txBody>
          <a:bodyPr anchor="ctr"/>
          <a:lstStyle>
            <a:lvl1pPr algn="ctr" rtl="0">
              <a:defRPr/>
            </a:lvl1pPr>
          </a:lstStyle>
          <a:p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894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F0696A-F10E-B8FB-A486-F3EC400DF120}"/>
              </a:ext>
            </a:extLst>
          </p:cNvPr>
          <p:cNvGrpSpPr/>
          <p:nvPr userDrawn="1"/>
        </p:nvGrpSpPr>
        <p:grpSpPr>
          <a:xfrm>
            <a:off x="-2568" y="5500693"/>
            <a:ext cx="12223189" cy="1372298"/>
            <a:chOff x="-1926" y="5924324"/>
            <a:chExt cx="9167392" cy="9486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7E2765-445C-1926-87BE-ACA2A549A694}"/>
                </a:ext>
              </a:extLst>
            </p:cNvPr>
            <p:cNvGrpSpPr/>
            <p:nvPr/>
          </p:nvGrpSpPr>
          <p:grpSpPr>
            <a:xfrm>
              <a:off x="-1926" y="6466045"/>
              <a:ext cx="9158293" cy="406944"/>
              <a:chOff x="-14291" y="4332154"/>
              <a:chExt cx="9158293" cy="254084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81E39F8-AA64-1E4B-BC11-288DA6D35304}"/>
                  </a:ext>
                </a:extLst>
              </p:cNvPr>
              <p:cNvSpPr/>
              <p:nvPr/>
            </p:nvSpPr>
            <p:spPr bwMode="auto">
              <a:xfrm>
                <a:off x="-12365" y="4332160"/>
                <a:ext cx="9156365" cy="2540833"/>
              </a:xfrm>
              <a:prstGeom prst="rect">
                <a:avLst/>
              </a:prstGeom>
              <a:gradFill>
                <a:gsLst>
                  <a:gs pos="22000">
                    <a:srgbClr val="459E26"/>
                  </a:gs>
                  <a:gs pos="70000">
                    <a:srgbClr val="73D101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CAACCCD-FBE4-37C4-43EF-CF712DFE3182}"/>
                  </a:ext>
                </a:extLst>
              </p:cNvPr>
              <p:cNvSpPr/>
              <p:nvPr/>
            </p:nvSpPr>
            <p:spPr bwMode="auto">
              <a:xfrm rot="5400000">
                <a:off x="5336352" y="4636064"/>
                <a:ext cx="2540839" cy="1933031"/>
              </a:xfrm>
              <a:custGeom>
                <a:avLst/>
                <a:gdLst>
                  <a:gd name="connsiteX0" fmla="*/ 0 w 1850572"/>
                  <a:gd name="connsiteY0" fmla="*/ 1933031 h 1933031"/>
                  <a:gd name="connsiteX1" fmla="*/ 1 w 1850572"/>
                  <a:gd name="connsiteY1" fmla="*/ 1753420 h 1933031"/>
                  <a:gd name="connsiteX2" fmla="*/ 1850572 w 1850572"/>
                  <a:gd name="connsiteY2" fmla="*/ 0 h 1933031"/>
                  <a:gd name="connsiteX3" fmla="*/ 1850572 w 1850572"/>
                  <a:gd name="connsiteY3" fmla="*/ 295368 h 1933031"/>
                  <a:gd name="connsiteX4" fmla="*/ 0 w 1850572"/>
                  <a:gd name="connsiteY4" fmla="*/ 1933031 h 193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1933031">
                    <a:moveTo>
                      <a:pt x="0" y="1933031"/>
                    </a:moveTo>
                    <a:lnTo>
                      <a:pt x="1" y="1753420"/>
                    </a:lnTo>
                    <a:lnTo>
                      <a:pt x="1850572" y="0"/>
                    </a:lnTo>
                    <a:lnTo>
                      <a:pt x="1850572" y="295368"/>
                    </a:lnTo>
                    <a:lnTo>
                      <a:pt x="0" y="193303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43778D4-8CDA-E96C-76B6-89EA4126502A}"/>
                  </a:ext>
                </a:extLst>
              </p:cNvPr>
              <p:cNvSpPr/>
              <p:nvPr/>
            </p:nvSpPr>
            <p:spPr bwMode="auto">
              <a:xfrm rot="5400000">
                <a:off x="302380" y="4015493"/>
                <a:ext cx="1043838" cy="1677179"/>
              </a:xfrm>
              <a:custGeom>
                <a:avLst/>
                <a:gdLst>
                  <a:gd name="connsiteX0" fmla="*/ 0 w 760259"/>
                  <a:gd name="connsiteY0" fmla="*/ 1677179 h 1677179"/>
                  <a:gd name="connsiteX1" fmla="*/ 0 w 760259"/>
                  <a:gd name="connsiteY1" fmla="*/ 0 h 1677179"/>
                  <a:gd name="connsiteX2" fmla="*/ 760259 w 760259"/>
                  <a:gd name="connsiteY2" fmla="*/ 1677179 h 1677179"/>
                  <a:gd name="connsiteX3" fmla="*/ 0 w 760259"/>
                  <a:gd name="connsiteY3" fmla="*/ 1677179 h 16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259" h="1677179">
                    <a:moveTo>
                      <a:pt x="0" y="1677179"/>
                    </a:moveTo>
                    <a:lnTo>
                      <a:pt x="0" y="0"/>
                    </a:lnTo>
                    <a:lnTo>
                      <a:pt x="760259" y="1677179"/>
                    </a:lnTo>
                    <a:lnTo>
                      <a:pt x="0" y="1677179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6B91D14-61BA-58F9-87FE-678082C2E230}"/>
                  </a:ext>
                </a:extLst>
              </p:cNvPr>
              <p:cNvSpPr/>
              <p:nvPr/>
            </p:nvSpPr>
            <p:spPr bwMode="auto">
              <a:xfrm rot="5400000">
                <a:off x="1298445" y="4552605"/>
                <a:ext cx="2540839" cy="2099949"/>
              </a:xfrm>
              <a:custGeom>
                <a:avLst/>
                <a:gdLst>
                  <a:gd name="connsiteX0" fmla="*/ 0 w 1850572"/>
                  <a:gd name="connsiteY0" fmla="*/ 346527 h 2099949"/>
                  <a:gd name="connsiteX1" fmla="*/ 0 w 1850572"/>
                  <a:gd name="connsiteY1" fmla="*/ 0 h 2099949"/>
                  <a:gd name="connsiteX2" fmla="*/ 1850571 w 1850572"/>
                  <a:gd name="connsiteY2" fmla="*/ 1753421 h 2099949"/>
                  <a:gd name="connsiteX3" fmla="*/ 1850572 w 1850572"/>
                  <a:gd name="connsiteY3" fmla="*/ 2099949 h 2099949"/>
                  <a:gd name="connsiteX4" fmla="*/ 0 w 1850572"/>
                  <a:gd name="connsiteY4" fmla="*/ 346527 h 20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2099949">
                    <a:moveTo>
                      <a:pt x="0" y="346527"/>
                    </a:moveTo>
                    <a:lnTo>
                      <a:pt x="0" y="0"/>
                    </a:lnTo>
                    <a:lnTo>
                      <a:pt x="1850571" y="1753421"/>
                    </a:lnTo>
                    <a:lnTo>
                      <a:pt x="1850572" y="2099949"/>
                    </a:lnTo>
                    <a:lnTo>
                      <a:pt x="0" y="346527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E2C97DF-59D9-2ADA-DBB4-61A2E2886EF6}"/>
                  </a:ext>
                </a:extLst>
              </p:cNvPr>
              <p:cNvSpPr/>
              <p:nvPr/>
            </p:nvSpPr>
            <p:spPr bwMode="auto">
              <a:xfrm rot="5400000">
                <a:off x="6394571" y="4123569"/>
                <a:ext cx="2540838" cy="2958021"/>
              </a:xfrm>
              <a:custGeom>
                <a:avLst/>
                <a:gdLst>
                  <a:gd name="connsiteX0" fmla="*/ 0 w 1850572"/>
                  <a:gd name="connsiteY0" fmla="*/ 2958021 h 2958021"/>
                  <a:gd name="connsiteX1" fmla="*/ 1 w 1850572"/>
                  <a:gd name="connsiteY1" fmla="*/ 2332970 h 2958021"/>
                  <a:gd name="connsiteX2" fmla="*/ 1452502 w 1850572"/>
                  <a:gd name="connsiteY2" fmla="*/ 0 h 2958021"/>
                  <a:gd name="connsiteX3" fmla="*/ 1850572 w 1850572"/>
                  <a:gd name="connsiteY3" fmla="*/ 1 h 2958021"/>
                  <a:gd name="connsiteX4" fmla="*/ 1850572 w 1850572"/>
                  <a:gd name="connsiteY4" fmla="*/ 553441 h 2958021"/>
                  <a:gd name="connsiteX5" fmla="*/ 0 w 1850572"/>
                  <a:gd name="connsiteY5" fmla="*/ 2958021 h 295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2" h="2958021">
                    <a:moveTo>
                      <a:pt x="0" y="2958021"/>
                    </a:moveTo>
                    <a:lnTo>
                      <a:pt x="1" y="2332970"/>
                    </a:lnTo>
                    <a:lnTo>
                      <a:pt x="1452502" y="0"/>
                    </a:lnTo>
                    <a:lnTo>
                      <a:pt x="1850572" y="1"/>
                    </a:lnTo>
                    <a:lnTo>
                      <a:pt x="1850572" y="553441"/>
                    </a:lnTo>
                    <a:lnTo>
                      <a:pt x="0" y="295802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5ED94D2-1B1D-DFE9-421B-8A4273959474}"/>
                  </a:ext>
                </a:extLst>
              </p:cNvPr>
              <p:cNvSpPr/>
              <p:nvPr/>
            </p:nvSpPr>
            <p:spPr bwMode="auto">
              <a:xfrm rot="5400000">
                <a:off x="7761190" y="4010292"/>
                <a:ext cx="1060950" cy="1704674"/>
              </a:xfrm>
              <a:custGeom>
                <a:avLst/>
                <a:gdLst>
                  <a:gd name="connsiteX0" fmla="*/ 0 w 772723"/>
                  <a:gd name="connsiteY0" fmla="*/ 1 h 1704674"/>
                  <a:gd name="connsiteX1" fmla="*/ 772723 w 772723"/>
                  <a:gd name="connsiteY1" fmla="*/ 0 h 1704674"/>
                  <a:gd name="connsiteX2" fmla="*/ 1 w 772723"/>
                  <a:gd name="connsiteY2" fmla="*/ 1704674 h 1704674"/>
                  <a:gd name="connsiteX3" fmla="*/ 0 w 772723"/>
                  <a:gd name="connsiteY3" fmla="*/ 1 h 170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723" h="1704674">
                    <a:moveTo>
                      <a:pt x="0" y="1"/>
                    </a:moveTo>
                    <a:lnTo>
                      <a:pt x="772723" y="0"/>
                    </a:lnTo>
                    <a:lnTo>
                      <a:pt x="1" y="17046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D544519-965C-838A-FB91-E04480463056}"/>
                  </a:ext>
                </a:extLst>
              </p:cNvPr>
              <p:cNvSpPr/>
              <p:nvPr/>
            </p:nvSpPr>
            <p:spPr bwMode="auto">
              <a:xfrm rot="5400000">
                <a:off x="178510" y="4139365"/>
                <a:ext cx="2540826" cy="2926424"/>
              </a:xfrm>
              <a:custGeom>
                <a:avLst/>
                <a:gdLst>
                  <a:gd name="connsiteX0" fmla="*/ 0 w 1850571"/>
                  <a:gd name="connsiteY0" fmla="*/ 691166 h 2926424"/>
                  <a:gd name="connsiteX1" fmla="*/ 0 w 1850571"/>
                  <a:gd name="connsiteY1" fmla="*/ 0 h 2926424"/>
                  <a:gd name="connsiteX2" fmla="*/ 1850570 w 1850571"/>
                  <a:gd name="connsiteY2" fmla="*/ 2404580 h 2926424"/>
                  <a:gd name="connsiteX3" fmla="*/ 1850571 w 1850571"/>
                  <a:gd name="connsiteY3" fmla="*/ 2926423 h 2926424"/>
                  <a:gd name="connsiteX4" fmla="*/ 1391666 w 1850571"/>
                  <a:gd name="connsiteY4" fmla="*/ 2926424 h 2926424"/>
                  <a:gd name="connsiteX5" fmla="*/ 0 w 1850571"/>
                  <a:gd name="connsiteY5" fmla="*/ 691166 h 292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1" h="2926424">
                    <a:moveTo>
                      <a:pt x="0" y="691166"/>
                    </a:moveTo>
                    <a:lnTo>
                      <a:pt x="0" y="0"/>
                    </a:lnTo>
                    <a:lnTo>
                      <a:pt x="1850570" y="2404580"/>
                    </a:lnTo>
                    <a:lnTo>
                      <a:pt x="1850571" y="2926423"/>
                    </a:lnTo>
                    <a:lnTo>
                      <a:pt x="1391666" y="2926424"/>
                    </a:lnTo>
                    <a:lnTo>
                      <a:pt x="0" y="691166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41A496-26A9-B634-3E8A-AF802A9DB086}"/>
                </a:ext>
              </a:extLst>
            </p:cNvPr>
            <p:cNvSpPr/>
            <p:nvPr/>
          </p:nvSpPr>
          <p:spPr bwMode="auto">
            <a:xfrm>
              <a:off x="2535715" y="6581388"/>
              <a:ext cx="6620650" cy="288371"/>
            </a:xfrm>
            <a:custGeom>
              <a:avLst/>
              <a:gdLst>
                <a:gd name="connsiteX0" fmla="*/ 3799234 w 6620650"/>
                <a:gd name="connsiteY0" fmla="*/ 0 h 1338620"/>
                <a:gd name="connsiteX1" fmla="*/ 6485698 w 6620650"/>
                <a:gd name="connsiteY1" fmla="*/ 362298 h 1338620"/>
                <a:gd name="connsiteX2" fmla="*/ 6620650 w 6620650"/>
                <a:gd name="connsiteY2" fmla="*/ 410641 h 1338620"/>
                <a:gd name="connsiteX3" fmla="*/ 6620650 w 6620650"/>
                <a:gd name="connsiteY3" fmla="*/ 1338620 h 1338620"/>
                <a:gd name="connsiteX4" fmla="*/ 15767 w 6620650"/>
                <a:gd name="connsiteY4" fmla="*/ 1338620 h 1338620"/>
                <a:gd name="connsiteX5" fmla="*/ 0 w 6620650"/>
                <a:gd name="connsiteY5" fmla="*/ 1236961 h 1338620"/>
                <a:gd name="connsiteX6" fmla="*/ 3799234 w 6620650"/>
                <a:gd name="connsiteY6" fmla="*/ 0 h 133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0650" h="1338620">
                  <a:moveTo>
                    <a:pt x="3799234" y="0"/>
                  </a:moveTo>
                  <a:cubicBezTo>
                    <a:pt x="4848364" y="0"/>
                    <a:pt x="5798172" y="138452"/>
                    <a:pt x="6485698" y="362298"/>
                  </a:cubicBezTo>
                  <a:lnTo>
                    <a:pt x="6620650" y="410641"/>
                  </a:lnTo>
                  <a:lnTo>
                    <a:pt x="6620650" y="1338620"/>
                  </a:lnTo>
                  <a:lnTo>
                    <a:pt x="15767" y="1338620"/>
                  </a:lnTo>
                  <a:lnTo>
                    <a:pt x="0" y="1236961"/>
                  </a:lnTo>
                  <a:cubicBezTo>
                    <a:pt x="0" y="553806"/>
                    <a:pt x="1700975" y="0"/>
                    <a:pt x="3799234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2B3A20-229E-5A97-830D-1A8B7E7E7785}"/>
                </a:ext>
              </a:extLst>
            </p:cNvPr>
            <p:cNvSpPr/>
            <p:nvPr/>
          </p:nvSpPr>
          <p:spPr>
            <a:xfrm>
              <a:off x="0" y="6036726"/>
              <a:ext cx="9165465" cy="522866"/>
            </a:xfrm>
            <a:custGeom>
              <a:avLst/>
              <a:gdLst>
                <a:gd name="connsiteX0" fmla="*/ 9165465 w 9165465"/>
                <a:gd name="connsiteY0" fmla="*/ 0 h 522866"/>
                <a:gd name="connsiteX1" fmla="*/ 9165465 w 9165465"/>
                <a:gd name="connsiteY1" fmla="*/ 490360 h 522866"/>
                <a:gd name="connsiteX2" fmla="*/ 4382333 w 9165465"/>
                <a:gd name="connsiteY2" fmla="*/ 415592 h 522866"/>
                <a:gd name="connsiteX3" fmla="*/ 0 w 9165465"/>
                <a:gd name="connsiteY3" fmla="*/ 522866 h 522866"/>
                <a:gd name="connsiteX4" fmla="*/ 0 w 9165465"/>
                <a:gd name="connsiteY4" fmla="*/ 46046 h 522866"/>
                <a:gd name="connsiteX5" fmla="*/ 2732075 w 9165465"/>
                <a:gd name="connsiteY5" fmla="*/ 214887 h 522866"/>
                <a:gd name="connsiteX6" fmla="*/ 6367905 w 9165465"/>
                <a:gd name="connsiteY6" fmla="*/ 201722 h 522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5465" h="522866">
                  <a:moveTo>
                    <a:pt x="9165465" y="0"/>
                  </a:moveTo>
                  <a:lnTo>
                    <a:pt x="9165465" y="490360"/>
                  </a:lnTo>
                  <a:lnTo>
                    <a:pt x="4382333" y="415592"/>
                  </a:lnTo>
                  <a:lnTo>
                    <a:pt x="0" y="522866"/>
                  </a:lnTo>
                  <a:lnTo>
                    <a:pt x="0" y="46046"/>
                  </a:lnTo>
                  <a:lnTo>
                    <a:pt x="2732075" y="214887"/>
                  </a:lnTo>
                  <a:lnTo>
                    <a:pt x="6367905" y="201722"/>
                  </a:ln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0CB1E5-4BC6-A5D3-5C93-86685022C92C}"/>
                </a:ext>
              </a:extLst>
            </p:cNvPr>
            <p:cNvSpPr/>
            <p:nvPr/>
          </p:nvSpPr>
          <p:spPr>
            <a:xfrm>
              <a:off x="1" y="5924324"/>
              <a:ext cx="9165465" cy="362812"/>
            </a:xfrm>
            <a:custGeom>
              <a:avLst/>
              <a:gdLst>
                <a:gd name="connsiteX0" fmla="*/ 9165465 w 9165465"/>
                <a:gd name="connsiteY0" fmla="*/ 0 h 362812"/>
                <a:gd name="connsiteX1" fmla="*/ 9165465 w 9165465"/>
                <a:gd name="connsiteY1" fmla="*/ 209596 h 362812"/>
                <a:gd name="connsiteX2" fmla="*/ 9158948 w 9165465"/>
                <a:gd name="connsiteY2" fmla="*/ 210069 h 362812"/>
                <a:gd name="connsiteX3" fmla="*/ 4593832 w 9165465"/>
                <a:gd name="connsiteY3" fmla="*/ 361327 h 362812"/>
                <a:gd name="connsiteX4" fmla="*/ 41844 w 9165465"/>
                <a:gd name="connsiteY4" fmla="*/ 210605 h 362812"/>
                <a:gd name="connsiteX5" fmla="*/ 0 w 9165465"/>
                <a:gd name="connsiteY5" fmla="*/ 206878 h 362812"/>
                <a:gd name="connsiteX6" fmla="*/ 0 w 9165465"/>
                <a:gd name="connsiteY6" fmla="*/ 28173 h 362812"/>
                <a:gd name="connsiteX7" fmla="*/ 22166 w 9165465"/>
                <a:gd name="connsiteY7" fmla="*/ 32480 h 362812"/>
                <a:gd name="connsiteX8" fmla="*/ 4568625 w 9165465"/>
                <a:gd name="connsiteY8" fmla="*/ 314018 h 362812"/>
                <a:gd name="connsiteX9" fmla="*/ 9159822 w 9165465"/>
                <a:gd name="connsiteY9" fmla="*/ 1004 h 36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62812">
                  <a:moveTo>
                    <a:pt x="9165465" y="0"/>
                  </a:moveTo>
                  <a:lnTo>
                    <a:pt x="9165465" y="209596"/>
                  </a:lnTo>
                  <a:lnTo>
                    <a:pt x="9158948" y="210069"/>
                  </a:lnTo>
                  <a:cubicBezTo>
                    <a:pt x="8952805" y="224787"/>
                    <a:pt x="7221544" y="343099"/>
                    <a:pt x="4593832" y="361327"/>
                  </a:cubicBezTo>
                  <a:cubicBezTo>
                    <a:pt x="2141301" y="378339"/>
                    <a:pt x="431079" y="244364"/>
                    <a:pt x="41844" y="210605"/>
                  </a:cubicBezTo>
                  <a:lnTo>
                    <a:pt x="0" y="206878"/>
                  </a:lnTo>
                  <a:lnTo>
                    <a:pt x="0" y="28173"/>
                  </a:lnTo>
                  <a:lnTo>
                    <a:pt x="22166" y="32480"/>
                  </a:lnTo>
                  <a:cubicBezTo>
                    <a:pt x="325999" y="89384"/>
                    <a:pt x="1719407" y="316823"/>
                    <a:pt x="4568625" y="314018"/>
                  </a:cubicBezTo>
                  <a:cubicBezTo>
                    <a:pt x="7295013" y="311535"/>
                    <a:pt x="8962087" y="35498"/>
                    <a:pt x="9159822" y="1004"/>
                  </a:cubicBezTo>
                  <a:close/>
                </a:path>
              </a:pathLst>
            </a:custGeom>
            <a:solidFill>
              <a:srgbClr val="0F2B3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B90F3C8-56E9-FD46-D356-02682C920F6C}"/>
                </a:ext>
              </a:extLst>
            </p:cNvPr>
            <p:cNvSpPr/>
            <p:nvPr/>
          </p:nvSpPr>
          <p:spPr>
            <a:xfrm>
              <a:off x="1" y="5938204"/>
              <a:ext cx="9165465" cy="362813"/>
            </a:xfrm>
            <a:custGeom>
              <a:avLst/>
              <a:gdLst>
                <a:gd name="connsiteX0" fmla="*/ 9165465 w 9165465"/>
                <a:gd name="connsiteY0" fmla="*/ 0 h 362813"/>
                <a:gd name="connsiteX1" fmla="*/ 9165465 w 9165465"/>
                <a:gd name="connsiteY1" fmla="*/ 209596 h 362813"/>
                <a:gd name="connsiteX2" fmla="*/ 9158948 w 9165465"/>
                <a:gd name="connsiteY2" fmla="*/ 210068 h 362813"/>
                <a:gd name="connsiteX3" fmla="*/ 4593832 w 9165465"/>
                <a:gd name="connsiteY3" fmla="*/ 361327 h 362813"/>
                <a:gd name="connsiteX4" fmla="*/ 41844 w 9165465"/>
                <a:gd name="connsiteY4" fmla="*/ 210630 h 362813"/>
                <a:gd name="connsiteX5" fmla="*/ 0 w 9165465"/>
                <a:gd name="connsiteY5" fmla="*/ 206903 h 362813"/>
                <a:gd name="connsiteX6" fmla="*/ 0 w 9165465"/>
                <a:gd name="connsiteY6" fmla="*/ 28173 h 362813"/>
                <a:gd name="connsiteX7" fmla="*/ 22166 w 9165465"/>
                <a:gd name="connsiteY7" fmla="*/ 32480 h 362813"/>
                <a:gd name="connsiteX8" fmla="*/ 4568625 w 9165465"/>
                <a:gd name="connsiteY8" fmla="*/ 314124 h 362813"/>
                <a:gd name="connsiteX9" fmla="*/ 9159822 w 9165465"/>
                <a:gd name="connsiteY9" fmla="*/ 1003 h 3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62813">
                  <a:moveTo>
                    <a:pt x="9165465" y="0"/>
                  </a:moveTo>
                  <a:lnTo>
                    <a:pt x="9165465" y="209596"/>
                  </a:lnTo>
                  <a:lnTo>
                    <a:pt x="9158948" y="210068"/>
                  </a:lnTo>
                  <a:cubicBezTo>
                    <a:pt x="8952805" y="224786"/>
                    <a:pt x="7221544" y="343099"/>
                    <a:pt x="4593832" y="361327"/>
                  </a:cubicBezTo>
                  <a:cubicBezTo>
                    <a:pt x="2141301" y="378339"/>
                    <a:pt x="431079" y="244384"/>
                    <a:pt x="41844" y="210630"/>
                  </a:cubicBezTo>
                  <a:lnTo>
                    <a:pt x="0" y="206903"/>
                  </a:lnTo>
                  <a:lnTo>
                    <a:pt x="0" y="28173"/>
                  </a:lnTo>
                  <a:lnTo>
                    <a:pt x="22166" y="32480"/>
                  </a:lnTo>
                  <a:cubicBezTo>
                    <a:pt x="325999" y="89385"/>
                    <a:pt x="1719407" y="316836"/>
                    <a:pt x="4568625" y="314124"/>
                  </a:cubicBezTo>
                  <a:cubicBezTo>
                    <a:pt x="7295013" y="311517"/>
                    <a:pt x="8962087" y="35496"/>
                    <a:pt x="9159822" y="1003"/>
                  </a:cubicBezTo>
                  <a:close/>
                </a:path>
              </a:pathLst>
            </a:custGeom>
            <a:solidFill>
              <a:srgbClr val="0B2D44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D380199-5B8A-0123-8628-0CD43C38E6E4}"/>
                </a:ext>
              </a:extLst>
            </p:cNvPr>
            <p:cNvSpPr/>
            <p:nvPr/>
          </p:nvSpPr>
          <p:spPr>
            <a:xfrm>
              <a:off x="1" y="5963391"/>
              <a:ext cx="9165465" cy="341750"/>
            </a:xfrm>
            <a:custGeom>
              <a:avLst/>
              <a:gdLst>
                <a:gd name="connsiteX0" fmla="*/ 9165465 w 9165465"/>
                <a:gd name="connsiteY0" fmla="*/ 0 h 341750"/>
                <a:gd name="connsiteX1" fmla="*/ 9165465 w 9165465"/>
                <a:gd name="connsiteY1" fmla="*/ 197429 h 341750"/>
                <a:gd name="connsiteX2" fmla="*/ 9158806 w 9165465"/>
                <a:gd name="connsiteY2" fmla="*/ 197881 h 341750"/>
                <a:gd name="connsiteX3" fmla="*/ 4562722 w 9165465"/>
                <a:gd name="connsiteY3" fmla="*/ 340352 h 341750"/>
                <a:gd name="connsiteX4" fmla="*/ 83854 w 9165465"/>
                <a:gd name="connsiteY4" fmla="*/ 206576 h 341750"/>
                <a:gd name="connsiteX5" fmla="*/ 0 w 9165465"/>
                <a:gd name="connsiteY5" fmla="*/ 199996 h 341750"/>
                <a:gd name="connsiteX6" fmla="*/ 0 w 9165465"/>
                <a:gd name="connsiteY6" fmla="*/ 37341 h 341750"/>
                <a:gd name="connsiteX7" fmla="*/ 42371 w 9165465"/>
                <a:gd name="connsiteY7" fmla="*/ 44433 h 341750"/>
                <a:gd name="connsiteX8" fmla="*/ 4537270 w 9165465"/>
                <a:gd name="connsiteY8" fmla="*/ 295878 h 341750"/>
                <a:gd name="connsiteX9" fmla="*/ 9159686 w 9165465"/>
                <a:gd name="connsiteY9" fmla="*/ 961 h 34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41750">
                  <a:moveTo>
                    <a:pt x="9165465" y="0"/>
                  </a:moveTo>
                  <a:lnTo>
                    <a:pt x="9165465" y="197429"/>
                  </a:lnTo>
                  <a:lnTo>
                    <a:pt x="9158806" y="197881"/>
                  </a:lnTo>
                  <a:cubicBezTo>
                    <a:pt x="8951243" y="211745"/>
                    <a:pt x="7208072" y="323193"/>
                    <a:pt x="4562722" y="340352"/>
                  </a:cubicBezTo>
                  <a:cubicBezTo>
                    <a:pt x="2270086" y="355224"/>
                    <a:pt x="621481" y="247497"/>
                    <a:pt x="83854" y="206576"/>
                  </a:cubicBezTo>
                  <a:lnTo>
                    <a:pt x="0" y="199996"/>
                  </a:lnTo>
                  <a:lnTo>
                    <a:pt x="0" y="37341"/>
                  </a:lnTo>
                  <a:lnTo>
                    <a:pt x="42371" y="44433"/>
                  </a:lnTo>
                  <a:cubicBezTo>
                    <a:pt x="473687" y="113715"/>
                    <a:pt x="1873585" y="298245"/>
                    <a:pt x="4537270" y="295878"/>
                  </a:cubicBezTo>
                  <a:cubicBezTo>
                    <a:pt x="7282101" y="293419"/>
                    <a:pt x="8960596" y="33448"/>
                    <a:pt x="9159686" y="961"/>
                  </a:cubicBez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4CE0C23-2740-F1A5-0D1F-F7B943E6D224}"/>
                </a:ext>
              </a:extLst>
            </p:cNvPr>
            <p:cNvSpPr/>
            <p:nvPr/>
          </p:nvSpPr>
          <p:spPr>
            <a:xfrm>
              <a:off x="24478" y="6324801"/>
              <a:ext cx="264119" cy="185394"/>
            </a:xfrm>
            <a:custGeom>
              <a:avLst/>
              <a:gdLst>
                <a:gd name="connsiteX0" fmla="*/ 0 w 272318"/>
                <a:gd name="connsiteY0" fmla="*/ 3803 h 887317"/>
                <a:gd name="connsiteX1" fmla="*/ 152894 w 272318"/>
                <a:gd name="connsiteY1" fmla="*/ 887317 h 887317"/>
                <a:gd name="connsiteX2" fmla="*/ 272319 w 272318"/>
                <a:gd name="connsiteY2" fmla="*/ 860948 h 887317"/>
                <a:gd name="connsiteX3" fmla="*/ 113466 w 272318"/>
                <a:gd name="connsiteY3" fmla="*/ 0 h 887317"/>
                <a:gd name="connsiteX4" fmla="*/ 0 w 272318"/>
                <a:gd name="connsiteY4" fmla="*/ 3803 h 88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18" h="887317">
                  <a:moveTo>
                    <a:pt x="0" y="3803"/>
                  </a:moveTo>
                  <a:lnTo>
                    <a:pt x="152894" y="887317"/>
                  </a:lnTo>
                  <a:lnTo>
                    <a:pt x="272319" y="860948"/>
                  </a:lnTo>
                  <a:lnTo>
                    <a:pt x="113466" y="0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EA98F2-D573-E741-7DE2-7AA3D69016BB}"/>
                </a:ext>
              </a:extLst>
            </p:cNvPr>
            <p:cNvSpPr/>
            <p:nvPr/>
          </p:nvSpPr>
          <p:spPr>
            <a:xfrm>
              <a:off x="713427" y="6348959"/>
              <a:ext cx="221943" cy="143251"/>
            </a:xfrm>
            <a:custGeom>
              <a:avLst/>
              <a:gdLst>
                <a:gd name="connsiteX0" fmla="*/ 0 w 228833"/>
                <a:gd name="connsiteY0" fmla="*/ 3296 h 685614"/>
                <a:gd name="connsiteX1" fmla="*/ 151626 w 228833"/>
                <a:gd name="connsiteY1" fmla="*/ 685614 h 685614"/>
                <a:gd name="connsiteX2" fmla="*/ 228834 w 228833"/>
                <a:gd name="connsiteY2" fmla="*/ 675218 h 685614"/>
                <a:gd name="connsiteX3" fmla="*/ 76320 w 228833"/>
                <a:gd name="connsiteY3" fmla="*/ 0 h 685614"/>
                <a:gd name="connsiteX4" fmla="*/ 0 w 228833"/>
                <a:gd name="connsiteY4" fmla="*/ 3296 h 68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33" h="685614">
                  <a:moveTo>
                    <a:pt x="0" y="3296"/>
                  </a:moveTo>
                  <a:lnTo>
                    <a:pt x="151626" y="685614"/>
                  </a:lnTo>
                  <a:lnTo>
                    <a:pt x="228834" y="675218"/>
                  </a:lnTo>
                  <a:lnTo>
                    <a:pt x="76320" y="0"/>
                  </a:lnTo>
                  <a:lnTo>
                    <a:pt x="0" y="3296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1204F4-CAEC-0862-AB01-D7C7E4EEC5B8}"/>
                </a:ext>
              </a:extLst>
            </p:cNvPr>
            <p:cNvSpPr/>
            <p:nvPr/>
          </p:nvSpPr>
          <p:spPr>
            <a:xfrm>
              <a:off x="1292695" y="6351608"/>
              <a:ext cx="175834" cy="122802"/>
            </a:xfrm>
            <a:custGeom>
              <a:avLst/>
              <a:gdLst>
                <a:gd name="connsiteX0" fmla="*/ 0 w 181292"/>
                <a:gd name="connsiteY0" fmla="*/ 0 h 587741"/>
                <a:gd name="connsiteX1" fmla="*/ 108268 w 181292"/>
                <a:gd name="connsiteY1" fmla="*/ 587742 h 587741"/>
                <a:gd name="connsiteX2" fmla="*/ 181292 w 181292"/>
                <a:gd name="connsiteY2" fmla="*/ 583558 h 587741"/>
                <a:gd name="connsiteX3" fmla="*/ 70615 w 181292"/>
                <a:gd name="connsiteY3" fmla="*/ 1141 h 587741"/>
                <a:gd name="connsiteX4" fmla="*/ 0 w 181292"/>
                <a:gd name="connsiteY4" fmla="*/ 0 h 58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92" h="587741">
                  <a:moveTo>
                    <a:pt x="0" y="0"/>
                  </a:moveTo>
                  <a:lnTo>
                    <a:pt x="108268" y="587742"/>
                  </a:lnTo>
                  <a:lnTo>
                    <a:pt x="181292" y="583558"/>
                  </a:lnTo>
                  <a:lnTo>
                    <a:pt x="70615" y="1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62B18C-9234-64CF-C6D3-1B5C49482409}"/>
                </a:ext>
              </a:extLst>
            </p:cNvPr>
            <p:cNvSpPr/>
            <p:nvPr/>
          </p:nvSpPr>
          <p:spPr>
            <a:xfrm>
              <a:off x="1792040" y="6351978"/>
              <a:ext cx="168702" cy="117266"/>
            </a:xfrm>
            <a:custGeom>
              <a:avLst/>
              <a:gdLst>
                <a:gd name="connsiteX0" fmla="*/ 0 w 173939"/>
                <a:gd name="connsiteY0" fmla="*/ 0 h 561245"/>
                <a:gd name="connsiteX1" fmla="*/ 95210 w 173939"/>
                <a:gd name="connsiteY1" fmla="*/ 561245 h 561245"/>
                <a:gd name="connsiteX2" fmla="*/ 173939 w 173939"/>
                <a:gd name="connsiteY2" fmla="*/ 559724 h 561245"/>
                <a:gd name="connsiteX3" fmla="*/ 70742 w 173939"/>
                <a:gd name="connsiteY3" fmla="*/ 5959 h 561245"/>
                <a:gd name="connsiteX4" fmla="*/ 0 w 173939"/>
                <a:gd name="connsiteY4" fmla="*/ 0 h 5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939" h="561245">
                  <a:moveTo>
                    <a:pt x="0" y="0"/>
                  </a:moveTo>
                  <a:lnTo>
                    <a:pt x="95210" y="561245"/>
                  </a:lnTo>
                  <a:lnTo>
                    <a:pt x="173939" y="559724"/>
                  </a:lnTo>
                  <a:lnTo>
                    <a:pt x="70742" y="5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E940A0-DB31-7B84-B666-6171BBEA35BA}"/>
                </a:ext>
              </a:extLst>
            </p:cNvPr>
            <p:cNvSpPr/>
            <p:nvPr/>
          </p:nvSpPr>
          <p:spPr>
            <a:xfrm>
              <a:off x="2288063" y="6350760"/>
              <a:ext cx="179276" cy="113398"/>
            </a:xfrm>
            <a:custGeom>
              <a:avLst/>
              <a:gdLst>
                <a:gd name="connsiteX0" fmla="*/ 0 w 184841"/>
                <a:gd name="connsiteY0" fmla="*/ 0 h 542735"/>
                <a:gd name="connsiteX1" fmla="*/ 110424 w 184841"/>
                <a:gd name="connsiteY1" fmla="*/ 542736 h 542735"/>
                <a:gd name="connsiteX2" fmla="*/ 184842 w 184841"/>
                <a:gd name="connsiteY2" fmla="*/ 539186 h 542735"/>
                <a:gd name="connsiteX3" fmla="*/ 70362 w 184841"/>
                <a:gd name="connsiteY3" fmla="*/ 2916 h 542735"/>
                <a:gd name="connsiteX4" fmla="*/ 0 w 184841"/>
                <a:gd name="connsiteY4" fmla="*/ 0 h 54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41" h="542735">
                  <a:moveTo>
                    <a:pt x="0" y="0"/>
                  </a:moveTo>
                  <a:lnTo>
                    <a:pt x="110424" y="542736"/>
                  </a:lnTo>
                  <a:lnTo>
                    <a:pt x="184842" y="539186"/>
                  </a:lnTo>
                  <a:lnTo>
                    <a:pt x="70362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500F53-DCF1-F57E-D3E3-B408733C6AE8}"/>
                </a:ext>
              </a:extLst>
            </p:cNvPr>
            <p:cNvSpPr/>
            <p:nvPr/>
          </p:nvSpPr>
          <p:spPr>
            <a:xfrm>
              <a:off x="2777202" y="6356958"/>
              <a:ext cx="148291" cy="103995"/>
            </a:xfrm>
            <a:custGeom>
              <a:avLst/>
              <a:gdLst>
                <a:gd name="connsiteX0" fmla="*/ 0 w 152894"/>
                <a:gd name="connsiteY0" fmla="*/ 0 h 497729"/>
                <a:gd name="connsiteX1" fmla="*/ 97872 w 152894"/>
                <a:gd name="connsiteY1" fmla="*/ 489489 h 497729"/>
                <a:gd name="connsiteX2" fmla="*/ 152894 w 152894"/>
                <a:gd name="connsiteY2" fmla="*/ 497729 h 497729"/>
                <a:gd name="connsiteX3" fmla="*/ 47669 w 152894"/>
                <a:gd name="connsiteY3" fmla="*/ 2409 h 497729"/>
                <a:gd name="connsiteX4" fmla="*/ 0 w 152894"/>
                <a:gd name="connsiteY4" fmla="*/ 0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4" h="497729">
                  <a:moveTo>
                    <a:pt x="0" y="0"/>
                  </a:moveTo>
                  <a:lnTo>
                    <a:pt x="97872" y="489489"/>
                  </a:lnTo>
                  <a:lnTo>
                    <a:pt x="152894" y="497729"/>
                  </a:lnTo>
                  <a:lnTo>
                    <a:pt x="47669" y="2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173AE5-FE18-9F85-D12F-AD1A93353813}"/>
                </a:ext>
              </a:extLst>
            </p:cNvPr>
            <p:cNvSpPr/>
            <p:nvPr/>
          </p:nvSpPr>
          <p:spPr>
            <a:xfrm>
              <a:off x="3239657" y="6355872"/>
              <a:ext cx="135625" cy="103862"/>
            </a:xfrm>
            <a:custGeom>
              <a:avLst/>
              <a:gdLst>
                <a:gd name="connsiteX0" fmla="*/ 0 w 139835"/>
                <a:gd name="connsiteY0" fmla="*/ 0 h 497095"/>
                <a:gd name="connsiteX1" fmla="*/ 84814 w 139835"/>
                <a:gd name="connsiteY1" fmla="*/ 488728 h 497095"/>
                <a:gd name="connsiteX2" fmla="*/ 139836 w 139835"/>
                <a:gd name="connsiteY2" fmla="*/ 497096 h 497095"/>
                <a:gd name="connsiteX3" fmla="*/ 63389 w 139835"/>
                <a:gd name="connsiteY3" fmla="*/ 3169 h 497095"/>
                <a:gd name="connsiteX4" fmla="*/ 0 w 139835"/>
                <a:gd name="connsiteY4" fmla="*/ 0 h 49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35" h="497095">
                  <a:moveTo>
                    <a:pt x="0" y="0"/>
                  </a:moveTo>
                  <a:lnTo>
                    <a:pt x="84814" y="488728"/>
                  </a:lnTo>
                  <a:lnTo>
                    <a:pt x="139836" y="497096"/>
                  </a:lnTo>
                  <a:lnTo>
                    <a:pt x="63389" y="3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BD58FC-4BAB-D8A6-7F13-63122FE91A06}"/>
                </a:ext>
              </a:extLst>
            </p:cNvPr>
            <p:cNvSpPr/>
            <p:nvPr/>
          </p:nvSpPr>
          <p:spPr>
            <a:xfrm>
              <a:off x="3736542" y="6358097"/>
              <a:ext cx="97876" cy="99359"/>
            </a:xfrm>
            <a:custGeom>
              <a:avLst/>
              <a:gdLst>
                <a:gd name="connsiteX0" fmla="*/ 0 w 100914"/>
                <a:gd name="connsiteY0" fmla="*/ 0 h 475543"/>
                <a:gd name="connsiteX1" fmla="*/ 47034 w 100914"/>
                <a:gd name="connsiteY1" fmla="*/ 475544 h 475543"/>
                <a:gd name="connsiteX2" fmla="*/ 100915 w 100914"/>
                <a:gd name="connsiteY2" fmla="*/ 475544 h 475543"/>
                <a:gd name="connsiteX3" fmla="*/ 49950 w 100914"/>
                <a:gd name="connsiteY3" fmla="*/ 2536 h 475543"/>
                <a:gd name="connsiteX4" fmla="*/ 0 w 100914"/>
                <a:gd name="connsiteY4" fmla="*/ 0 h 47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4" h="475543">
                  <a:moveTo>
                    <a:pt x="0" y="0"/>
                  </a:moveTo>
                  <a:lnTo>
                    <a:pt x="47034" y="475544"/>
                  </a:lnTo>
                  <a:lnTo>
                    <a:pt x="100915" y="475544"/>
                  </a:lnTo>
                  <a:lnTo>
                    <a:pt x="49950" y="2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432D83F-D2B9-E4C7-B9A8-438E570857D9}"/>
                </a:ext>
              </a:extLst>
            </p:cNvPr>
            <p:cNvSpPr/>
            <p:nvPr/>
          </p:nvSpPr>
          <p:spPr>
            <a:xfrm>
              <a:off x="4239575" y="6359183"/>
              <a:ext cx="48815" cy="97214"/>
            </a:xfrm>
            <a:custGeom>
              <a:avLst/>
              <a:gdLst>
                <a:gd name="connsiteX0" fmla="*/ 0 w 50330"/>
                <a:gd name="connsiteY0" fmla="*/ 0 h 465274"/>
                <a:gd name="connsiteX1" fmla="*/ 0 w 50330"/>
                <a:gd name="connsiteY1" fmla="*/ 465274 h 465274"/>
                <a:gd name="connsiteX2" fmla="*/ 50331 w 50330"/>
                <a:gd name="connsiteY2" fmla="*/ 460203 h 465274"/>
                <a:gd name="connsiteX3" fmla="*/ 41457 w 50330"/>
                <a:gd name="connsiteY3" fmla="*/ 2028 h 465274"/>
                <a:gd name="connsiteX4" fmla="*/ 0 w 50330"/>
                <a:gd name="connsiteY4" fmla="*/ 0 h 46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30" h="465274">
                  <a:moveTo>
                    <a:pt x="0" y="0"/>
                  </a:moveTo>
                  <a:lnTo>
                    <a:pt x="0" y="465274"/>
                  </a:lnTo>
                  <a:lnTo>
                    <a:pt x="50331" y="460203"/>
                  </a:lnTo>
                  <a:lnTo>
                    <a:pt x="41457" y="2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957961-4CEE-AB84-D0CD-719E201CC963}"/>
                </a:ext>
              </a:extLst>
            </p:cNvPr>
            <p:cNvSpPr/>
            <p:nvPr/>
          </p:nvSpPr>
          <p:spPr>
            <a:xfrm>
              <a:off x="8894872" y="6325092"/>
              <a:ext cx="212968" cy="158720"/>
            </a:xfrm>
            <a:custGeom>
              <a:avLst/>
              <a:gdLst>
                <a:gd name="connsiteX0" fmla="*/ 219579 w 219579"/>
                <a:gd name="connsiteY0" fmla="*/ 0 h 759652"/>
                <a:gd name="connsiteX1" fmla="*/ 105479 w 219579"/>
                <a:gd name="connsiteY1" fmla="*/ 739495 h 759652"/>
                <a:gd name="connsiteX2" fmla="*/ 0 w 219579"/>
                <a:gd name="connsiteY2" fmla="*/ 759652 h 759652"/>
                <a:gd name="connsiteX3" fmla="*/ 137427 w 219579"/>
                <a:gd name="connsiteY3" fmla="*/ 19650 h 759652"/>
                <a:gd name="connsiteX4" fmla="*/ 219579 w 219579"/>
                <a:gd name="connsiteY4" fmla="*/ 0 h 75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79" h="759652">
                  <a:moveTo>
                    <a:pt x="219579" y="0"/>
                  </a:moveTo>
                  <a:lnTo>
                    <a:pt x="105479" y="739495"/>
                  </a:lnTo>
                  <a:lnTo>
                    <a:pt x="0" y="759652"/>
                  </a:lnTo>
                  <a:lnTo>
                    <a:pt x="137427" y="19650"/>
                  </a:lnTo>
                  <a:lnTo>
                    <a:pt x="21957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BCEA3A-2FB5-7BB2-4EE6-34CB811636E8}"/>
                </a:ext>
              </a:extLst>
            </p:cNvPr>
            <p:cNvSpPr/>
            <p:nvPr/>
          </p:nvSpPr>
          <p:spPr>
            <a:xfrm>
              <a:off x="8224489" y="6336694"/>
              <a:ext cx="173006" cy="132232"/>
            </a:xfrm>
            <a:custGeom>
              <a:avLst/>
              <a:gdLst>
                <a:gd name="connsiteX0" fmla="*/ 178376 w 178376"/>
                <a:gd name="connsiteY0" fmla="*/ 0 h 632874"/>
                <a:gd name="connsiteX1" fmla="*/ 89125 w 178376"/>
                <a:gd name="connsiteY1" fmla="*/ 632875 h 632874"/>
                <a:gd name="connsiteX2" fmla="*/ 0 w 178376"/>
                <a:gd name="connsiteY2" fmla="*/ 632875 h 632874"/>
                <a:gd name="connsiteX3" fmla="*/ 91661 w 178376"/>
                <a:gd name="connsiteY3" fmla="*/ 1395 h 632874"/>
                <a:gd name="connsiteX4" fmla="*/ 178376 w 178376"/>
                <a:gd name="connsiteY4" fmla="*/ 0 h 63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76" h="632874">
                  <a:moveTo>
                    <a:pt x="178376" y="0"/>
                  </a:moveTo>
                  <a:lnTo>
                    <a:pt x="89125" y="632875"/>
                  </a:lnTo>
                  <a:lnTo>
                    <a:pt x="0" y="632875"/>
                  </a:lnTo>
                  <a:lnTo>
                    <a:pt x="91661" y="1395"/>
                  </a:lnTo>
                  <a:lnTo>
                    <a:pt x="178376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D6B51E-1DEB-C8FF-90EE-BF097E71269D}"/>
                </a:ext>
              </a:extLst>
            </p:cNvPr>
            <p:cNvSpPr/>
            <p:nvPr/>
          </p:nvSpPr>
          <p:spPr>
            <a:xfrm>
              <a:off x="7533819" y="6340323"/>
              <a:ext cx="208665" cy="132417"/>
            </a:xfrm>
            <a:custGeom>
              <a:avLst/>
              <a:gdLst>
                <a:gd name="connsiteX0" fmla="*/ 215142 w 215142"/>
                <a:gd name="connsiteY0" fmla="*/ 0 h 633761"/>
                <a:gd name="connsiteX1" fmla="*/ 86589 w 215142"/>
                <a:gd name="connsiteY1" fmla="*/ 633762 h 633761"/>
                <a:gd name="connsiteX2" fmla="*/ 0 w 215142"/>
                <a:gd name="connsiteY2" fmla="*/ 629198 h 633761"/>
                <a:gd name="connsiteX3" fmla="*/ 131468 w 215142"/>
                <a:gd name="connsiteY3" fmla="*/ 1268 h 633761"/>
                <a:gd name="connsiteX4" fmla="*/ 215142 w 215142"/>
                <a:gd name="connsiteY4" fmla="*/ 0 h 6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42" h="633761">
                  <a:moveTo>
                    <a:pt x="215142" y="0"/>
                  </a:moveTo>
                  <a:lnTo>
                    <a:pt x="86589" y="633762"/>
                  </a:lnTo>
                  <a:lnTo>
                    <a:pt x="0" y="629198"/>
                  </a:lnTo>
                  <a:lnTo>
                    <a:pt x="131468" y="1268"/>
                  </a:lnTo>
                  <a:lnTo>
                    <a:pt x="21514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B774D9-B320-6820-F408-CC48F8EA0FF5}"/>
                </a:ext>
              </a:extLst>
            </p:cNvPr>
            <p:cNvSpPr/>
            <p:nvPr/>
          </p:nvSpPr>
          <p:spPr>
            <a:xfrm>
              <a:off x="6948033" y="6342469"/>
              <a:ext cx="197720" cy="116709"/>
            </a:xfrm>
            <a:custGeom>
              <a:avLst/>
              <a:gdLst>
                <a:gd name="connsiteX0" fmla="*/ 203859 w 203858"/>
                <a:gd name="connsiteY0" fmla="*/ 20665 h 558582"/>
                <a:gd name="connsiteX1" fmla="*/ 82406 w 203858"/>
                <a:gd name="connsiteY1" fmla="*/ 558583 h 558582"/>
                <a:gd name="connsiteX2" fmla="*/ 0 w 203858"/>
                <a:gd name="connsiteY2" fmla="*/ 558583 h 558582"/>
                <a:gd name="connsiteX3" fmla="*/ 146175 w 203858"/>
                <a:gd name="connsiteY3" fmla="*/ 0 h 558582"/>
                <a:gd name="connsiteX4" fmla="*/ 203859 w 203858"/>
                <a:gd name="connsiteY4" fmla="*/ 20665 h 55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858" h="558582">
                  <a:moveTo>
                    <a:pt x="203859" y="20665"/>
                  </a:moveTo>
                  <a:lnTo>
                    <a:pt x="82406" y="558583"/>
                  </a:lnTo>
                  <a:lnTo>
                    <a:pt x="0" y="558583"/>
                  </a:lnTo>
                  <a:lnTo>
                    <a:pt x="146175" y="0"/>
                  </a:lnTo>
                  <a:lnTo>
                    <a:pt x="203859" y="20665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A01101-7FCE-826C-B926-97D829D38413}"/>
                </a:ext>
              </a:extLst>
            </p:cNvPr>
            <p:cNvSpPr/>
            <p:nvPr/>
          </p:nvSpPr>
          <p:spPr>
            <a:xfrm>
              <a:off x="6377003" y="6348376"/>
              <a:ext cx="188007" cy="110802"/>
            </a:xfrm>
            <a:custGeom>
              <a:avLst/>
              <a:gdLst>
                <a:gd name="connsiteX0" fmla="*/ 193844 w 193843"/>
                <a:gd name="connsiteY0" fmla="*/ 0 h 530311"/>
                <a:gd name="connsiteX1" fmla="*/ 70362 w 193843"/>
                <a:gd name="connsiteY1" fmla="*/ 524099 h 530311"/>
                <a:gd name="connsiteX2" fmla="*/ 0 w 193843"/>
                <a:gd name="connsiteY2" fmla="*/ 530311 h 530311"/>
                <a:gd name="connsiteX3" fmla="*/ 114481 w 193843"/>
                <a:gd name="connsiteY3" fmla="*/ 16735 h 530311"/>
                <a:gd name="connsiteX4" fmla="*/ 193844 w 193843"/>
                <a:gd name="connsiteY4" fmla="*/ 0 h 53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43" h="530311">
                  <a:moveTo>
                    <a:pt x="193844" y="0"/>
                  </a:moveTo>
                  <a:lnTo>
                    <a:pt x="70362" y="524099"/>
                  </a:lnTo>
                  <a:lnTo>
                    <a:pt x="0" y="530311"/>
                  </a:lnTo>
                  <a:lnTo>
                    <a:pt x="114481" y="16735"/>
                  </a:lnTo>
                  <a:lnTo>
                    <a:pt x="193844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F15783-0964-E111-FFDB-040B099B3089}"/>
                </a:ext>
              </a:extLst>
            </p:cNvPr>
            <p:cNvSpPr/>
            <p:nvPr/>
          </p:nvSpPr>
          <p:spPr>
            <a:xfrm>
              <a:off x="5804252" y="6346098"/>
              <a:ext cx="175957" cy="112127"/>
            </a:xfrm>
            <a:custGeom>
              <a:avLst/>
              <a:gdLst>
                <a:gd name="connsiteX0" fmla="*/ 181419 w 181419"/>
                <a:gd name="connsiteY0" fmla="*/ 0 h 536650"/>
                <a:gd name="connsiteX1" fmla="*/ 65291 w 181419"/>
                <a:gd name="connsiteY1" fmla="*/ 527776 h 536650"/>
                <a:gd name="connsiteX2" fmla="*/ 0 w 181419"/>
                <a:gd name="connsiteY2" fmla="*/ 536650 h 536650"/>
                <a:gd name="connsiteX3" fmla="*/ 124750 w 181419"/>
                <a:gd name="connsiteY3" fmla="*/ 2536 h 536650"/>
                <a:gd name="connsiteX4" fmla="*/ 181419 w 181419"/>
                <a:gd name="connsiteY4" fmla="*/ 0 h 5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19" h="536650">
                  <a:moveTo>
                    <a:pt x="181419" y="0"/>
                  </a:moveTo>
                  <a:lnTo>
                    <a:pt x="65291" y="527776"/>
                  </a:lnTo>
                  <a:lnTo>
                    <a:pt x="0" y="536650"/>
                  </a:lnTo>
                  <a:lnTo>
                    <a:pt x="124750" y="2536"/>
                  </a:lnTo>
                  <a:lnTo>
                    <a:pt x="18141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1D121E-D363-90DC-05B6-AEC1E11F2316}"/>
                </a:ext>
              </a:extLst>
            </p:cNvPr>
            <p:cNvSpPr/>
            <p:nvPr/>
          </p:nvSpPr>
          <p:spPr>
            <a:xfrm>
              <a:off x="5242075" y="6345091"/>
              <a:ext cx="160956" cy="111968"/>
            </a:xfrm>
            <a:custGeom>
              <a:avLst/>
              <a:gdLst>
                <a:gd name="connsiteX0" fmla="*/ 165952 w 165952"/>
                <a:gd name="connsiteY0" fmla="*/ 0 h 535889"/>
                <a:gd name="connsiteX1" fmla="*/ 65164 w 165952"/>
                <a:gd name="connsiteY1" fmla="*/ 527015 h 535889"/>
                <a:gd name="connsiteX2" fmla="*/ 0 w 165952"/>
                <a:gd name="connsiteY2" fmla="*/ 535890 h 535889"/>
                <a:gd name="connsiteX3" fmla="*/ 90646 w 165952"/>
                <a:gd name="connsiteY3" fmla="*/ 3296 h 535889"/>
                <a:gd name="connsiteX4" fmla="*/ 165952 w 165952"/>
                <a:gd name="connsiteY4" fmla="*/ 0 h 53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52" h="535889">
                  <a:moveTo>
                    <a:pt x="165952" y="0"/>
                  </a:moveTo>
                  <a:lnTo>
                    <a:pt x="65164" y="527015"/>
                  </a:lnTo>
                  <a:lnTo>
                    <a:pt x="0" y="535890"/>
                  </a:lnTo>
                  <a:lnTo>
                    <a:pt x="90646" y="3296"/>
                  </a:lnTo>
                  <a:lnTo>
                    <a:pt x="16595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8D509E-3282-8223-422A-BCDAE802D53B}"/>
                </a:ext>
              </a:extLst>
            </p:cNvPr>
            <p:cNvSpPr/>
            <p:nvPr/>
          </p:nvSpPr>
          <p:spPr>
            <a:xfrm>
              <a:off x="4687644" y="6347846"/>
              <a:ext cx="116321" cy="107120"/>
            </a:xfrm>
            <a:custGeom>
              <a:avLst/>
              <a:gdLst>
                <a:gd name="connsiteX0" fmla="*/ 119932 w 119932"/>
                <a:gd name="connsiteY0" fmla="*/ 0 h 512689"/>
                <a:gd name="connsiteX1" fmla="*/ 64023 w 119932"/>
                <a:gd name="connsiteY1" fmla="*/ 512689 h 512689"/>
                <a:gd name="connsiteX2" fmla="*/ 0 w 119932"/>
                <a:gd name="connsiteY2" fmla="*/ 512689 h 512689"/>
                <a:gd name="connsiteX3" fmla="*/ 60600 w 119932"/>
                <a:gd name="connsiteY3" fmla="*/ 2662 h 512689"/>
                <a:gd name="connsiteX4" fmla="*/ 119932 w 119932"/>
                <a:gd name="connsiteY4" fmla="*/ 0 h 512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32" h="512689">
                  <a:moveTo>
                    <a:pt x="119932" y="0"/>
                  </a:moveTo>
                  <a:lnTo>
                    <a:pt x="64023" y="512689"/>
                  </a:lnTo>
                  <a:lnTo>
                    <a:pt x="0" y="512689"/>
                  </a:lnTo>
                  <a:lnTo>
                    <a:pt x="60600" y="2662"/>
                  </a:lnTo>
                  <a:lnTo>
                    <a:pt x="11993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BA85D4-DDE8-E8FA-B38B-484861C2B9DD}"/>
                </a:ext>
              </a:extLst>
            </p:cNvPr>
            <p:cNvSpPr/>
            <p:nvPr/>
          </p:nvSpPr>
          <p:spPr>
            <a:xfrm>
              <a:off x="0" y="6321516"/>
              <a:ext cx="9065787" cy="185394"/>
            </a:xfrm>
            <a:custGeom>
              <a:avLst/>
              <a:gdLst>
                <a:gd name="connsiteX0" fmla="*/ 4197522 w 9065787"/>
                <a:gd name="connsiteY0" fmla="*/ 34381 h 185394"/>
                <a:gd name="connsiteX1" fmla="*/ 4237730 w 9065787"/>
                <a:gd name="connsiteY1" fmla="*/ 34805 h 185394"/>
                <a:gd name="connsiteX2" fmla="*/ 4246338 w 9065787"/>
                <a:gd name="connsiteY2" fmla="*/ 130508 h 185394"/>
                <a:gd name="connsiteX3" fmla="*/ 4197522 w 9065787"/>
                <a:gd name="connsiteY3" fmla="*/ 131594 h 185394"/>
                <a:gd name="connsiteX4" fmla="*/ 3694489 w 9065787"/>
                <a:gd name="connsiteY4" fmla="*/ 33295 h 185394"/>
                <a:gd name="connsiteX5" fmla="*/ 3742936 w 9065787"/>
                <a:gd name="connsiteY5" fmla="*/ 33799 h 185394"/>
                <a:gd name="connsiteX6" fmla="*/ 3792366 w 9065787"/>
                <a:gd name="connsiteY6" fmla="*/ 132654 h 185394"/>
                <a:gd name="connsiteX7" fmla="*/ 3740107 w 9065787"/>
                <a:gd name="connsiteY7" fmla="*/ 132654 h 185394"/>
                <a:gd name="connsiteX8" fmla="*/ 2735149 w 9065787"/>
                <a:gd name="connsiteY8" fmla="*/ 32156 h 185394"/>
                <a:gd name="connsiteX9" fmla="*/ 2781384 w 9065787"/>
                <a:gd name="connsiteY9" fmla="*/ 32660 h 185394"/>
                <a:gd name="connsiteX10" fmla="*/ 2883318 w 9065787"/>
                <a:gd name="connsiteY10" fmla="*/ 136150 h 185394"/>
                <a:gd name="connsiteX11" fmla="*/ 2830075 w 9065787"/>
                <a:gd name="connsiteY11" fmla="*/ 134429 h 185394"/>
                <a:gd name="connsiteX12" fmla="*/ 3197605 w 9065787"/>
                <a:gd name="connsiteY12" fmla="*/ 31070 h 185394"/>
                <a:gd name="connsiteX13" fmla="*/ 3259086 w 9065787"/>
                <a:gd name="connsiteY13" fmla="*/ 31706 h 185394"/>
                <a:gd name="connsiteX14" fmla="*/ 3333232 w 9065787"/>
                <a:gd name="connsiteY14" fmla="*/ 134905 h 185394"/>
                <a:gd name="connsiteX15" fmla="*/ 3279866 w 9065787"/>
                <a:gd name="connsiteY15" fmla="*/ 133184 h 185394"/>
                <a:gd name="connsiteX16" fmla="*/ 1749988 w 9065787"/>
                <a:gd name="connsiteY16" fmla="*/ 27176 h 185394"/>
                <a:gd name="connsiteX17" fmla="*/ 1818601 w 9065787"/>
                <a:gd name="connsiteY17" fmla="*/ 28421 h 185394"/>
                <a:gd name="connsiteX18" fmla="*/ 1918567 w 9065787"/>
                <a:gd name="connsiteY18" fmla="*/ 144123 h 185394"/>
                <a:gd name="connsiteX19" fmla="*/ 1842332 w 9065787"/>
                <a:gd name="connsiteY19" fmla="*/ 144441 h 185394"/>
                <a:gd name="connsiteX20" fmla="*/ 1250643 w 9065787"/>
                <a:gd name="connsiteY20" fmla="*/ 26806 h 185394"/>
                <a:gd name="connsiteX21" fmla="*/ 1319009 w 9065787"/>
                <a:gd name="connsiteY21" fmla="*/ 27045 h 185394"/>
                <a:gd name="connsiteX22" fmla="*/ 1426477 w 9065787"/>
                <a:gd name="connsiteY22" fmla="*/ 148707 h 185394"/>
                <a:gd name="connsiteX23" fmla="*/ 1355652 w 9065787"/>
                <a:gd name="connsiteY23" fmla="*/ 149607 h 185394"/>
                <a:gd name="connsiteX24" fmla="*/ 2246012 w 9065787"/>
                <a:gd name="connsiteY24" fmla="*/ 25958 h 185394"/>
                <a:gd name="connsiteX25" fmla="*/ 2314255 w 9065787"/>
                <a:gd name="connsiteY25" fmla="*/ 26568 h 185394"/>
                <a:gd name="connsiteX26" fmla="*/ 2425288 w 9065787"/>
                <a:gd name="connsiteY26" fmla="*/ 138615 h 185394"/>
                <a:gd name="connsiteX27" fmla="*/ 2353111 w 9065787"/>
                <a:gd name="connsiteY27" fmla="*/ 139356 h 185394"/>
                <a:gd name="connsiteX28" fmla="*/ 745397 w 9065787"/>
                <a:gd name="connsiteY28" fmla="*/ 24130 h 185394"/>
                <a:gd name="connsiteX29" fmla="*/ 893319 w 9065787"/>
                <a:gd name="connsiteY29" fmla="*/ 165235 h 185394"/>
                <a:gd name="connsiteX30" fmla="*/ 818313 w 9065787"/>
                <a:gd name="connsiteY30" fmla="*/ 167407 h 185394"/>
                <a:gd name="connsiteX31" fmla="*/ 671375 w 9065787"/>
                <a:gd name="connsiteY31" fmla="*/ 24845 h 185394"/>
                <a:gd name="connsiteX32" fmla="*/ 6522957 w 9065787"/>
                <a:gd name="connsiteY32" fmla="*/ 23575 h 185394"/>
                <a:gd name="connsiteX33" fmla="*/ 6403193 w 9065787"/>
                <a:gd name="connsiteY33" fmla="*/ 133079 h 185394"/>
                <a:gd name="connsiteX34" fmla="*/ 6334949 w 9065787"/>
                <a:gd name="connsiteY34" fmla="*/ 134350 h 185394"/>
                <a:gd name="connsiteX35" fmla="*/ 6445984 w 9065787"/>
                <a:gd name="connsiteY35" fmla="*/ 27072 h 185394"/>
                <a:gd name="connsiteX36" fmla="*/ 4761907 w 9065787"/>
                <a:gd name="connsiteY36" fmla="*/ 23042 h 185394"/>
                <a:gd name="connsiteX37" fmla="*/ 4707682 w 9065787"/>
                <a:gd name="connsiteY37" fmla="*/ 130162 h 185394"/>
                <a:gd name="connsiteX38" fmla="*/ 4645586 w 9065787"/>
                <a:gd name="connsiteY38" fmla="*/ 130162 h 185394"/>
                <a:gd name="connsiteX39" fmla="*/ 4704362 w 9065787"/>
                <a:gd name="connsiteY39" fmla="*/ 23598 h 185394"/>
                <a:gd name="connsiteX40" fmla="*/ 5938156 w 9065787"/>
                <a:gd name="connsiteY40" fmla="*/ 21296 h 185394"/>
                <a:gd name="connsiteX41" fmla="*/ 5825524 w 9065787"/>
                <a:gd name="connsiteY41" fmla="*/ 131568 h 185394"/>
                <a:gd name="connsiteX42" fmla="*/ 5762199 w 9065787"/>
                <a:gd name="connsiteY42" fmla="*/ 133422 h 185394"/>
                <a:gd name="connsiteX43" fmla="*/ 5883192 w 9065787"/>
                <a:gd name="connsiteY43" fmla="*/ 21826 h 185394"/>
                <a:gd name="connsiteX44" fmla="*/ 5360981 w 9065787"/>
                <a:gd name="connsiteY44" fmla="*/ 20262 h 185394"/>
                <a:gd name="connsiteX45" fmla="*/ 5263227 w 9065787"/>
                <a:gd name="connsiteY45" fmla="*/ 130402 h 185394"/>
                <a:gd name="connsiteX46" fmla="*/ 5200025 w 9065787"/>
                <a:gd name="connsiteY46" fmla="*/ 132256 h 185394"/>
                <a:gd name="connsiteX47" fmla="*/ 5287942 w 9065787"/>
                <a:gd name="connsiteY47" fmla="*/ 20977 h 185394"/>
                <a:gd name="connsiteX48" fmla="*/ 7047753 w 9065787"/>
                <a:gd name="connsiteY48" fmla="*/ 17667 h 185394"/>
                <a:gd name="connsiteX49" fmla="*/ 7103700 w 9065787"/>
                <a:gd name="connsiteY49" fmla="*/ 21958 h 185394"/>
                <a:gd name="connsiteX50" fmla="*/ 6985904 w 9065787"/>
                <a:gd name="connsiteY50" fmla="*/ 134350 h 185394"/>
                <a:gd name="connsiteX51" fmla="*/ 6905979 w 9065787"/>
                <a:gd name="connsiteY51" fmla="*/ 134350 h 185394"/>
                <a:gd name="connsiteX52" fmla="*/ 7700429 w 9065787"/>
                <a:gd name="connsiteY52" fmla="*/ 15521 h 185394"/>
                <a:gd name="connsiteX53" fmla="*/ 7575747 w 9065787"/>
                <a:gd name="connsiteY53" fmla="*/ 147911 h 185394"/>
                <a:gd name="connsiteX54" fmla="*/ 7491765 w 9065787"/>
                <a:gd name="connsiteY54" fmla="*/ 146984 h 185394"/>
                <a:gd name="connsiteX55" fmla="*/ 7619153 w 9065787"/>
                <a:gd name="connsiteY55" fmla="*/ 15786 h 185394"/>
                <a:gd name="connsiteX56" fmla="*/ 8355319 w 9065787"/>
                <a:gd name="connsiteY56" fmla="*/ 11866 h 185394"/>
                <a:gd name="connsiteX57" fmla="*/ 8268878 w 9065787"/>
                <a:gd name="connsiteY57" fmla="*/ 144097 h 185394"/>
                <a:gd name="connsiteX58" fmla="*/ 8182436 w 9065787"/>
                <a:gd name="connsiteY58" fmla="*/ 144097 h 185394"/>
                <a:gd name="connsiteX59" fmla="*/ 8271336 w 9065787"/>
                <a:gd name="connsiteY59" fmla="*/ 12184 h 185394"/>
                <a:gd name="connsiteX60" fmla="*/ 9065787 w 9065787"/>
                <a:gd name="connsiteY60" fmla="*/ 264 h 185394"/>
                <a:gd name="connsiteX61" fmla="*/ 8955122 w 9065787"/>
                <a:gd name="connsiteY61" fmla="*/ 154773 h 185394"/>
                <a:gd name="connsiteX62" fmla="*/ 8852819 w 9065787"/>
                <a:gd name="connsiteY62" fmla="*/ 158984 h 185394"/>
                <a:gd name="connsiteX63" fmla="*/ 8986108 w 9065787"/>
                <a:gd name="connsiteY63" fmla="*/ 4370 h 185394"/>
                <a:gd name="connsiteX64" fmla="*/ 92476 w 9065787"/>
                <a:gd name="connsiteY64" fmla="*/ 0 h 185394"/>
                <a:gd name="connsiteX65" fmla="*/ 246546 w 9065787"/>
                <a:gd name="connsiteY65" fmla="*/ 179885 h 185394"/>
                <a:gd name="connsiteX66" fmla="*/ 130717 w 9065787"/>
                <a:gd name="connsiteY66" fmla="*/ 185394 h 185394"/>
                <a:gd name="connsiteX67" fmla="*/ 0 w 9065787"/>
                <a:gd name="connsiteY67" fmla="*/ 22672 h 185394"/>
                <a:gd name="connsiteX68" fmla="*/ 0 w 9065787"/>
                <a:gd name="connsiteY68" fmla="*/ 668 h 18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065787" h="185394">
                  <a:moveTo>
                    <a:pt x="4197522" y="34381"/>
                  </a:moveTo>
                  <a:lnTo>
                    <a:pt x="4237730" y="34805"/>
                  </a:lnTo>
                  <a:lnTo>
                    <a:pt x="4246338" y="130508"/>
                  </a:lnTo>
                  <a:lnTo>
                    <a:pt x="4197522" y="131594"/>
                  </a:lnTo>
                  <a:close/>
                  <a:moveTo>
                    <a:pt x="3694489" y="33295"/>
                  </a:moveTo>
                  <a:lnTo>
                    <a:pt x="3742936" y="33799"/>
                  </a:lnTo>
                  <a:lnTo>
                    <a:pt x="3792366" y="132654"/>
                  </a:lnTo>
                  <a:lnTo>
                    <a:pt x="3740107" y="132654"/>
                  </a:lnTo>
                  <a:close/>
                  <a:moveTo>
                    <a:pt x="2735149" y="32156"/>
                  </a:moveTo>
                  <a:lnTo>
                    <a:pt x="2781384" y="32660"/>
                  </a:lnTo>
                  <a:lnTo>
                    <a:pt x="2883318" y="136150"/>
                  </a:lnTo>
                  <a:lnTo>
                    <a:pt x="2830075" y="134429"/>
                  </a:lnTo>
                  <a:close/>
                  <a:moveTo>
                    <a:pt x="3197605" y="31070"/>
                  </a:moveTo>
                  <a:lnTo>
                    <a:pt x="3259086" y="31706"/>
                  </a:lnTo>
                  <a:lnTo>
                    <a:pt x="3333232" y="134905"/>
                  </a:lnTo>
                  <a:lnTo>
                    <a:pt x="3279866" y="133184"/>
                  </a:lnTo>
                  <a:close/>
                  <a:moveTo>
                    <a:pt x="1749988" y="27176"/>
                  </a:moveTo>
                  <a:lnTo>
                    <a:pt x="1818601" y="28421"/>
                  </a:lnTo>
                  <a:lnTo>
                    <a:pt x="1918567" y="144123"/>
                  </a:lnTo>
                  <a:lnTo>
                    <a:pt x="1842332" y="144441"/>
                  </a:lnTo>
                  <a:close/>
                  <a:moveTo>
                    <a:pt x="1250643" y="26806"/>
                  </a:moveTo>
                  <a:lnTo>
                    <a:pt x="1319009" y="27045"/>
                  </a:lnTo>
                  <a:lnTo>
                    <a:pt x="1426477" y="148707"/>
                  </a:lnTo>
                  <a:lnTo>
                    <a:pt x="1355652" y="149607"/>
                  </a:lnTo>
                  <a:close/>
                  <a:moveTo>
                    <a:pt x="2246012" y="25958"/>
                  </a:moveTo>
                  <a:lnTo>
                    <a:pt x="2314255" y="26568"/>
                  </a:lnTo>
                  <a:lnTo>
                    <a:pt x="2425288" y="138615"/>
                  </a:lnTo>
                  <a:lnTo>
                    <a:pt x="2353111" y="139356"/>
                  </a:lnTo>
                  <a:close/>
                  <a:moveTo>
                    <a:pt x="745397" y="24130"/>
                  </a:moveTo>
                  <a:lnTo>
                    <a:pt x="893319" y="165235"/>
                  </a:lnTo>
                  <a:lnTo>
                    <a:pt x="818313" y="167407"/>
                  </a:lnTo>
                  <a:lnTo>
                    <a:pt x="671375" y="24845"/>
                  </a:lnTo>
                  <a:close/>
                  <a:moveTo>
                    <a:pt x="6522957" y="23575"/>
                  </a:moveTo>
                  <a:lnTo>
                    <a:pt x="6403193" y="133079"/>
                  </a:lnTo>
                  <a:lnTo>
                    <a:pt x="6334949" y="134350"/>
                  </a:lnTo>
                  <a:lnTo>
                    <a:pt x="6445984" y="27072"/>
                  </a:lnTo>
                  <a:close/>
                  <a:moveTo>
                    <a:pt x="4761907" y="23042"/>
                  </a:moveTo>
                  <a:lnTo>
                    <a:pt x="4707682" y="130162"/>
                  </a:lnTo>
                  <a:lnTo>
                    <a:pt x="4645586" y="130162"/>
                  </a:lnTo>
                  <a:lnTo>
                    <a:pt x="4704362" y="23598"/>
                  </a:lnTo>
                  <a:close/>
                  <a:moveTo>
                    <a:pt x="5938156" y="21296"/>
                  </a:moveTo>
                  <a:lnTo>
                    <a:pt x="5825524" y="131568"/>
                  </a:lnTo>
                  <a:lnTo>
                    <a:pt x="5762199" y="133422"/>
                  </a:lnTo>
                  <a:lnTo>
                    <a:pt x="5883192" y="21826"/>
                  </a:lnTo>
                  <a:close/>
                  <a:moveTo>
                    <a:pt x="5360981" y="20262"/>
                  </a:moveTo>
                  <a:lnTo>
                    <a:pt x="5263227" y="130402"/>
                  </a:lnTo>
                  <a:lnTo>
                    <a:pt x="5200025" y="132256"/>
                  </a:lnTo>
                  <a:lnTo>
                    <a:pt x="5287942" y="20977"/>
                  </a:lnTo>
                  <a:close/>
                  <a:moveTo>
                    <a:pt x="7047753" y="17667"/>
                  </a:moveTo>
                  <a:lnTo>
                    <a:pt x="7103700" y="21958"/>
                  </a:lnTo>
                  <a:lnTo>
                    <a:pt x="6985904" y="134350"/>
                  </a:lnTo>
                  <a:lnTo>
                    <a:pt x="6905979" y="134350"/>
                  </a:lnTo>
                  <a:close/>
                  <a:moveTo>
                    <a:pt x="7700429" y="15521"/>
                  </a:moveTo>
                  <a:lnTo>
                    <a:pt x="7575747" y="147911"/>
                  </a:lnTo>
                  <a:lnTo>
                    <a:pt x="7491765" y="146984"/>
                  </a:lnTo>
                  <a:lnTo>
                    <a:pt x="7619153" y="15786"/>
                  </a:lnTo>
                  <a:close/>
                  <a:moveTo>
                    <a:pt x="8355319" y="11866"/>
                  </a:moveTo>
                  <a:lnTo>
                    <a:pt x="8268878" y="144097"/>
                  </a:lnTo>
                  <a:lnTo>
                    <a:pt x="8182436" y="144097"/>
                  </a:lnTo>
                  <a:lnTo>
                    <a:pt x="8271336" y="12184"/>
                  </a:lnTo>
                  <a:close/>
                  <a:moveTo>
                    <a:pt x="9065787" y="264"/>
                  </a:moveTo>
                  <a:lnTo>
                    <a:pt x="8955122" y="154773"/>
                  </a:lnTo>
                  <a:lnTo>
                    <a:pt x="8852819" y="158984"/>
                  </a:lnTo>
                  <a:lnTo>
                    <a:pt x="8986108" y="4370"/>
                  </a:lnTo>
                  <a:close/>
                  <a:moveTo>
                    <a:pt x="92476" y="0"/>
                  </a:moveTo>
                  <a:lnTo>
                    <a:pt x="246546" y="179885"/>
                  </a:lnTo>
                  <a:lnTo>
                    <a:pt x="130717" y="185394"/>
                  </a:lnTo>
                  <a:lnTo>
                    <a:pt x="0" y="22672"/>
                  </a:lnTo>
                  <a:lnTo>
                    <a:pt x="0" y="668"/>
                  </a:ln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988E2C-1B2C-1BF7-761A-B9FD9BA2DF6A}"/>
                </a:ext>
              </a:extLst>
            </p:cNvPr>
            <p:cNvSpPr/>
            <p:nvPr/>
          </p:nvSpPr>
          <p:spPr>
            <a:xfrm>
              <a:off x="1" y="6270274"/>
              <a:ext cx="9165465" cy="93148"/>
            </a:xfrm>
            <a:custGeom>
              <a:avLst/>
              <a:gdLst>
                <a:gd name="connsiteX0" fmla="*/ 9165465 w 9165465"/>
                <a:gd name="connsiteY0" fmla="*/ 0 h 93148"/>
                <a:gd name="connsiteX1" fmla="*/ 9165465 w 9165465"/>
                <a:gd name="connsiteY1" fmla="*/ 65447 h 93148"/>
                <a:gd name="connsiteX2" fmla="*/ 4568625 w 9165465"/>
                <a:gd name="connsiteY2" fmla="*/ 93148 h 93148"/>
                <a:gd name="connsiteX3" fmla="*/ 0 w 9165465"/>
                <a:gd name="connsiteY3" fmla="*/ 76640 h 93148"/>
                <a:gd name="connsiteX4" fmla="*/ 0 w 9165465"/>
                <a:gd name="connsiteY4" fmla="*/ 20165 h 93148"/>
                <a:gd name="connsiteX5" fmla="*/ 41115 w 9165465"/>
                <a:gd name="connsiteY5" fmla="*/ 22833 h 93148"/>
                <a:gd name="connsiteX6" fmla="*/ 4568625 w 9165465"/>
                <a:gd name="connsiteY6" fmla="*/ 76487 h 93148"/>
                <a:gd name="connsiteX7" fmla="*/ 9145222 w 9165465"/>
                <a:gd name="connsiteY7" fmla="*/ 1833 h 9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93148">
                  <a:moveTo>
                    <a:pt x="9165465" y="0"/>
                  </a:moveTo>
                  <a:lnTo>
                    <a:pt x="9165465" y="65447"/>
                  </a:lnTo>
                  <a:lnTo>
                    <a:pt x="4568625" y="93148"/>
                  </a:lnTo>
                  <a:lnTo>
                    <a:pt x="0" y="76640"/>
                  </a:lnTo>
                  <a:lnTo>
                    <a:pt x="0" y="20165"/>
                  </a:lnTo>
                  <a:lnTo>
                    <a:pt x="41115" y="22833"/>
                  </a:lnTo>
                  <a:cubicBezTo>
                    <a:pt x="308596" y="38795"/>
                    <a:pt x="1325886" y="80942"/>
                    <a:pt x="4568625" y="76487"/>
                  </a:cubicBezTo>
                  <a:cubicBezTo>
                    <a:pt x="8060805" y="71689"/>
                    <a:pt x="8971991" y="15744"/>
                    <a:pt x="9145222" y="1833"/>
                  </a:cubicBezTo>
                  <a:close/>
                </a:path>
              </a:pathLst>
            </a:custGeom>
            <a:solidFill>
              <a:srgbClr val="939393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489B71-EE1E-1517-A747-ECDF4FAF6747}"/>
                </a:ext>
              </a:extLst>
            </p:cNvPr>
            <p:cNvSpPr/>
            <p:nvPr/>
          </p:nvSpPr>
          <p:spPr>
            <a:xfrm>
              <a:off x="0" y="6248871"/>
              <a:ext cx="9165465" cy="104856"/>
            </a:xfrm>
            <a:custGeom>
              <a:avLst/>
              <a:gdLst>
                <a:gd name="connsiteX0" fmla="*/ 9165465 w 9165465"/>
                <a:gd name="connsiteY0" fmla="*/ 0 h 104856"/>
                <a:gd name="connsiteX1" fmla="*/ 9165465 w 9165465"/>
                <a:gd name="connsiteY1" fmla="*/ 77216 h 104856"/>
                <a:gd name="connsiteX2" fmla="*/ 4574282 w 9165465"/>
                <a:gd name="connsiteY2" fmla="*/ 104856 h 104856"/>
                <a:gd name="connsiteX3" fmla="*/ 0 w 9165465"/>
                <a:gd name="connsiteY3" fmla="*/ 88328 h 104856"/>
                <a:gd name="connsiteX4" fmla="*/ 0 w 9165465"/>
                <a:gd name="connsiteY4" fmla="*/ 6827 h 104856"/>
                <a:gd name="connsiteX5" fmla="*/ 46772 w 9165465"/>
                <a:gd name="connsiteY5" fmla="*/ 11081 h 104856"/>
                <a:gd name="connsiteX6" fmla="*/ 4574282 w 9165465"/>
                <a:gd name="connsiteY6" fmla="*/ 88195 h 104856"/>
                <a:gd name="connsiteX7" fmla="*/ 9150879 w 9165465"/>
                <a:gd name="connsiteY7" fmla="*/ 1547 h 10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104856">
                  <a:moveTo>
                    <a:pt x="9165465" y="0"/>
                  </a:moveTo>
                  <a:lnTo>
                    <a:pt x="9165465" y="77216"/>
                  </a:lnTo>
                  <a:lnTo>
                    <a:pt x="4574282" y="104856"/>
                  </a:lnTo>
                  <a:lnTo>
                    <a:pt x="0" y="88328"/>
                  </a:lnTo>
                  <a:lnTo>
                    <a:pt x="0" y="6827"/>
                  </a:lnTo>
                  <a:lnTo>
                    <a:pt x="46772" y="11081"/>
                  </a:lnTo>
                  <a:cubicBezTo>
                    <a:pt x="314253" y="33460"/>
                    <a:pt x="1331543" y="92714"/>
                    <a:pt x="4574282" y="88195"/>
                  </a:cubicBezTo>
                  <a:cubicBezTo>
                    <a:pt x="8066461" y="83328"/>
                    <a:pt x="8977647" y="17842"/>
                    <a:pt x="9150879" y="1547"/>
                  </a:cubicBezTo>
                  <a:close/>
                </a:path>
              </a:pathLst>
            </a:custGeom>
            <a:solidFill>
              <a:srgbClr val="0C304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A7A5CA-1FA2-794D-5520-D166F284DFC9}"/>
                </a:ext>
              </a:extLst>
            </p:cNvPr>
            <p:cNvSpPr/>
            <p:nvPr/>
          </p:nvSpPr>
          <p:spPr>
            <a:xfrm>
              <a:off x="1" y="6281887"/>
              <a:ext cx="9165465" cy="91548"/>
            </a:xfrm>
            <a:custGeom>
              <a:avLst/>
              <a:gdLst>
                <a:gd name="connsiteX0" fmla="*/ 9165465 w 9165465"/>
                <a:gd name="connsiteY0" fmla="*/ 0 h 91548"/>
                <a:gd name="connsiteX1" fmla="*/ 9165465 w 9165465"/>
                <a:gd name="connsiteY1" fmla="*/ 81546 h 91548"/>
                <a:gd name="connsiteX2" fmla="*/ 4587807 w 9165465"/>
                <a:gd name="connsiteY2" fmla="*/ 91548 h 91548"/>
                <a:gd name="connsiteX3" fmla="*/ 0 w 9165465"/>
                <a:gd name="connsiteY3" fmla="*/ 91548 h 91548"/>
                <a:gd name="connsiteX4" fmla="*/ 0 w 9165465"/>
                <a:gd name="connsiteY4" fmla="*/ 20242 h 91548"/>
                <a:gd name="connsiteX5" fmla="*/ 30741 w 9165465"/>
                <a:gd name="connsiteY5" fmla="*/ 22141 h 91548"/>
                <a:gd name="connsiteX6" fmla="*/ 4587807 w 9165465"/>
                <a:gd name="connsiteY6" fmla="*/ 74754 h 91548"/>
                <a:gd name="connsiteX7" fmla="*/ 9164394 w 9165465"/>
                <a:gd name="connsiteY7" fmla="*/ 96 h 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91548">
                  <a:moveTo>
                    <a:pt x="9165465" y="0"/>
                  </a:moveTo>
                  <a:lnTo>
                    <a:pt x="9165465" y="81546"/>
                  </a:lnTo>
                  <a:lnTo>
                    <a:pt x="4587807" y="91548"/>
                  </a:lnTo>
                  <a:lnTo>
                    <a:pt x="0" y="91548"/>
                  </a:lnTo>
                  <a:lnTo>
                    <a:pt x="0" y="20242"/>
                  </a:lnTo>
                  <a:lnTo>
                    <a:pt x="30741" y="22141"/>
                  </a:lnTo>
                  <a:cubicBezTo>
                    <a:pt x="306343" y="37838"/>
                    <a:pt x="1345268" y="79274"/>
                    <a:pt x="4587807" y="74754"/>
                  </a:cubicBezTo>
                  <a:cubicBezTo>
                    <a:pt x="8079771" y="69887"/>
                    <a:pt x="8991119" y="13994"/>
                    <a:pt x="9164394" y="96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56FEB06-ADDD-4CC8-29C8-01274E762691}"/>
                </a:ext>
              </a:extLst>
            </p:cNvPr>
            <p:cNvSpPr/>
            <p:nvPr/>
          </p:nvSpPr>
          <p:spPr>
            <a:xfrm>
              <a:off x="1" y="6296722"/>
              <a:ext cx="9165465" cy="104260"/>
            </a:xfrm>
            <a:custGeom>
              <a:avLst/>
              <a:gdLst>
                <a:gd name="connsiteX0" fmla="*/ 9165465 w 9165465"/>
                <a:gd name="connsiteY0" fmla="*/ 0 h 104260"/>
                <a:gd name="connsiteX1" fmla="*/ 9165465 w 9165465"/>
                <a:gd name="connsiteY1" fmla="*/ 81486 h 104260"/>
                <a:gd name="connsiteX2" fmla="*/ 4577848 w 9165465"/>
                <a:gd name="connsiteY2" fmla="*/ 85216 h 104260"/>
                <a:gd name="connsiteX3" fmla="*/ 0 w 9165465"/>
                <a:gd name="connsiteY3" fmla="*/ 104260 h 104260"/>
                <a:gd name="connsiteX4" fmla="*/ 0 w 9165465"/>
                <a:gd name="connsiteY4" fmla="*/ 20214 h 104260"/>
                <a:gd name="connsiteX5" fmla="*/ 30741 w 9165465"/>
                <a:gd name="connsiteY5" fmla="*/ 22114 h 104260"/>
                <a:gd name="connsiteX6" fmla="*/ 4587808 w 9165465"/>
                <a:gd name="connsiteY6" fmla="*/ 74753 h 104260"/>
                <a:gd name="connsiteX7" fmla="*/ 9164393 w 9165465"/>
                <a:gd name="connsiteY7" fmla="*/ 96 h 1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104260">
                  <a:moveTo>
                    <a:pt x="9165465" y="0"/>
                  </a:moveTo>
                  <a:lnTo>
                    <a:pt x="9165465" y="81486"/>
                  </a:lnTo>
                  <a:lnTo>
                    <a:pt x="4577848" y="85216"/>
                  </a:lnTo>
                  <a:lnTo>
                    <a:pt x="0" y="104260"/>
                  </a:lnTo>
                  <a:lnTo>
                    <a:pt x="0" y="20214"/>
                  </a:lnTo>
                  <a:lnTo>
                    <a:pt x="30741" y="22114"/>
                  </a:lnTo>
                  <a:cubicBezTo>
                    <a:pt x="306343" y="37812"/>
                    <a:pt x="1345269" y="79252"/>
                    <a:pt x="4587808" y="74753"/>
                  </a:cubicBezTo>
                  <a:cubicBezTo>
                    <a:pt x="8079771" y="69909"/>
                    <a:pt x="8991119" y="13998"/>
                    <a:pt x="9164393" y="96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AF13558-0186-2EBB-6719-DC7F83684B1E}"/>
                </a:ext>
              </a:extLst>
            </p:cNvPr>
            <p:cNvSpPr/>
            <p:nvPr/>
          </p:nvSpPr>
          <p:spPr>
            <a:xfrm>
              <a:off x="1" y="6453098"/>
              <a:ext cx="9165465" cy="128875"/>
            </a:xfrm>
            <a:custGeom>
              <a:avLst/>
              <a:gdLst>
                <a:gd name="connsiteX0" fmla="*/ 4511325 w 9165465"/>
                <a:gd name="connsiteY0" fmla="*/ 122 h 128875"/>
                <a:gd name="connsiteX1" fmla="*/ 9149608 w 9165465"/>
                <a:gd name="connsiteY1" fmla="*/ 152 h 128875"/>
                <a:gd name="connsiteX2" fmla="*/ 9165465 w 9165465"/>
                <a:gd name="connsiteY2" fmla="*/ 136 h 128875"/>
                <a:gd name="connsiteX3" fmla="*/ 9165465 w 9165465"/>
                <a:gd name="connsiteY3" fmla="*/ 96025 h 128875"/>
                <a:gd name="connsiteX4" fmla="*/ 9154563 w 9165465"/>
                <a:gd name="connsiteY4" fmla="*/ 95730 h 128875"/>
                <a:gd name="connsiteX5" fmla="*/ 4498414 w 9165465"/>
                <a:gd name="connsiteY5" fmla="*/ 42636 h 128875"/>
                <a:gd name="connsiteX6" fmla="*/ 43771 w 9165465"/>
                <a:gd name="connsiteY6" fmla="*/ 127125 h 128875"/>
                <a:gd name="connsiteX7" fmla="*/ 0 w 9165465"/>
                <a:gd name="connsiteY7" fmla="*/ 128875 h 128875"/>
                <a:gd name="connsiteX8" fmla="*/ 0 w 9165465"/>
                <a:gd name="connsiteY8" fmla="*/ 41998 h 128875"/>
                <a:gd name="connsiteX9" fmla="*/ 69708 w 9165465"/>
                <a:gd name="connsiteY9" fmla="*/ 40797 h 128875"/>
                <a:gd name="connsiteX10" fmla="*/ 4511325 w 9165465"/>
                <a:gd name="connsiteY10" fmla="*/ 122 h 12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8875">
                  <a:moveTo>
                    <a:pt x="4511325" y="122"/>
                  </a:moveTo>
                  <a:cubicBezTo>
                    <a:pt x="6421099" y="2729"/>
                    <a:pt x="8853072" y="448"/>
                    <a:pt x="9149608" y="152"/>
                  </a:cubicBezTo>
                  <a:lnTo>
                    <a:pt x="9165465" y="136"/>
                  </a:lnTo>
                  <a:lnTo>
                    <a:pt x="9165465" y="96025"/>
                  </a:lnTo>
                  <a:lnTo>
                    <a:pt x="9154563" y="95730"/>
                  </a:lnTo>
                  <a:cubicBezTo>
                    <a:pt x="8905904" y="89102"/>
                    <a:pt x="6843355" y="36279"/>
                    <a:pt x="4498414" y="42636"/>
                  </a:cubicBezTo>
                  <a:cubicBezTo>
                    <a:pt x="2174454" y="49033"/>
                    <a:pt x="440858" y="111587"/>
                    <a:pt x="43771" y="127125"/>
                  </a:cubicBezTo>
                  <a:lnTo>
                    <a:pt x="0" y="128875"/>
                  </a:lnTo>
                  <a:lnTo>
                    <a:pt x="0" y="41998"/>
                  </a:lnTo>
                  <a:lnTo>
                    <a:pt x="69708" y="40797"/>
                  </a:lnTo>
                  <a:cubicBezTo>
                    <a:pt x="579260" y="32145"/>
                    <a:pt x="2728870" y="-2312"/>
                    <a:pt x="4511325" y="122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DACB48-93FD-9D69-313C-4E4A56387144}"/>
                </a:ext>
              </a:extLst>
            </p:cNvPr>
            <p:cNvSpPr/>
            <p:nvPr/>
          </p:nvSpPr>
          <p:spPr>
            <a:xfrm>
              <a:off x="1" y="6440569"/>
              <a:ext cx="9165465" cy="129268"/>
            </a:xfrm>
            <a:custGeom>
              <a:avLst/>
              <a:gdLst>
                <a:gd name="connsiteX0" fmla="*/ 4520547 w 9165465"/>
                <a:gd name="connsiteY0" fmla="*/ 120 h 129268"/>
                <a:gd name="connsiteX1" fmla="*/ 9158831 w 9165465"/>
                <a:gd name="connsiteY1" fmla="*/ 151 h 129268"/>
                <a:gd name="connsiteX2" fmla="*/ 9165465 w 9165465"/>
                <a:gd name="connsiteY2" fmla="*/ 144 h 129268"/>
                <a:gd name="connsiteX3" fmla="*/ 9165465 w 9165465"/>
                <a:gd name="connsiteY3" fmla="*/ 95800 h 129268"/>
                <a:gd name="connsiteX4" fmla="*/ 9163785 w 9165465"/>
                <a:gd name="connsiteY4" fmla="*/ 95755 h 129268"/>
                <a:gd name="connsiteX5" fmla="*/ 4507759 w 9165465"/>
                <a:gd name="connsiteY5" fmla="*/ 42661 h 129268"/>
                <a:gd name="connsiteX6" fmla="*/ 52998 w 9165465"/>
                <a:gd name="connsiteY6" fmla="*/ 127149 h 129268"/>
                <a:gd name="connsiteX7" fmla="*/ 0 w 9165465"/>
                <a:gd name="connsiteY7" fmla="*/ 129268 h 129268"/>
                <a:gd name="connsiteX8" fmla="*/ 0 w 9165465"/>
                <a:gd name="connsiteY8" fmla="*/ 42182 h 129268"/>
                <a:gd name="connsiteX9" fmla="*/ 78931 w 9165465"/>
                <a:gd name="connsiteY9" fmla="*/ 40822 h 129268"/>
                <a:gd name="connsiteX10" fmla="*/ 4520547 w 9165465"/>
                <a:gd name="connsiteY10" fmla="*/ 120 h 12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9268">
                  <a:moveTo>
                    <a:pt x="4520547" y="120"/>
                  </a:moveTo>
                  <a:cubicBezTo>
                    <a:pt x="6430321" y="2703"/>
                    <a:pt x="8862294" y="443"/>
                    <a:pt x="9158831" y="151"/>
                  </a:cubicBezTo>
                  <a:lnTo>
                    <a:pt x="9165465" y="144"/>
                  </a:lnTo>
                  <a:lnTo>
                    <a:pt x="9165465" y="95800"/>
                  </a:lnTo>
                  <a:lnTo>
                    <a:pt x="9163785" y="95755"/>
                  </a:lnTo>
                  <a:cubicBezTo>
                    <a:pt x="8915127" y="89124"/>
                    <a:pt x="6852585" y="36279"/>
                    <a:pt x="4507759" y="42661"/>
                  </a:cubicBezTo>
                  <a:cubicBezTo>
                    <a:pt x="2183799" y="49035"/>
                    <a:pt x="450109" y="111606"/>
                    <a:pt x="52998" y="127149"/>
                  </a:cubicBezTo>
                  <a:lnTo>
                    <a:pt x="0" y="129268"/>
                  </a:lnTo>
                  <a:lnTo>
                    <a:pt x="0" y="42182"/>
                  </a:lnTo>
                  <a:lnTo>
                    <a:pt x="78931" y="40822"/>
                  </a:lnTo>
                  <a:cubicBezTo>
                    <a:pt x="588482" y="32169"/>
                    <a:pt x="2738092" y="-2290"/>
                    <a:pt x="4520547" y="120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BCCF55-5563-80AE-A87E-7C7979D5D9F0}"/>
                </a:ext>
              </a:extLst>
            </p:cNvPr>
            <p:cNvSpPr/>
            <p:nvPr/>
          </p:nvSpPr>
          <p:spPr>
            <a:xfrm>
              <a:off x="1" y="6451933"/>
              <a:ext cx="9165465" cy="129535"/>
            </a:xfrm>
            <a:custGeom>
              <a:avLst/>
              <a:gdLst>
                <a:gd name="connsiteX0" fmla="*/ 4530507 w 9165465"/>
                <a:gd name="connsiteY0" fmla="*/ 122 h 129535"/>
                <a:gd name="connsiteX1" fmla="*/ 9081798 w 9165465"/>
                <a:gd name="connsiteY1" fmla="*/ 236 h 129535"/>
                <a:gd name="connsiteX2" fmla="*/ 9165465 w 9165465"/>
                <a:gd name="connsiteY2" fmla="*/ 156 h 129535"/>
                <a:gd name="connsiteX3" fmla="*/ 9165465 w 9165465"/>
                <a:gd name="connsiteY3" fmla="*/ 95541 h 129535"/>
                <a:gd name="connsiteX4" fmla="*/ 9100282 w 9165465"/>
                <a:gd name="connsiteY4" fmla="*/ 93845 h 129535"/>
                <a:gd name="connsiteX5" fmla="*/ 4517719 w 9165465"/>
                <a:gd name="connsiteY5" fmla="*/ 42636 h 129535"/>
                <a:gd name="connsiteX6" fmla="*/ 62958 w 9165465"/>
                <a:gd name="connsiteY6" fmla="*/ 127019 h 129535"/>
                <a:gd name="connsiteX7" fmla="*/ 0 w 9165465"/>
                <a:gd name="connsiteY7" fmla="*/ 129535 h 129535"/>
                <a:gd name="connsiteX8" fmla="*/ 0 w 9165465"/>
                <a:gd name="connsiteY8" fmla="*/ 42331 h 129535"/>
                <a:gd name="connsiteX9" fmla="*/ 5535 w 9165465"/>
                <a:gd name="connsiteY9" fmla="*/ 42233 h 129535"/>
                <a:gd name="connsiteX10" fmla="*/ 4530507 w 9165465"/>
                <a:gd name="connsiteY10" fmla="*/ 122 h 12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9535">
                  <a:moveTo>
                    <a:pt x="4530507" y="122"/>
                  </a:moveTo>
                  <a:cubicBezTo>
                    <a:pt x="6312963" y="2556"/>
                    <a:pt x="8550312" y="730"/>
                    <a:pt x="9081798" y="236"/>
                  </a:cubicBezTo>
                  <a:lnTo>
                    <a:pt x="9165465" y="156"/>
                  </a:lnTo>
                  <a:lnTo>
                    <a:pt x="9165465" y="95541"/>
                  </a:lnTo>
                  <a:lnTo>
                    <a:pt x="9100282" y="93845"/>
                  </a:lnTo>
                  <a:cubicBezTo>
                    <a:pt x="8648827" y="82342"/>
                    <a:pt x="6706223" y="36703"/>
                    <a:pt x="4517719" y="42636"/>
                  </a:cubicBezTo>
                  <a:cubicBezTo>
                    <a:pt x="2193759" y="48941"/>
                    <a:pt x="460069" y="111482"/>
                    <a:pt x="62958" y="127019"/>
                  </a:cubicBezTo>
                  <a:lnTo>
                    <a:pt x="0" y="129535"/>
                  </a:lnTo>
                  <a:lnTo>
                    <a:pt x="0" y="42331"/>
                  </a:lnTo>
                  <a:lnTo>
                    <a:pt x="5535" y="42233"/>
                  </a:lnTo>
                  <a:cubicBezTo>
                    <a:pt x="289482" y="37255"/>
                    <a:pt x="2620734" y="-2486"/>
                    <a:pt x="4530507" y="122"/>
                  </a:cubicBezTo>
                  <a:close/>
                </a:path>
              </a:pathLst>
            </a:custGeom>
            <a:noFill/>
            <a:ln w="12671" cap="flat">
              <a:solidFill>
                <a:srgbClr val="C6C6C6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2C6F06B-6ECE-AA5D-A2FA-162EEDAECE29}"/>
                </a:ext>
              </a:extLst>
            </p:cNvPr>
            <p:cNvSpPr/>
            <p:nvPr/>
          </p:nvSpPr>
          <p:spPr>
            <a:xfrm>
              <a:off x="0" y="6459727"/>
              <a:ext cx="9165465" cy="119449"/>
            </a:xfrm>
            <a:custGeom>
              <a:avLst/>
              <a:gdLst>
                <a:gd name="connsiteX0" fmla="*/ 4513908 w 9165465"/>
                <a:gd name="connsiteY0" fmla="*/ 7 h 119449"/>
                <a:gd name="connsiteX1" fmla="*/ 9161055 w 9165465"/>
                <a:gd name="connsiteY1" fmla="*/ 12539 h 119449"/>
                <a:gd name="connsiteX2" fmla="*/ 9165465 w 9165465"/>
                <a:gd name="connsiteY2" fmla="*/ 12566 h 119449"/>
                <a:gd name="connsiteX3" fmla="*/ 9165465 w 9165465"/>
                <a:gd name="connsiteY3" fmla="*/ 86284 h 119449"/>
                <a:gd name="connsiteX4" fmla="*/ 9160835 w 9165465"/>
                <a:gd name="connsiteY4" fmla="*/ 86159 h 119449"/>
                <a:gd name="connsiteX5" fmla="*/ 4504808 w 9165465"/>
                <a:gd name="connsiteY5" fmla="*/ 33039 h 119449"/>
                <a:gd name="connsiteX6" fmla="*/ 50048 w 9165465"/>
                <a:gd name="connsiteY6" fmla="*/ 117449 h 119449"/>
                <a:gd name="connsiteX7" fmla="*/ 0 w 9165465"/>
                <a:gd name="connsiteY7" fmla="*/ 119449 h 119449"/>
                <a:gd name="connsiteX8" fmla="*/ 0 w 9165465"/>
                <a:gd name="connsiteY8" fmla="*/ 54731 h 119449"/>
                <a:gd name="connsiteX9" fmla="*/ 67281 w 9165465"/>
                <a:gd name="connsiteY9" fmla="*/ 53213 h 119449"/>
                <a:gd name="connsiteX10" fmla="*/ 4513908 w 9165465"/>
                <a:gd name="connsiteY10" fmla="*/ 7 h 1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19449">
                  <a:moveTo>
                    <a:pt x="4513908" y="7"/>
                  </a:moveTo>
                  <a:cubicBezTo>
                    <a:pt x="7138622" y="1051"/>
                    <a:pt x="8945454" y="11266"/>
                    <a:pt x="9161055" y="12539"/>
                  </a:cubicBezTo>
                  <a:lnTo>
                    <a:pt x="9165465" y="12566"/>
                  </a:lnTo>
                  <a:lnTo>
                    <a:pt x="9165465" y="86284"/>
                  </a:lnTo>
                  <a:lnTo>
                    <a:pt x="9160835" y="86159"/>
                  </a:lnTo>
                  <a:cubicBezTo>
                    <a:pt x="8912177" y="79528"/>
                    <a:pt x="6849633" y="26682"/>
                    <a:pt x="4504808" y="33039"/>
                  </a:cubicBezTo>
                  <a:cubicBezTo>
                    <a:pt x="2180849" y="39367"/>
                    <a:pt x="447158" y="101912"/>
                    <a:pt x="50048" y="117449"/>
                  </a:cubicBezTo>
                  <a:lnTo>
                    <a:pt x="0" y="119449"/>
                  </a:lnTo>
                  <a:lnTo>
                    <a:pt x="0" y="54731"/>
                  </a:lnTo>
                  <a:lnTo>
                    <a:pt x="67281" y="53213"/>
                  </a:lnTo>
                  <a:cubicBezTo>
                    <a:pt x="552456" y="42429"/>
                    <a:pt x="2612026" y="-665"/>
                    <a:pt x="4513908" y="7"/>
                  </a:cubicBezTo>
                  <a:close/>
                </a:path>
              </a:pathLst>
            </a:custGeom>
            <a:solidFill>
              <a:srgbClr val="FFC97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BAA13B-EC3C-CE8C-41C6-EED743B4759F}"/>
                </a:ext>
              </a:extLst>
            </p:cNvPr>
            <p:cNvSpPr/>
            <p:nvPr/>
          </p:nvSpPr>
          <p:spPr>
            <a:xfrm>
              <a:off x="0" y="6154996"/>
              <a:ext cx="9165465" cy="161250"/>
            </a:xfrm>
            <a:custGeom>
              <a:avLst/>
              <a:gdLst>
                <a:gd name="connsiteX0" fmla="*/ 9165465 w 9165465"/>
                <a:gd name="connsiteY0" fmla="*/ 0 h 161250"/>
                <a:gd name="connsiteX1" fmla="*/ 9165465 w 9165465"/>
                <a:gd name="connsiteY1" fmla="*/ 29512 h 161250"/>
                <a:gd name="connsiteX2" fmla="*/ 9149732 w 9165465"/>
                <a:gd name="connsiteY2" fmla="*/ 30294 h 161250"/>
                <a:gd name="connsiteX3" fmla="*/ 4264052 w 9165465"/>
                <a:gd name="connsiteY3" fmla="*/ 161250 h 161250"/>
                <a:gd name="connsiteX4" fmla="*/ 59751 w 9165465"/>
                <a:gd name="connsiteY4" fmla="*/ 53316 h 161250"/>
                <a:gd name="connsiteX5" fmla="*/ 0 w 9165465"/>
                <a:gd name="connsiteY5" fmla="*/ 48861 h 161250"/>
                <a:gd name="connsiteX6" fmla="*/ 0 w 9165465"/>
                <a:gd name="connsiteY6" fmla="*/ 11191 h 161250"/>
                <a:gd name="connsiteX7" fmla="*/ 56331 w 9165465"/>
                <a:gd name="connsiteY7" fmla="*/ 14783 h 161250"/>
                <a:gd name="connsiteX8" fmla="*/ 4264052 w 9165465"/>
                <a:gd name="connsiteY8" fmla="*/ 151476 h 161250"/>
                <a:gd name="connsiteX9" fmla="*/ 9150668 w 9165465"/>
                <a:gd name="connsiteY9" fmla="*/ 842 h 16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161250">
                  <a:moveTo>
                    <a:pt x="9165465" y="0"/>
                  </a:moveTo>
                  <a:lnTo>
                    <a:pt x="9165465" y="29512"/>
                  </a:lnTo>
                  <a:lnTo>
                    <a:pt x="9149732" y="30294"/>
                  </a:lnTo>
                  <a:cubicBezTo>
                    <a:pt x="8854052" y="44844"/>
                    <a:pt x="6421208" y="161250"/>
                    <a:pt x="4264052" y="161250"/>
                  </a:cubicBezTo>
                  <a:cubicBezTo>
                    <a:pt x="2411685" y="161250"/>
                    <a:pt x="709105" y="97786"/>
                    <a:pt x="59751" y="53316"/>
                  </a:cubicBezTo>
                  <a:lnTo>
                    <a:pt x="0" y="48861"/>
                  </a:lnTo>
                  <a:lnTo>
                    <a:pt x="0" y="11191"/>
                  </a:lnTo>
                  <a:lnTo>
                    <a:pt x="56331" y="14783"/>
                  </a:lnTo>
                  <a:cubicBezTo>
                    <a:pt x="506620" y="43028"/>
                    <a:pt x="2422852" y="155741"/>
                    <a:pt x="4264052" y="151476"/>
                  </a:cubicBezTo>
                  <a:cubicBezTo>
                    <a:pt x="6501093" y="146360"/>
                    <a:pt x="8864038" y="16993"/>
                    <a:pt x="9150668" y="842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6C1B22-51EA-75E5-872D-063544BACE9B}"/>
                </a:ext>
              </a:extLst>
            </p:cNvPr>
            <p:cNvSpPr/>
            <p:nvPr/>
          </p:nvSpPr>
          <p:spPr>
            <a:xfrm>
              <a:off x="1" y="6425507"/>
              <a:ext cx="9165465" cy="68948"/>
            </a:xfrm>
            <a:custGeom>
              <a:avLst/>
              <a:gdLst>
                <a:gd name="connsiteX0" fmla="*/ 8831020 w 9165465"/>
                <a:gd name="connsiteY0" fmla="*/ 6 h 68948"/>
                <a:gd name="connsiteX1" fmla="*/ 9066599 w 9165465"/>
                <a:gd name="connsiteY1" fmla="*/ 131 h 68948"/>
                <a:gd name="connsiteX2" fmla="*/ 9165465 w 9165465"/>
                <a:gd name="connsiteY2" fmla="*/ 283 h 68948"/>
                <a:gd name="connsiteX3" fmla="*/ 9165465 w 9165465"/>
                <a:gd name="connsiteY3" fmla="*/ 20335 h 68948"/>
                <a:gd name="connsiteX4" fmla="*/ 4246345 w 9165465"/>
                <a:gd name="connsiteY4" fmla="*/ 26520 h 68948"/>
                <a:gd name="connsiteX5" fmla="*/ 0 w 9165465"/>
                <a:gd name="connsiteY5" fmla="*/ 68948 h 68948"/>
                <a:gd name="connsiteX6" fmla="*/ 0 w 9165465"/>
                <a:gd name="connsiteY6" fmla="*/ 37392 h 68948"/>
                <a:gd name="connsiteX7" fmla="*/ 21855 w 9165465"/>
                <a:gd name="connsiteY7" fmla="*/ 37163 h 68948"/>
                <a:gd name="connsiteX8" fmla="*/ 4246345 w 9165465"/>
                <a:gd name="connsiteY8" fmla="*/ 4587 h 68948"/>
                <a:gd name="connsiteX9" fmla="*/ 8831020 w 9165465"/>
                <a:gd name="connsiteY9" fmla="*/ 6 h 6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68948">
                  <a:moveTo>
                    <a:pt x="8831020" y="6"/>
                  </a:moveTo>
                  <a:cubicBezTo>
                    <a:pt x="8915924" y="21"/>
                    <a:pt x="8994760" y="61"/>
                    <a:pt x="9066599" y="131"/>
                  </a:cubicBezTo>
                  <a:lnTo>
                    <a:pt x="9165465" y="283"/>
                  </a:lnTo>
                  <a:lnTo>
                    <a:pt x="9165465" y="20335"/>
                  </a:lnTo>
                  <a:lnTo>
                    <a:pt x="4246345" y="26520"/>
                  </a:lnTo>
                  <a:lnTo>
                    <a:pt x="0" y="68948"/>
                  </a:lnTo>
                  <a:lnTo>
                    <a:pt x="0" y="37392"/>
                  </a:lnTo>
                  <a:lnTo>
                    <a:pt x="21855" y="37163"/>
                  </a:lnTo>
                  <a:cubicBezTo>
                    <a:pt x="647542" y="30648"/>
                    <a:pt x="3214764" y="4587"/>
                    <a:pt x="4246345" y="4587"/>
                  </a:cubicBezTo>
                  <a:cubicBezTo>
                    <a:pt x="5264368" y="4587"/>
                    <a:pt x="7642365" y="-200"/>
                    <a:pt x="8831020" y="6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BD049B8-6F0B-BA96-DD06-B98C7D26BF3B}"/>
                </a:ext>
              </a:extLst>
            </p:cNvPr>
            <p:cNvSpPr/>
            <p:nvPr/>
          </p:nvSpPr>
          <p:spPr>
            <a:xfrm>
              <a:off x="0" y="6403654"/>
              <a:ext cx="9165465" cy="78704"/>
            </a:xfrm>
            <a:custGeom>
              <a:avLst/>
              <a:gdLst>
                <a:gd name="connsiteX0" fmla="*/ 8832087 w 9165465"/>
                <a:gd name="connsiteY0" fmla="*/ 6 h 78704"/>
                <a:gd name="connsiteX1" fmla="*/ 9067684 w 9165465"/>
                <a:gd name="connsiteY1" fmla="*/ 131 h 78704"/>
                <a:gd name="connsiteX2" fmla="*/ 9165465 w 9165465"/>
                <a:gd name="connsiteY2" fmla="*/ 281 h 78704"/>
                <a:gd name="connsiteX3" fmla="*/ 9165465 w 9165465"/>
                <a:gd name="connsiteY3" fmla="*/ 31950 h 78704"/>
                <a:gd name="connsiteX4" fmla="*/ 4247082 w 9165465"/>
                <a:gd name="connsiteY4" fmla="*/ 26467 h 78704"/>
                <a:gd name="connsiteX5" fmla="*/ 0 w 9165465"/>
                <a:gd name="connsiteY5" fmla="*/ 78704 h 78704"/>
                <a:gd name="connsiteX6" fmla="*/ 0 w 9165465"/>
                <a:gd name="connsiteY6" fmla="*/ 37429 h 78704"/>
                <a:gd name="connsiteX7" fmla="*/ 22962 w 9165465"/>
                <a:gd name="connsiteY7" fmla="*/ 37188 h 78704"/>
                <a:gd name="connsiteX8" fmla="*/ 4247452 w 9165465"/>
                <a:gd name="connsiteY8" fmla="*/ 4587 h 78704"/>
                <a:gd name="connsiteX9" fmla="*/ 8832087 w 9165465"/>
                <a:gd name="connsiteY9" fmla="*/ 6 h 7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78704">
                  <a:moveTo>
                    <a:pt x="8832087" y="6"/>
                  </a:moveTo>
                  <a:cubicBezTo>
                    <a:pt x="8916997" y="21"/>
                    <a:pt x="8995839" y="61"/>
                    <a:pt x="9067684" y="131"/>
                  </a:cubicBezTo>
                  <a:lnTo>
                    <a:pt x="9165465" y="281"/>
                  </a:lnTo>
                  <a:lnTo>
                    <a:pt x="9165465" y="31950"/>
                  </a:lnTo>
                  <a:lnTo>
                    <a:pt x="4247082" y="26467"/>
                  </a:lnTo>
                  <a:lnTo>
                    <a:pt x="0" y="78704"/>
                  </a:lnTo>
                  <a:lnTo>
                    <a:pt x="0" y="37429"/>
                  </a:lnTo>
                  <a:lnTo>
                    <a:pt x="22962" y="37188"/>
                  </a:lnTo>
                  <a:cubicBezTo>
                    <a:pt x="648649" y="30668"/>
                    <a:pt x="3215871" y="4587"/>
                    <a:pt x="4247452" y="4587"/>
                  </a:cubicBezTo>
                  <a:cubicBezTo>
                    <a:pt x="5265368" y="4587"/>
                    <a:pt x="7643351" y="-200"/>
                    <a:pt x="8832087" y="6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A62A90-34A7-9294-CBA5-675B1D4070EB}"/>
                </a:ext>
              </a:extLst>
            </p:cNvPr>
            <p:cNvSpPr/>
            <p:nvPr/>
          </p:nvSpPr>
          <p:spPr>
            <a:xfrm>
              <a:off x="1" y="6392354"/>
              <a:ext cx="9165465" cy="81594"/>
            </a:xfrm>
            <a:custGeom>
              <a:avLst/>
              <a:gdLst>
                <a:gd name="connsiteX0" fmla="*/ 8211744 w 9165465"/>
                <a:gd name="connsiteY0" fmla="*/ 7 h 81594"/>
                <a:gd name="connsiteX1" fmla="*/ 9010891 w 9165465"/>
                <a:gd name="connsiteY1" fmla="*/ 454 h 81594"/>
                <a:gd name="connsiteX2" fmla="*/ 9165465 w 9165465"/>
                <a:gd name="connsiteY2" fmla="*/ 722 h 81594"/>
                <a:gd name="connsiteX3" fmla="*/ 9165465 w 9165465"/>
                <a:gd name="connsiteY3" fmla="*/ 48476 h 81594"/>
                <a:gd name="connsiteX4" fmla="*/ 4245854 w 9165465"/>
                <a:gd name="connsiteY4" fmla="*/ 50243 h 81594"/>
                <a:gd name="connsiteX5" fmla="*/ 0 w 9165465"/>
                <a:gd name="connsiteY5" fmla="*/ 81594 h 81594"/>
                <a:gd name="connsiteX6" fmla="*/ 0 w 9165465"/>
                <a:gd name="connsiteY6" fmla="*/ 32213 h 81594"/>
                <a:gd name="connsiteX7" fmla="*/ 43128 w 9165465"/>
                <a:gd name="connsiteY7" fmla="*/ 31791 h 81594"/>
                <a:gd name="connsiteX8" fmla="*/ 4267617 w 9165465"/>
                <a:gd name="connsiteY8" fmla="*/ 1371 h 81594"/>
                <a:gd name="connsiteX9" fmla="*/ 8211744 w 9165465"/>
                <a:gd name="connsiteY9" fmla="*/ 7 h 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81594">
                  <a:moveTo>
                    <a:pt x="8211744" y="7"/>
                  </a:moveTo>
                  <a:cubicBezTo>
                    <a:pt x="8522662" y="39"/>
                    <a:pt x="8797064" y="172"/>
                    <a:pt x="9010891" y="454"/>
                  </a:cubicBezTo>
                  <a:lnTo>
                    <a:pt x="9165465" y="722"/>
                  </a:lnTo>
                  <a:lnTo>
                    <a:pt x="9165465" y="48476"/>
                  </a:lnTo>
                  <a:lnTo>
                    <a:pt x="4245854" y="50243"/>
                  </a:lnTo>
                  <a:lnTo>
                    <a:pt x="0" y="81594"/>
                  </a:lnTo>
                  <a:lnTo>
                    <a:pt x="0" y="32213"/>
                  </a:lnTo>
                  <a:lnTo>
                    <a:pt x="43128" y="31791"/>
                  </a:lnTo>
                  <a:cubicBezTo>
                    <a:pt x="668815" y="25707"/>
                    <a:pt x="3236037" y="1371"/>
                    <a:pt x="4267617" y="1371"/>
                  </a:cubicBezTo>
                  <a:cubicBezTo>
                    <a:pt x="5140117" y="1371"/>
                    <a:pt x="6968068" y="-120"/>
                    <a:pt x="8211744" y="7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2A7481-5A4C-142B-926E-A8D089F03F65}"/>
                </a:ext>
              </a:extLst>
            </p:cNvPr>
            <p:cNvSpPr/>
            <p:nvPr/>
          </p:nvSpPr>
          <p:spPr>
            <a:xfrm>
              <a:off x="1" y="6280784"/>
              <a:ext cx="9165465" cy="86347"/>
            </a:xfrm>
            <a:custGeom>
              <a:avLst/>
              <a:gdLst>
                <a:gd name="connsiteX0" fmla="*/ 9165465 w 9165465"/>
                <a:gd name="connsiteY0" fmla="*/ 0 h 86347"/>
                <a:gd name="connsiteX1" fmla="*/ 9165465 w 9165465"/>
                <a:gd name="connsiteY1" fmla="*/ 45391 h 86347"/>
                <a:gd name="connsiteX2" fmla="*/ 9140603 w 9165465"/>
                <a:gd name="connsiteY2" fmla="*/ 45646 h 86347"/>
                <a:gd name="connsiteX3" fmla="*/ 4234172 w 9165465"/>
                <a:gd name="connsiteY3" fmla="*/ 86347 h 86347"/>
                <a:gd name="connsiteX4" fmla="*/ 42324 w 9165465"/>
                <a:gd name="connsiteY4" fmla="*/ 57574 h 86347"/>
                <a:gd name="connsiteX5" fmla="*/ 0 w 9165465"/>
                <a:gd name="connsiteY5" fmla="*/ 56891 h 86347"/>
                <a:gd name="connsiteX6" fmla="*/ 0 w 9165465"/>
                <a:gd name="connsiteY6" fmla="*/ 19751 h 86347"/>
                <a:gd name="connsiteX7" fmla="*/ 4399 w 9165465"/>
                <a:gd name="connsiteY7" fmla="*/ 19935 h 86347"/>
                <a:gd name="connsiteX8" fmla="*/ 4248927 w 9165465"/>
                <a:gd name="connsiteY8" fmla="*/ 71778 h 86347"/>
                <a:gd name="connsiteX9" fmla="*/ 9147846 w 9165465"/>
                <a:gd name="connsiteY9" fmla="*/ 960 h 8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86347">
                  <a:moveTo>
                    <a:pt x="9165465" y="0"/>
                  </a:moveTo>
                  <a:lnTo>
                    <a:pt x="9165465" y="45391"/>
                  </a:lnTo>
                  <a:lnTo>
                    <a:pt x="9140603" y="45646"/>
                  </a:lnTo>
                  <a:cubicBezTo>
                    <a:pt x="8698392" y="50168"/>
                    <a:pt x="5132631" y="86347"/>
                    <a:pt x="4234172" y="86347"/>
                  </a:cubicBezTo>
                  <a:cubicBezTo>
                    <a:pt x="2006076" y="86347"/>
                    <a:pt x="407223" y="63329"/>
                    <a:pt x="42324" y="57574"/>
                  </a:cubicBezTo>
                  <a:lnTo>
                    <a:pt x="0" y="56891"/>
                  </a:lnTo>
                  <a:lnTo>
                    <a:pt x="0" y="19751"/>
                  </a:lnTo>
                  <a:lnTo>
                    <a:pt x="4399" y="19935"/>
                  </a:lnTo>
                  <a:cubicBezTo>
                    <a:pt x="287719" y="31328"/>
                    <a:pt x="1587348" y="76599"/>
                    <a:pt x="4248927" y="71778"/>
                  </a:cubicBezTo>
                  <a:cubicBezTo>
                    <a:pt x="7690969" y="65521"/>
                    <a:pt x="8899496" y="13794"/>
                    <a:pt x="9147846" y="960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CDBBEF6-791C-1770-2F73-6DF3B84262A8}"/>
                </a:ext>
              </a:extLst>
            </p:cNvPr>
            <p:cNvSpPr/>
            <p:nvPr/>
          </p:nvSpPr>
          <p:spPr>
            <a:xfrm>
              <a:off x="0" y="6490037"/>
              <a:ext cx="935372" cy="80039"/>
            </a:xfrm>
            <a:custGeom>
              <a:avLst/>
              <a:gdLst>
                <a:gd name="connsiteX0" fmla="*/ 935372 w 935372"/>
                <a:gd name="connsiteY0" fmla="*/ 0 h 80039"/>
                <a:gd name="connsiteX1" fmla="*/ 935372 w 935372"/>
                <a:gd name="connsiteY1" fmla="*/ 47654 h 80039"/>
                <a:gd name="connsiteX2" fmla="*/ 0 w 935372"/>
                <a:gd name="connsiteY2" fmla="*/ 80039 h 80039"/>
                <a:gd name="connsiteX3" fmla="*/ 0 w 935372"/>
                <a:gd name="connsiteY3" fmla="*/ 15255 h 8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372" h="80039">
                  <a:moveTo>
                    <a:pt x="935372" y="0"/>
                  </a:moveTo>
                  <a:lnTo>
                    <a:pt x="935372" y="47654"/>
                  </a:lnTo>
                  <a:lnTo>
                    <a:pt x="0" y="80039"/>
                  </a:lnTo>
                  <a:lnTo>
                    <a:pt x="0" y="1525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A7A685-366E-4045-596A-BEED97505811}"/>
                </a:ext>
              </a:extLst>
            </p:cNvPr>
            <p:cNvSpPr/>
            <p:nvPr/>
          </p:nvSpPr>
          <p:spPr>
            <a:xfrm>
              <a:off x="8160427" y="6474118"/>
              <a:ext cx="1005038" cy="70044"/>
            </a:xfrm>
            <a:custGeom>
              <a:avLst/>
              <a:gdLst>
                <a:gd name="connsiteX0" fmla="*/ 0 w 1005038"/>
                <a:gd name="connsiteY0" fmla="*/ 0 h 70044"/>
                <a:gd name="connsiteX1" fmla="*/ 1005038 w 1005038"/>
                <a:gd name="connsiteY1" fmla="*/ 13526 h 70044"/>
                <a:gd name="connsiteX2" fmla="*/ 1005038 w 1005038"/>
                <a:gd name="connsiteY2" fmla="*/ 70044 h 70044"/>
                <a:gd name="connsiteX3" fmla="*/ 0 w 1005038"/>
                <a:gd name="connsiteY3" fmla="*/ 41323 h 7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038" h="70044">
                  <a:moveTo>
                    <a:pt x="0" y="0"/>
                  </a:moveTo>
                  <a:lnTo>
                    <a:pt x="1005038" y="13526"/>
                  </a:lnTo>
                  <a:lnTo>
                    <a:pt x="1005038" y="70044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4CA0ED-C61C-5715-D754-1BBF736EB263}"/>
                </a:ext>
              </a:extLst>
            </p:cNvPr>
            <p:cNvSpPr/>
            <p:nvPr/>
          </p:nvSpPr>
          <p:spPr>
            <a:xfrm>
              <a:off x="1426477" y="6471125"/>
              <a:ext cx="1040863" cy="51017"/>
            </a:xfrm>
            <a:custGeom>
              <a:avLst/>
              <a:gdLst>
                <a:gd name="connsiteX0" fmla="*/ 0 w 1073173"/>
                <a:gd name="connsiteY0" fmla="*/ 244174 h 244174"/>
                <a:gd name="connsiteX1" fmla="*/ 0 w 1073173"/>
                <a:gd name="connsiteY1" fmla="*/ 60727 h 244174"/>
                <a:gd name="connsiteX2" fmla="*/ 1073174 w 1073173"/>
                <a:gd name="connsiteY2" fmla="*/ 0 h 244174"/>
                <a:gd name="connsiteX3" fmla="*/ 1073174 w 1073173"/>
                <a:gd name="connsiteY3" fmla="*/ 134385 h 244174"/>
                <a:gd name="connsiteX4" fmla="*/ 0 w 1073173"/>
                <a:gd name="connsiteY4" fmla="*/ 244174 h 24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173" h="244174">
                  <a:moveTo>
                    <a:pt x="0" y="244174"/>
                  </a:moveTo>
                  <a:lnTo>
                    <a:pt x="0" y="60727"/>
                  </a:lnTo>
                  <a:lnTo>
                    <a:pt x="1073174" y="0"/>
                  </a:lnTo>
                  <a:lnTo>
                    <a:pt x="1073174" y="134385"/>
                  </a:lnTo>
                  <a:lnTo>
                    <a:pt x="0" y="244174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3821C0-3806-8067-9191-5A496E819579}"/>
                </a:ext>
              </a:extLst>
            </p:cNvPr>
            <p:cNvSpPr/>
            <p:nvPr/>
          </p:nvSpPr>
          <p:spPr>
            <a:xfrm>
              <a:off x="6042058" y="6460583"/>
              <a:ext cx="1340027" cy="42620"/>
            </a:xfrm>
            <a:custGeom>
              <a:avLst/>
              <a:gdLst>
                <a:gd name="connsiteX0" fmla="*/ 1381624 w 1381624"/>
                <a:gd name="connsiteY0" fmla="*/ 203985 h 203985"/>
                <a:gd name="connsiteX1" fmla="*/ 1381624 w 1381624"/>
                <a:gd name="connsiteY1" fmla="*/ 34737 h 203985"/>
                <a:gd name="connsiteX2" fmla="*/ 0 w 1381624"/>
                <a:gd name="connsiteY2" fmla="*/ 0 h 203985"/>
                <a:gd name="connsiteX3" fmla="*/ 0 w 1381624"/>
                <a:gd name="connsiteY3" fmla="*/ 126144 h 203985"/>
                <a:gd name="connsiteX4" fmla="*/ 1381624 w 1381624"/>
                <a:gd name="connsiteY4" fmla="*/ 203985 h 20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24" h="203985">
                  <a:moveTo>
                    <a:pt x="1381624" y="203985"/>
                  </a:moveTo>
                  <a:lnTo>
                    <a:pt x="1381624" y="34737"/>
                  </a:lnTo>
                  <a:lnTo>
                    <a:pt x="0" y="0"/>
                  </a:lnTo>
                  <a:lnTo>
                    <a:pt x="0" y="126144"/>
                  </a:lnTo>
                  <a:lnTo>
                    <a:pt x="1381624" y="20398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59EB3B-1E2D-FCAB-3E19-C4EAD9A58C1D}"/>
                </a:ext>
              </a:extLst>
            </p:cNvPr>
            <p:cNvSpPr/>
            <p:nvPr/>
          </p:nvSpPr>
          <p:spPr>
            <a:xfrm>
              <a:off x="7382085" y="6467839"/>
              <a:ext cx="18320" cy="35362"/>
            </a:xfrm>
            <a:custGeom>
              <a:avLst/>
              <a:gdLst>
                <a:gd name="connsiteX0" fmla="*/ 0 w 18889"/>
                <a:gd name="connsiteY0" fmla="*/ 0 h 169248"/>
                <a:gd name="connsiteX1" fmla="*/ 18890 w 18889"/>
                <a:gd name="connsiteY1" fmla="*/ 0 h 169248"/>
                <a:gd name="connsiteX2" fmla="*/ 18890 w 18889"/>
                <a:gd name="connsiteY2" fmla="*/ 164557 h 169248"/>
                <a:gd name="connsiteX3" fmla="*/ 0 w 18889"/>
                <a:gd name="connsiteY3" fmla="*/ 169248 h 169248"/>
                <a:gd name="connsiteX4" fmla="*/ 0 w 18889"/>
                <a:gd name="connsiteY4" fmla="*/ 0 h 1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" h="169248">
                  <a:moveTo>
                    <a:pt x="0" y="0"/>
                  </a:moveTo>
                  <a:lnTo>
                    <a:pt x="18890" y="0"/>
                  </a:lnTo>
                  <a:lnTo>
                    <a:pt x="18890" y="164557"/>
                  </a:lnTo>
                  <a:lnTo>
                    <a:pt x="0" y="169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969EF6-BD33-82FF-AFAA-C422816D3DDA}"/>
                </a:ext>
              </a:extLst>
            </p:cNvPr>
            <p:cNvSpPr/>
            <p:nvPr/>
          </p:nvSpPr>
          <p:spPr>
            <a:xfrm>
              <a:off x="1406926" y="6483815"/>
              <a:ext cx="19550" cy="38329"/>
            </a:xfrm>
            <a:custGeom>
              <a:avLst/>
              <a:gdLst>
                <a:gd name="connsiteX0" fmla="*/ 0 w 20157"/>
                <a:gd name="connsiteY0" fmla="*/ 0 h 183447"/>
                <a:gd name="connsiteX1" fmla="*/ 20158 w 20157"/>
                <a:gd name="connsiteY1" fmla="*/ 0 h 183447"/>
                <a:gd name="connsiteX2" fmla="*/ 20158 w 20157"/>
                <a:gd name="connsiteY2" fmla="*/ 183447 h 183447"/>
                <a:gd name="connsiteX3" fmla="*/ 0 w 20157"/>
                <a:gd name="connsiteY3" fmla="*/ 183447 h 18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57" h="183447">
                  <a:moveTo>
                    <a:pt x="0" y="0"/>
                  </a:moveTo>
                  <a:lnTo>
                    <a:pt x="20158" y="0"/>
                  </a:lnTo>
                  <a:lnTo>
                    <a:pt x="20158" y="183447"/>
                  </a:lnTo>
                  <a:lnTo>
                    <a:pt x="0" y="183447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sp>
        <p:nvSpPr>
          <p:cNvPr id="53" name="Title 54">
            <a:extLst>
              <a:ext uri="{FF2B5EF4-FFF2-40B4-BE49-F238E27FC236}">
                <a16:creationId xmlns:a16="http://schemas.microsoft.com/office/drawing/2014/main" id="{88D73C95-9CB0-6E28-C6F4-CE6C34F20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5637" y="457202"/>
            <a:ext cx="10134600" cy="798512"/>
          </a:xfrm>
          <a:prstGeom prst="rect">
            <a:avLst/>
          </a:prstGeom>
        </p:spPr>
        <p:txBody>
          <a:bodyPr anchor="ctr"/>
          <a:lstStyle>
            <a:lvl1pPr algn="ctr" rtl="0">
              <a:defRPr sz="360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8F076619-7117-576E-1636-D0355CBD8A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5639" y="1284290"/>
            <a:ext cx="10134600" cy="42164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867724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F0696A-F10E-B8FB-A486-F3EC400DF120}"/>
              </a:ext>
            </a:extLst>
          </p:cNvPr>
          <p:cNvGrpSpPr/>
          <p:nvPr userDrawn="1"/>
        </p:nvGrpSpPr>
        <p:grpSpPr>
          <a:xfrm>
            <a:off x="-2568" y="5500693"/>
            <a:ext cx="12223189" cy="1372298"/>
            <a:chOff x="-1926" y="5924324"/>
            <a:chExt cx="9167392" cy="9486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7E2765-445C-1926-87BE-ACA2A549A694}"/>
                </a:ext>
              </a:extLst>
            </p:cNvPr>
            <p:cNvGrpSpPr/>
            <p:nvPr/>
          </p:nvGrpSpPr>
          <p:grpSpPr>
            <a:xfrm>
              <a:off x="-1926" y="6466045"/>
              <a:ext cx="9158293" cy="406944"/>
              <a:chOff x="-14291" y="4332154"/>
              <a:chExt cx="9158293" cy="254084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81E39F8-AA64-1E4B-BC11-288DA6D35304}"/>
                  </a:ext>
                </a:extLst>
              </p:cNvPr>
              <p:cNvSpPr/>
              <p:nvPr/>
            </p:nvSpPr>
            <p:spPr bwMode="auto">
              <a:xfrm>
                <a:off x="-12365" y="4332160"/>
                <a:ext cx="9156365" cy="2540833"/>
              </a:xfrm>
              <a:prstGeom prst="rect">
                <a:avLst/>
              </a:prstGeom>
              <a:gradFill>
                <a:gsLst>
                  <a:gs pos="22000">
                    <a:srgbClr val="459E26"/>
                  </a:gs>
                  <a:gs pos="70000">
                    <a:srgbClr val="73D101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CAACCCD-FBE4-37C4-43EF-CF712DFE3182}"/>
                  </a:ext>
                </a:extLst>
              </p:cNvPr>
              <p:cNvSpPr/>
              <p:nvPr/>
            </p:nvSpPr>
            <p:spPr bwMode="auto">
              <a:xfrm rot="5400000">
                <a:off x="5336352" y="4636064"/>
                <a:ext cx="2540839" cy="1933031"/>
              </a:xfrm>
              <a:custGeom>
                <a:avLst/>
                <a:gdLst>
                  <a:gd name="connsiteX0" fmla="*/ 0 w 1850572"/>
                  <a:gd name="connsiteY0" fmla="*/ 1933031 h 1933031"/>
                  <a:gd name="connsiteX1" fmla="*/ 1 w 1850572"/>
                  <a:gd name="connsiteY1" fmla="*/ 1753420 h 1933031"/>
                  <a:gd name="connsiteX2" fmla="*/ 1850572 w 1850572"/>
                  <a:gd name="connsiteY2" fmla="*/ 0 h 1933031"/>
                  <a:gd name="connsiteX3" fmla="*/ 1850572 w 1850572"/>
                  <a:gd name="connsiteY3" fmla="*/ 295368 h 1933031"/>
                  <a:gd name="connsiteX4" fmla="*/ 0 w 1850572"/>
                  <a:gd name="connsiteY4" fmla="*/ 1933031 h 193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1933031">
                    <a:moveTo>
                      <a:pt x="0" y="1933031"/>
                    </a:moveTo>
                    <a:lnTo>
                      <a:pt x="1" y="1753420"/>
                    </a:lnTo>
                    <a:lnTo>
                      <a:pt x="1850572" y="0"/>
                    </a:lnTo>
                    <a:lnTo>
                      <a:pt x="1850572" y="295368"/>
                    </a:lnTo>
                    <a:lnTo>
                      <a:pt x="0" y="193303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43778D4-8CDA-E96C-76B6-89EA4126502A}"/>
                  </a:ext>
                </a:extLst>
              </p:cNvPr>
              <p:cNvSpPr/>
              <p:nvPr/>
            </p:nvSpPr>
            <p:spPr bwMode="auto">
              <a:xfrm rot="5400000">
                <a:off x="302380" y="4015493"/>
                <a:ext cx="1043838" cy="1677179"/>
              </a:xfrm>
              <a:custGeom>
                <a:avLst/>
                <a:gdLst>
                  <a:gd name="connsiteX0" fmla="*/ 0 w 760259"/>
                  <a:gd name="connsiteY0" fmla="*/ 1677179 h 1677179"/>
                  <a:gd name="connsiteX1" fmla="*/ 0 w 760259"/>
                  <a:gd name="connsiteY1" fmla="*/ 0 h 1677179"/>
                  <a:gd name="connsiteX2" fmla="*/ 760259 w 760259"/>
                  <a:gd name="connsiteY2" fmla="*/ 1677179 h 1677179"/>
                  <a:gd name="connsiteX3" fmla="*/ 0 w 760259"/>
                  <a:gd name="connsiteY3" fmla="*/ 1677179 h 1677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259" h="1677179">
                    <a:moveTo>
                      <a:pt x="0" y="1677179"/>
                    </a:moveTo>
                    <a:lnTo>
                      <a:pt x="0" y="0"/>
                    </a:lnTo>
                    <a:lnTo>
                      <a:pt x="760259" y="1677179"/>
                    </a:lnTo>
                    <a:lnTo>
                      <a:pt x="0" y="1677179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6B91D14-61BA-58F9-87FE-678082C2E230}"/>
                  </a:ext>
                </a:extLst>
              </p:cNvPr>
              <p:cNvSpPr/>
              <p:nvPr/>
            </p:nvSpPr>
            <p:spPr bwMode="auto">
              <a:xfrm rot="5400000">
                <a:off x="1298445" y="4552605"/>
                <a:ext cx="2540839" cy="2099949"/>
              </a:xfrm>
              <a:custGeom>
                <a:avLst/>
                <a:gdLst>
                  <a:gd name="connsiteX0" fmla="*/ 0 w 1850572"/>
                  <a:gd name="connsiteY0" fmla="*/ 346527 h 2099949"/>
                  <a:gd name="connsiteX1" fmla="*/ 0 w 1850572"/>
                  <a:gd name="connsiteY1" fmla="*/ 0 h 2099949"/>
                  <a:gd name="connsiteX2" fmla="*/ 1850571 w 1850572"/>
                  <a:gd name="connsiteY2" fmla="*/ 1753421 h 2099949"/>
                  <a:gd name="connsiteX3" fmla="*/ 1850572 w 1850572"/>
                  <a:gd name="connsiteY3" fmla="*/ 2099949 h 2099949"/>
                  <a:gd name="connsiteX4" fmla="*/ 0 w 1850572"/>
                  <a:gd name="connsiteY4" fmla="*/ 346527 h 2099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0572" h="2099949">
                    <a:moveTo>
                      <a:pt x="0" y="346527"/>
                    </a:moveTo>
                    <a:lnTo>
                      <a:pt x="0" y="0"/>
                    </a:lnTo>
                    <a:lnTo>
                      <a:pt x="1850571" y="1753421"/>
                    </a:lnTo>
                    <a:lnTo>
                      <a:pt x="1850572" y="2099949"/>
                    </a:lnTo>
                    <a:lnTo>
                      <a:pt x="0" y="346527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E2C97DF-59D9-2ADA-DBB4-61A2E2886EF6}"/>
                  </a:ext>
                </a:extLst>
              </p:cNvPr>
              <p:cNvSpPr/>
              <p:nvPr/>
            </p:nvSpPr>
            <p:spPr bwMode="auto">
              <a:xfrm rot="5400000">
                <a:off x="6394571" y="4123569"/>
                <a:ext cx="2540838" cy="2958021"/>
              </a:xfrm>
              <a:custGeom>
                <a:avLst/>
                <a:gdLst>
                  <a:gd name="connsiteX0" fmla="*/ 0 w 1850572"/>
                  <a:gd name="connsiteY0" fmla="*/ 2958021 h 2958021"/>
                  <a:gd name="connsiteX1" fmla="*/ 1 w 1850572"/>
                  <a:gd name="connsiteY1" fmla="*/ 2332970 h 2958021"/>
                  <a:gd name="connsiteX2" fmla="*/ 1452502 w 1850572"/>
                  <a:gd name="connsiteY2" fmla="*/ 0 h 2958021"/>
                  <a:gd name="connsiteX3" fmla="*/ 1850572 w 1850572"/>
                  <a:gd name="connsiteY3" fmla="*/ 1 h 2958021"/>
                  <a:gd name="connsiteX4" fmla="*/ 1850572 w 1850572"/>
                  <a:gd name="connsiteY4" fmla="*/ 553441 h 2958021"/>
                  <a:gd name="connsiteX5" fmla="*/ 0 w 1850572"/>
                  <a:gd name="connsiteY5" fmla="*/ 2958021 h 295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2" h="2958021">
                    <a:moveTo>
                      <a:pt x="0" y="2958021"/>
                    </a:moveTo>
                    <a:lnTo>
                      <a:pt x="1" y="2332970"/>
                    </a:lnTo>
                    <a:lnTo>
                      <a:pt x="1452502" y="0"/>
                    </a:lnTo>
                    <a:lnTo>
                      <a:pt x="1850572" y="1"/>
                    </a:lnTo>
                    <a:lnTo>
                      <a:pt x="1850572" y="553441"/>
                    </a:lnTo>
                    <a:lnTo>
                      <a:pt x="0" y="295802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5ED94D2-1B1D-DFE9-421B-8A4273959474}"/>
                  </a:ext>
                </a:extLst>
              </p:cNvPr>
              <p:cNvSpPr/>
              <p:nvPr/>
            </p:nvSpPr>
            <p:spPr bwMode="auto">
              <a:xfrm rot="5400000">
                <a:off x="7761190" y="4010292"/>
                <a:ext cx="1060950" cy="1704674"/>
              </a:xfrm>
              <a:custGeom>
                <a:avLst/>
                <a:gdLst>
                  <a:gd name="connsiteX0" fmla="*/ 0 w 772723"/>
                  <a:gd name="connsiteY0" fmla="*/ 1 h 1704674"/>
                  <a:gd name="connsiteX1" fmla="*/ 772723 w 772723"/>
                  <a:gd name="connsiteY1" fmla="*/ 0 h 1704674"/>
                  <a:gd name="connsiteX2" fmla="*/ 1 w 772723"/>
                  <a:gd name="connsiteY2" fmla="*/ 1704674 h 1704674"/>
                  <a:gd name="connsiteX3" fmla="*/ 0 w 772723"/>
                  <a:gd name="connsiteY3" fmla="*/ 1 h 1704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723" h="1704674">
                    <a:moveTo>
                      <a:pt x="0" y="1"/>
                    </a:moveTo>
                    <a:lnTo>
                      <a:pt x="772723" y="0"/>
                    </a:lnTo>
                    <a:lnTo>
                      <a:pt x="1" y="17046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D544519-965C-838A-FB91-E04480463056}"/>
                  </a:ext>
                </a:extLst>
              </p:cNvPr>
              <p:cNvSpPr/>
              <p:nvPr/>
            </p:nvSpPr>
            <p:spPr bwMode="auto">
              <a:xfrm rot="5400000">
                <a:off x="178510" y="4139365"/>
                <a:ext cx="2540826" cy="2926424"/>
              </a:xfrm>
              <a:custGeom>
                <a:avLst/>
                <a:gdLst>
                  <a:gd name="connsiteX0" fmla="*/ 0 w 1850571"/>
                  <a:gd name="connsiteY0" fmla="*/ 691166 h 2926424"/>
                  <a:gd name="connsiteX1" fmla="*/ 0 w 1850571"/>
                  <a:gd name="connsiteY1" fmla="*/ 0 h 2926424"/>
                  <a:gd name="connsiteX2" fmla="*/ 1850570 w 1850571"/>
                  <a:gd name="connsiteY2" fmla="*/ 2404580 h 2926424"/>
                  <a:gd name="connsiteX3" fmla="*/ 1850571 w 1850571"/>
                  <a:gd name="connsiteY3" fmla="*/ 2926423 h 2926424"/>
                  <a:gd name="connsiteX4" fmla="*/ 1391666 w 1850571"/>
                  <a:gd name="connsiteY4" fmla="*/ 2926424 h 2926424"/>
                  <a:gd name="connsiteX5" fmla="*/ 0 w 1850571"/>
                  <a:gd name="connsiteY5" fmla="*/ 691166 h 2926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0571" h="2926424">
                    <a:moveTo>
                      <a:pt x="0" y="691166"/>
                    </a:moveTo>
                    <a:lnTo>
                      <a:pt x="0" y="0"/>
                    </a:lnTo>
                    <a:lnTo>
                      <a:pt x="1850570" y="2404580"/>
                    </a:lnTo>
                    <a:lnTo>
                      <a:pt x="1850571" y="2926423"/>
                    </a:lnTo>
                    <a:lnTo>
                      <a:pt x="1391666" y="2926424"/>
                    </a:lnTo>
                    <a:lnTo>
                      <a:pt x="0" y="691166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41A496-26A9-B634-3E8A-AF802A9DB086}"/>
                </a:ext>
              </a:extLst>
            </p:cNvPr>
            <p:cNvSpPr/>
            <p:nvPr/>
          </p:nvSpPr>
          <p:spPr bwMode="auto">
            <a:xfrm>
              <a:off x="2535715" y="6581388"/>
              <a:ext cx="6620650" cy="288371"/>
            </a:xfrm>
            <a:custGeom>
              <a:avLst/>
              <a:gdLst>
                <a:gd name="connsiteX0" fmla="*/ 3799234 w 6620650"/>
                <a:gd name="connsiteY0" fmla="*/ 0 h 1338620"/>
                <a:gd name="connsiteX1" fmla="*/ 6485698 w 6620650"/>
                <a:gd name="connsiteY1" fmla="*/ 362298 h 1338620"/>
                <a:gd name="connsiteX2" fmla="*/ 6620650 w 6620650"/>
                <a:gd name="connsiteY2" fmla="*/ 410641 h 1338620"/>
                <a:gd name="connsiteX3" fmla="*/ 6620650 w 6620650"/>
                <a:gd name="connsiteY3" fmla="*/ 1338620 h 1338620"/>
                <a:gd name="connsiteX4" fmla="*/ 15767 w 6620650"/>
                <a:gd name="connsiteY4" fmla="*/ 1338620 h 1338620"/>
                <a:gd name="connsiteX5" fmla="*/ 0 w 6620650"/>
                <a:gd name="connsiteY5" fmla="*/ 1236961 h 1338620"/>
                <a:gd name="connsiteX6" fmla="*/ 3799234 w 6620650"/>
                <a:gd name="connsiteY6" fmla="*/ 0 h 133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0650" h="1338620">
                  <a:moveTo>
                    <a:pt x="3799234" y="0"/>
                  </a:moveTo>
                  <a:cubicBezTo>
                    <a:pt x="4848364" y="0"/>
                    <a:pt x="5798172" y="138452"/>
                    <a:pt x="6485698" y="362298"/>
                  </a:cubicBezTo>
                  <a:lnTo>
                    <a:pt x="6620650" y="410641"/>
                  </a:lnTo>
                  <a:lnTo>
                    <a:pt x="6620650" y="1338620"/>
                  </a:lnTo>
                  <a:lnTo>
                    <a:pt x="15767" y="1338620"/>
                  </a:lnTo>
                  <a:lnTo>
                    <a:pt x="0" y="1236961"/>
                  </a:lnTo>
                  <a:cubicBezTo>
                    <a:pt x="0" y="553806"/>
                    <a:pt x="1700975" y="0"/>
                    <a:pt x="3799234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B2B3A20-229E-5A97-830D-1A8B7E7E7785}"/>
                </a:ext>
              </a:extLst>
            </p:cNvPr>
            <p:cNvSpPr/>
            <p:nvPr/>
          </p:nvSpPr>
          <p:spPr>
            <a:xfrm>
              <a:off x="0" y="6036726"/>
              <a:ext cx="9165465" cy="522866"/>
            </a:xfrm>
            <a:custGeom>
              <a:avLst/>
              <a:gdLst>
                <a:gd name="connsiteX0" fmla="*/ 9165465 w 9165465"/>
                <a:gd name="connsiteY0" fmla="*/ 0 h 522866"/>
                <a:gd name="connsiteX1" fmla="*/ 9165465 w 9165465"/>
                <a:gd name="connsiteY1" fmla="*/ 490360 h 522866"/>
                <a:gd name="connsiteX2" fmla="*/ 4382333 w 9165465"/>
                <a:gd name="connsiteY2" fmla="*/ 415592 h 522866"/>
                <a:gd name="connsiteX3" fmla="*/ 0 w 9165465"/>
                <a:gd name="connsiteY3" fmla="*/ 522866 h 522866"/>
                <a:gd name="connsiteX4" fmla="*/ 0 w 9165465"/>
                <a:gd name="connsiteY4" fmla="*/ 46046 h 522866"/>
                <a:gd name="connsiteX5" fmla="*/ 2732075 w 9165465"/>
                <a:gd name="connsiteY5" fmla="*/ 214887 h 522866"/>
                <a:gd name="connsiteX6" fmla="*/ 6367905 w 9165465"/>
                <a:gd name="connsiteY6" fmla="*/ 201722 h 522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65465" h="522866">
                  <a:moveTo>
                    <a:pt x="9165465" y="0"/>
                  </a:moveTo>
                  <a:lnTo>
                    <a:pt x="9165465" y="490360"/>
                  </a:lnTo>
                  <a:lnTo>
                    <a:pt x="4382333" y="415592"/>
                  </a:lnTo>
                  <a:lnTo>
                    <a:pt x="0" y="522866"/>
                  </a:lnTo>
                  <a:lnTo>
                    <a:pt x="0" y="46046"/>
                  </a:lnTo>
                  <a:lnTo>
                    <a:pt x="2732075" y="214887"/>
                  </a:lnTo>
                  <a:lnTo>
                    <a:pt x="6367905" y="201722"/>
                  </a:ln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80CB1E5-4BC6-A5D3-5C93-86685022C92C}"/>
                </a:ext>
              </a:extLst>
            </p:cNvPr>
            <p:cNvSpPr/>
            <p:nvPr/>
          </p:nvSpPr>
          <p:spPr>
            <a:xfrm>
              <a:off x="1" y="5924324"/>
              <a:ext cx="9165465" cy="362812"/>
            </a:xfrm>
            <a:custGeom>
              <a:avLst/>
              <a:gdLst>
                <a:gd name="connsiteX0" fmla="*/ 9165465 w 9165465"/>
                <a:gd name="connsiteY0" fmla="*/ 0 h 362812"/>
                <a:gd name="connsiteX1" fmla="*/ 9165465 w 9165465"/>
                <a:gd name="connsiteY1" fmla="*/ 209596 h 362812"/>
                <a:gd name="connsiteX2" fmla="*/ 9158948 w 9165465"/>
                <a:gd name="connsiteY2" fmla="*/ 210069 h 362812"/>
                <a:gd name="connsiteX3" fmla="*/ 4593832 w 9165465"/>
                <a:gd name="connsiteY3" fmla="*/ 361327 h 362812"/>
                <a:gd name="connsiteX4" fmla="*/ 41844 w 9165465"/>
                <a:gd name="connsiteY4" fmla="*/ 210605 h 362812"/>
                <a:gd name="connsiteX5" fmla="*/ 0 w 9165465"/>
                <a:gd name="connsiteY5" fmla="*/ 206878 h 362812"/>
                <a:gd name="connsiteX6" fmla="*/ 0 w 9165465"/>
                <a:gd name="connsiteY6" fmla="*/ 28173 h 362812"/>
                <a:gd name="connsiteX7" fmla="*/ 22166 w 9165465"/>
                <a:gd name="connsiteY7" fmla="*/ 32480 h 362812"/>
                <a:gd name="connsiteX8" fmla="*/ 4568625 w 9165465"/>
                <a:gd name="connsiteY8" fmla="*/ 314018 h 362812"/>
                <a:gd name="connsiteX9" fmla="*/ 9159822 w 9165465"/>
                <a:gd name="connsiteY9" fmla="*/ 1004 h 36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62812">
                  <a:moveTo>
                    <a:pt x="9165465" y="0"/>
                  </a:moveTo>
                  <a:lnTo>
                    <a:pt x="9165465" y="209596"/>
                  </a:lnTo>
                  <a:lnTo>
                    <a:pt x="9158948" y="210069"/>
                  </a:lnTo>
                  <a:cubicBezTo>
                    <a:pt x="8952805" y="224787"/>
                    <a:pt x="7221544" y="343099"/>
                    <a:pt x="4593832" y="361327"/>
                  </a:cubicBezTo>
                  <a:cubicBezTo>
                    <a:pt x="2141301" y="378339"/>
                    <a:pt x="431079" y="244364"/>
                    <a:pt x="41844" y="210605"/>
                  </a:cubicBezTo>
                  <a:lnTo>
                    <a:pt x="0" y="206878"/>
                  </a:lnTo>
                  <a:lnTo>
                    <a:pt x="0" y="28173"/>
                  </a:lnTo>
                  <a:lnTo>
                    <a:pt x="22166" y="32480"/>
                  </a:lnTo>
                  <a:cubicBezTo>
                    <a:pt x="325999" y="89384"/>
                    <a:pt x="1719407" y="316823"/>
                    <a:pt x="4568625" y="314018"/>
                  </a:cubicBezTo>
                  <a:cubicBezTo>
                    <a:pt x="7295013" y="311535"/>
                    <a:pt x="8962087" y="35498"/>
                    <a:pt x="9159822" y="1004"/>
                  </a:cubicBezTo>
                  <a:close/>
                </a:path>
              </a:pathLst>
            </a:custGeom>
            <a:solidFill>
              <a:srgbClr val="0F2B3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B90F3C8-56E9-FD46-D356-02682C920F6C}"/>
                </a:ext>
              </a:extLst>
            </p:cNvPr>
            <p:cNvSpPr/>
            <p:nvPr/>
          </p:nvSpPr>
          <p:spPr>
            <a:xfrm>
              <a:off x="1" y="5938204"/>
              <a:ext cx="9165465" cy="362813"/>
            </a:xfrm>
            <a:custGeom>
              <a:avLst/>
              <a:gdLst>
                <a:gd name="connsiteX0" fmla="*/ 9165465 w 9165465"/>
                <a:gd name="connsiteY0" fmla="*/ 0 h 362813"/>
                <a:gd name="connsiteX1" fmla="*/ 9165465 w 9165465"/>
                <a:gd name="connsiteY1" fmla="*/ 209596 h 362813"/>
                <a:gd name="connsiteX2" fmla="*/ 9158948 w 9165465"/>
                <a:gd name="connsiteY2" fmla="*/ 210068 h 362813"/>
                <a:gd name="connsiteX3" fmla="*/ 4593832 w 9165465"/>
                <a:gd name="connsiteY3" fmla="*/ 361327 h 362813"/>
                <a:gd name="connsiteX4" fmla="*/ 41844 w 9165465"/>
                <a:gd name="connsiteY4" fmla="*/ 210630 h 362813"/>
                <a:gd name="connsiteX5" fmla="*/ 0 w 9165465"/>
                <a:gd name="connsiteY5" fmla="*/ 206903 h 362813"/>
                <a:gd name="connsiteX6" fmla="*/ 0 w 9165465"/>
                <a:gd name="connsiteY6" fmla="*/ 28173 h 362813"/>
                <a:gd name="connsiteX7" fmla="*/ 22166 w 9165465"/>
                <a:gd name="connsiteY7" fmla="*/ 32480 h 362813"/>
                <a:gd name="connsiteX8" fmla="*/ 4568625 w 9165465"/>
                <a:gd name="connsiteY8" fmla="*/ 314124 h 362813"/>
                <a:gd name="connsiteX9" fmla="*/ 9159822 w 9165465"/>
                <a:gd name="connsiteY9" fmla="*/ 1003 h 36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62813">
                  <a:moveTo>
                    <a:pt x="9165465" y="0"/>
                  </a:moveTo>
                  <a:lnTo>
                    <a:pt x="9165465" y="209596"/>
                  </a:lnTo>
                  <a:lnTo>
                    <a:pt x="9158948" y="210068"/>
                  </a:lnTo>
                  <a:cubicBezTo>
                    <a:pt x="8952805" y="224786"/>
                    <a:pt x="7221544" y="343099"/>
                    <a:pt x="4593832" y="361327"/>
                  </a:cubicBezTo>
                  <a:cubicBezTo>
                    <a:pt x="2141301" y="378339"/>
                    <a:pt x="431079" y="244384"/>
                    <a:pt x="41844" y="210630"/>
                  </a:cubicBezTo>
                  <a:lnTo>
                    <a:pt x="0" y="206903"/>
                  </a:lnTo>
                  <a:lnTo>
                    <a:pt x="0" y="28173"/>
                  </a:lnTo>
                  <a:lnTo>
                    <a:pt x="22166" y="32480"/>
                  </a:lnTo>
                  <a:cubicBezTo>
                    <a:pt x="325999" y="89385"/>
                    <a:pt x="1719407" y="316836"/>
                    <a:pt x="4568625" y="314124"/>
                  </a:cubicBezTo>
                  <a:cubicBezTo>
                    <a:pt x="7295013" y="311517"/>
                    <a:pt x="8962087" y="35496"/>
                    <a:pt x="9159822" y="1003"/>
                  </a:cubicBezTo>
                  <a:close/>
                </a:path>
              </a:pathLst>
            </a:custGeom>
            <a:solidFill>
              <a:srgbClr val="0B2D44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D380199-5B8A-0123-8628-0CD43C38E6E4}"/>
                </a:ext>
              </a:extLst>
            </p:cNvPr>
            <p:cNvSpPr/>
            <p:nvPr/>
          </p:nvSpPr>
          <p:spPr>
            <a:xfrm>
              <a:off x="1" y="5963391"/>
              <a:ext cx="9165465" cy="341750"/>
            </a:xfrm>
            <a:custGeom>
              <a:avLst/>
              <a:gdLst>
                <a:gd name="connsiteX0" fmla="*/ 9165465 w 9165465"/>
                <a:gd name="connsiteY0" fmla="*/ 0 h 341750"/>
                <a:gd name="connsiteX1" fmla="*/ 9165465 w 9165465"/>
                <a:gd name="connsiteY1" fmla="*/ 197429 h 341750"/>
                <a:gd name="connsiteX2" fmla="*/ 9158806 w 9165465"/>
                <a:gd name="connsiteY2" fmla="*/ 197881 h 341750"/>
                <a:gd name="connsiteX3" fmla="*/ 4562722 w 9165465"/>
                <a:gd name="connsiteY3" fmla="*/ 340352 h 341750"/>
                <a:gd name="connsiteX4" fmla="*/ 83854 w 9165465"/>
                <a:gd name="connsiteY4" fmla="*/ 206576 h 341750"/>
                <a:gd name="connsiteX5" fmla="*/ 0 w 9165465"/>
                <a:gd name="connsiteY5" fmla="*/ 199996 h 341750"/>
                <a:gd name="connsiteX6" fmla="*/ 0 w 9165465"/>
                <a:gd name="connsiteY6" fmla="*/ 37341 h 341750"/>
                <a:gd name="connsiteX7" fmla="*/ 42371 w 9165465"/>
                <a:gd name="connsiteY7" fmla="*/ 44433 h 341750"/>
                <a:gd name="connsiteX8" fmla="*/ 4537270 w 9165465"/>
                <a:gd name="connsiteY8" fmla="*/ 295878 h 341750"/>
                <a:gd name="connsiteX9" fmla="*/ 9159686 w 9165465"/>
                <a:gd name="connsiteY9" fmla="*/ 961 h 34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341750">
                  <a:moveTo>
                    <a:pt x="9165465" y="0"/>
                  </a:moveTo>
                  <a:lnTo>
                    <a:pt x="9165465" y="197429"/>
                  </a:lnTo>
                  <a:lnTo>
                    <a:pt x="9158806" y="197881"/>
                  </a:lnTo>
                  <a:cubicBezTo>
                    <a:pt x="8951243" y="211745"/>
                    <a:pt x="7208072" y="323193"/>
                    <a:pt x="4562722" y="340352"/>
                  </a:cubicBezTo>
                  <a:cubicBezTo>
                    <a:pt x="2270086" y="355224"/>
                    <a:pt x="621481" y="247497"/>
                    <a:pt x="83854" y="206576"/>
                  </a:cubicBezTo>
                  <a:lnTo>
                    <a:pt x="0" y="199996"/>
                  </a:lnTo>
                  <a:lnTo>
                    <a:pt x="0" y="37341"/>
                  </a:lnTo>
                  <a:lnTo>
                    <a:pt x="42371" y="44433"/>
                  </a:lnTo>
                  <a:cubicBezTo>
                    <a:pt x="473687" y="113715"/>
                    <a:pt x="1873585" y="298245"/>
                    <a:pt x="4537270" y="295878"/>
                  </a:cubicBezTo>
                  <a:cubicBezTo>
                    <a:pt x="7282101" y="293419"/>
                    <a:pt x="8960596" y="33448"/>
                    <a:pt x="9159686" y="961"/>
                  </a:cubicBezTo>
                  <a:close/>
                </a:path>
              </a:pathLst>
            </a:custGeom>
            <a:solidFill>
              <a:srgbClr val="1D4D8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4CE0C23-2740-F1A5-0D1F-F7B943E6D224}"/>
                </a:ext>
              </a:extLst>
            </p:cNvPr>
            <p:cNvSpPr/>
            <p:nvPr/>
          </p:nvSpPr>
          <p:spPr>
            <a:xfrm>
              <a:off x="24478" y="6324801"/>
              <a:ext cx="264119" cy="185394"/>
            </a:xfrm>
            <a:custGeom>
              <a:avLst/>
              <a:gdLst>
                <a:gd name="connsiteX0" fmla="*/ 0 w 272318"/>
                <a:gd name="connsiteY0" fmla="*/ 3803 h 887317"/>
                <a:gd name="connsiteX1" fmla="*/ 152894 w 272318"/>
                <a:gd name="connsiteY1" fmla="*/ 887317 h 887317"/>
                <a:gd name="connsiteX2" fmla="*/ 272319 w 272318"/>
                <a:gd name="connsiteY2" fmla="*/ 860948 h 887317"/>
                <a:gd name="connsiteX3" fmla="*/ 113466 w 272318"/>
                <a:gd name="connsiteY3" fmla="*/ 0 h 887317"/>
                <a:gd name="connsiteX4" fmla="*/ 0 w 272318"/>
                <a:gd name="connsiteY4" fmla="*/ 3803 h 887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18" h="887317">
                  <a:moveTo>
                    <a:pt x="0" y="3803"/>
                  </a:moveTo>
                  <a:lnTo>
                    <a:pt x="152894" y="887317"/>
                  </a:lnTo>
                  <a:lnTo>
                    <a:pt x="272319" y="860948"/>
                  </a:lnTo>
                  <a:lnTo>
                    <a:pt x="113466" y="0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9EA98F2-D573-E741-7DE2-7AA3D69016BB}"/>
                </a:ext>
              </a:extLst>
            </p:cNvPr>
            <p:cNvSpPr/>
            <p:nvPr/>
          </p:nvSpPr>
          <p:spPr>
            <a:xfrm>
              <a:off x="713427" y="6348959"/>
              <a:ext cx="221943" cy="143251"/>
            </a:xfrm>
            <a:custGeom>
              <a:avLst/>
              <a:gdLst>
                <a:gd name="connsiteX0" fmla="*/ 0 w 228833"/>
                <a:gd name="connsiteY0" fmla="*/ 3296 h 685614"/>
                <a:gd name="connsiteX1" fmla="*/ 151626 w 228833"/>
                <a:gd name="connsiteY1" fmla="*/ 685614 h 685614"/>
                <a:gd name="connsiteX2" fmla="*/ 228834 w 228833"/>
                <a:gd name="connsiteY2" fmla="*/ 675218 h 685614"/>
                <a:gd name="connsiteX3" fmla="*/ 76320 w 228833"/>
                <a:gd name="connsiteY3" fmla="*/ 0 h 685614"/>
                <a:gd name="connsiteX4" fmla="*/ 0 w 228833"/>
                <a:gd name="connsiteY4" fmla="*/ 3296 h 68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833" h="685614">
                  <a:moveTo>
                    <a:pt x="0" y="3296"/>
                  </a:moveTo>
                  <a:lnTo>
                    <a:pt x="151626" y="685614"/>
                  </a:lnTo>
                  <a:lnTo>
                    <a:pt x="228834" y="675218"/>
                  </a:lnTo>
                  <a:lnTo>
                    <a:pt x="76320" y="0"/>
                  </a:lnTo>
                  <a:lnTo>
                    <a:pt x="0" y="3296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1204F4-CAEC-0862-AB01-D7C7E4EEC5B8}"/>
                </a:ext>
              </a:extLst>
            </p:cNvPr>
            <p:cNvSpPr/>
            <p:nvPr/>
          </p:nvSpPr>
          <p:spPr>
            <a:xfrm>
              <a:off x="1292695" y="6351608"/>
              <a:ext cx="175834" cy="122802"/>
            </a:xfrm>
            <a:custGeom>
              <a:avLst/>
              <a:gdLst>
                <a:gd name="connsiteX0" fmla="*/ 0 w 181292"/>
                <a:gd name="connsiteY0" fmla="*/ 0 h 587741"/>
                <a:gd name="connsiteX1" fmla="*/ 108268 w 181292"/>
                <a:gd name="connsiteY1" fmla="*/ 587742 h 587741"/>
                <a:gd name="connsiteX2" fmla="*/ 181292 w 181292"/>
                <a:gd name="connsiteY2" fmla="*/ 583558 h 587741"/>
                <a:gd name="connsiteX3" fmla="*/ 70615 w 181292"/>
                <a:gd name="connsiteY3" fmla="*/ 1141 h 587741"/>
                <a:gd name="connsiteX4" fmla="*/ 0 w 181292"/>
                <a:gd name="connsiteY4" fmla="*/ 0 h 58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92" h="587741">
                  <a:moveTo>
                    <a:pt x="0" y="0"/>
                  </a:moveTo>
                  <a:lnTo>
                    <a:pt x="108268" y="587742"/>
                  </a:lnTo>
                  <a:lnTo>
                    <a:pt x="181292" y="583558"/>
                  </a:lnTo>
                  <a:lnTo>
                    <a:pt x="70615" y="11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62B18C-9234-64CF-C6D3-1B5C49482409}"/>
                </a:ext>
              </a:extLst>
            </p:cNvPr>
            <p:cNvSpPr/>
            <p:nvPr/>
          </p:nvSpPr>
          <p:spPr>
            <a:xfrm>
              <a:off x="1792040" y="6351978"/>
              <a:ext cx="168702" cy="117266"/>
            </a:xfrm>
            <a:custGeom>
              <a:avLst/>
              <a:gdLst>
                <a:gd name="connsiteX0" fmla="*/ 0 w 173939"/>
                <a:gd name="connsiteY0" fmla="*/ 0 h 561245"/>
                <a:gd name="connsiteX1" fmla="*/ 95210 w 173939"/>
                <a:gd name="connsiteY1" fmla="*/ 561245 h 561245"/>
                <a:gd name="connsiteX2" fmla="*/ 173939 w 173939"/>
                <a:gd name="connsiteY2" fmla="*/ 559724 h 561245"/>
                <a:gd name="connsiteX3" fmla="*/ 70742 w 173939"/>
                <a:gd name="connsiteY3" fmla="*/ 5959 h 561245"/>
                <a:gd name="connsiteX4" fmla="*/ 0 w 173939"/>
                <a:gd name="connsiteY4" fmla="*/ 0 h 56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939" h="561245">
                  <a:moveTo>
                    <a:pt x="0" y="0"/>
                  </a:moveTo>
                  <a:lnTo>
                    <a:pt x="95210" y="561245"/>
                  </a:lnTo>
                  <a:lnTo>
                    <a:pt x="173939" y="559724"/>
                  </a:lnTo>
                  <a:lnTo>
                    <a:pt x="70742" y="5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E940A0-DB31-7B84-B666-6171BBEA35BA}"/>
                </a:ext>
              </a:extLst>
            </p:cNvPr>
            <p:cNvSpPr/>
            <p:nvPr/>
          </p:nvSpPr>
          <p:spPr>
            <a:xfrm>
              <a:off x="2288063" y="6350760"/>
              <a:ext cx="179276" cy="113398"/>
            </a:xfrm>
            <a:custGeom>
              <a:avLst/>
              <a:gdLst>
                <a:gd name="connsiteX0" fmla="*/ 0 w 184841"/>
                <a:gd name="connsiteY0" fmla="*/ 0 h 542735"/>
                <a:gd name="connsiteX1" fmla="*/ 110424 w 184841"/>
                <a:gd name="connsiteY1" fmla="*/ 542736 h 542735"/>
                <a:gd name="connsiteX2" fmla="*/ 184842 w 184841"/>
                <a:gd name="connsiteY2" fmla="*/ 539186 h 542735"/>
                <a:gd name="connsiteX3" fmla="*/ 70362 w 184841"/>
                <a:gd name="connsiteY3" fmla="*/ 2916 h 542735"/>
                <a:gd name="connsiteX4" fmla="*/ 0 w 184841"/>
                <a:gd name="connsiteY4" fmla="*/ 0 h 54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41" h="542735">
                  <a:moveTo>
                    <a:pt x="0" y="0"/>
                  </a:moveTo>
                  <a:lnTo>
                    <a:pt x="110424" y="542736"/>
                  </a:lnTo>
                  <a:lnTo>
                    <a:pt x="184842" y="539186"/>
                  </a:lnTo>
                  <a:lnTo>
                    <a:pt x="70362" y="29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500F53-DCF1-F57E-D3E3-B408733C6AE8}"/>
                </a:ext>
              </a:extLst>
            </p:cNvPr>
            <p:cNvSpPr/>
            <p:nvPr/>
          </p:nvSpPr>
          <p:spPr>
            <a:xfrm>
              <a:off x="2777202" y="6356958"/>
              <a:ext cx="148291" cy="103995"/>
            </a:xfrm>
            <a:custGeom>
              <a:avLst/>
              <a:gdLst>
                <a:gd name="connsiteX0" fmla="*/ 0 w 152894"/>
                <a:gd name="connsiteY0" fmla="*/ 0 h 497729"/>
                <a:gd name="connsiteX1" fmla="*/ 97872 w 152894"/>
                <a:gd name="connsiteY1" fmla="*/ 489489 h 497729"/>
                <a:gd name="connsiteX2" fmla="*/ 152894 w 152894"/>
                <a:gd name="connsiteY2" fmla="*/ 497729 h 497729"/>
                <a:gd name="connsiteX3" fmla="*/ 47669 w 152894"/>
                <a:gd name="connsiteY3" fmla="*/ 2409 h 497729"/>
                <a:gd name="connsiteX4" fmla="*/ 0 w 152894"/>
                <a:gd name="connsiteY4" fmla="*/ 0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894" h="497729">
                  <a:moveTo>
                    <a:pt x="0" y="0"/>
                  </a:moveTo>
                  <a:lnTo>
                    <a:pt x="97872" y="489489"/>
                  </a:lnTo>
                  <a:lnTo>
                    <a:pt x="152894" y="497729"/>
                  </a:lnTo>
                  <a:lnTo>
                    <a:pt x="47669" y="24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173AE5-FE18-9F85-D12F-AD1A93353813}"/>
                </a:ext>
              </a:extLst>
            </p:cNvPr>
            <p:cNvSpPr/>
            <p:nvPr/>
          </p:nvSpPr>
          <p:spPr>
            <a:xfrm>
              <a:off x="3239657" y="6355872"/>
              <a:ext cx="135625" cy="103862"/>
            </a:xfrm>
            <a:custGeom>
              <a:avLst/>
              <a:gdLst>
                <a:gd name="connsiteX0" fmla="*/ 0 w 139835"/>
                <a:gd name="connsiteY0" fmla="*/ 0 h 497095"/>
                <a:gd name="connsiteX1" fmla="*/ 84814 w 139835"/>
                <a:gd name="connsiteY1" fmla="*/ 488728 h 497095"/>
                <a:gd name="connsiteX2" fmla="*/ 139836 w 139835"/>
                <a:gd name="connsiteY2" fmla="*/ 497096 h 497095"/>
                <a:gd name="connsiteX3" fmla="*/ 63389 w 139835"/>
                <a:gd name="connsiteY3" fmla="*/ 3169 h 497095"/>
                <a:gd name="connsiteX4" fmla="*/ 0 w 139835"/>
                <a:gd name="connsiteY4" fmla="*/ 0 h 49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835" h="497095">
                  <a:moveTo>
                    <a:pt x="0" y="0"/>
                  </a:moveTo>
                  <a:lnTo>
                    <a:pt x="84814" y="488728"/>
                  </a:lnTo>
                  <a:lnTo>
                    <a:pt x="139836" y="497096"/>
                  </a:lnTo>
                  <a:lnTo>
                    <a:pt x="63389" y="3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BD58FC-4BAB-D8A6-7F13-63122FE91A06}"/>
                </a:ext>
              </a:extLst>
            </p:cNvPr>
            <p:cNvSpPr/>
            <p:nvPr/>
          </p:nvSpPr>
          <p:spPr>
            <a:xfrm>
              <a:off x="3736542" y="6358097"/>
              <a:ext cx="97876" cy="99359"/>
            </a:xfrm>
            <a:custGeom>
              <a:avLst/>
              <a:gdLst>
                <a:gd name="connsiteX0" fmla="*/ 0 w 100914"/>
                <a:gd name="connsiteY0" fmla="*/ 0 h 475543"/>
                <a:gd name="connsiteX1" fmla="*/ 47034 w 100914"/>
                <a:gd name="connsiteY1" fmla="*/ 475544 h 475543"/>
                <a:gd name="connsiteX2" fmla="*/ 100915 w 100914"/>
                <a:gd name="connsiteY2" fmla="*/ 475544 h 475543"/>
                <a:gd name="connsiteX3" fmla="*/ 49950 w 100914"/>
                <a:gd name="connsiteY3" fmla="*/ 2536 h 475543"/>
                <a:gd name="connsiteX4" fmla="*/ 0 w 100914"/>
                <a:gd name="connsiteY4" fmla="*/ 0 h 47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4" h="475543">
                  <a:moveTo>
                    <a:pt x="0" y="0"/>
                  </a:moveTo>
                  <a:lnTo>
                    <a:pt x="47034" y="475544"/>
                  </a:lnTo>
                  <a:lnTo>
                    <a:pt x="100915" y="475544"/>
                  </a:lnTo>
                  <a:lnTo>
                    <a:pt x="49950" y="2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432D83F-D2B9-E4C7-B9A8-438E570857D9}"/>
                </a:ext>
              </a:extLst>
            </p:cNvPr>
            <p:cNvSpPr/>
            <p:nvPr/>
          </p:nvSpPr>
          <p:spPr>
            <a:xfrm>
              <a:off x="4239575" y="6359183"/>
              <a:ext cx="48815" cy="97214"/>
            </a:xfrm>
            <a:custGeom>
              <a:avLst/>
              <a:gdLst>
                <a:gd name="connsiteX0" fmla="*/ 0 w 50330"/>
                <a:gd name="connsiteY0" fmla="*/ 0 h 465274"/>
                <a:gd name="connsiteX1" fmla="*/ 0 w 50330"/>
                <a:gd name="connsiteY1" fmla="*/ 465274 h 465274"/>
                <a:gd name="connsiteX2" fmla="*/ 50331 w 50330"/>
                <a:gd name="connsiteY2" fmla="*/ 460203 h 465274"/>
                <a:gd name="connsiteX3" fmla="*/ 41457 w 50330"/>
                <a:gd name="connsiteY3" fmla="*/ 2028 h 465274"/>
                <a:gd name="connsiteX4" fmla="*/ 0 w 50330"/>
                <a:gd name="connsiteY4" fmla="*/ 0 h 46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30" h="465274">
                  <a:moveTo>
                    <a:pt x="0" y="0"/>
                  </a:moveTo>
                  <a:lnTo>
                    <a:pt x="0" y="465274"/>
                  </a:lnTo>
                  <a:lnTo>
                    <a:pt x="50331" y="460203"/>
                  </a:lnTo>
                  <a:lnTo>
                    <a:pt x="41457" y="20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957961-4CEE-AB84-D0CD-719E201CC963}"/>
                </a:ext>
              </a:extLst>
            </p:cNvPr>
            <p:cNvSpPr/>
            <p:nvPr/>
          </p:nvSpPr>
          <p:spPr>
            <a:xfrm>
              <a:off x="8894872" y="6325092"/>
              <a:ext cx="212968" cy="158720"/>
            </a:xfrm>
            <a:custGeom>
              <a:avLst/>
              <a:gdLst>
                <a:gd name="connsiteX0" fmla="*/ 219579 w 219579"/>
                <a:gd name="connsiteY0" fmla="*/ 0 h 759652"/>
                <a:gd name="connsiteX1" fmla="*/ 105479 w 219579"/>
                <a:gd name="connsiteY1" fmla="*/ 739495 h 759652"/>
                <a:gd name="connsiteX2" fmla="*/ 0 w 219579"/>
                <a:gd name="connsiteY2" fmla="*/ 759652 h 759652"/>
                <a:gd name="connsiteX3" fmla="*/ 137427 w 219579"/>
                <a:gd name="connsiteY3" fmla="*/ 19650 h 759652"/>
                <a:gd name="connsiteX4" fmla="*/ 219579 w 219579"/>
                <a:gd name="connsiteY4" fmla="*/ 0 h 75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579" h="759652">
                  <a:moveTo>
                    <a:pt x="219579" y="0"/>
                  </a:moveTo>
                  <a:lnTo>
                    <a:pt x="105479" y="739495"/>
                  </a:lnTo>
                  <a:lnTo>
                    <a:pt x="0" y="759652"/>
                  </a:lnTo>
                  <a:lnTo>
                    <a:pt x="137427" y="19650"/>
                  </a:lnTo>
                  <a:lnTo>
                    <a:pt x="21957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ABCEA3A-2FB5-7BB2-4EE6-34CB811636E8}"/>
                </a:ext>
              </a:extLst>
            </p:cNvPr>
            <p:cNvSpPr/>
            <p:nvPr/>
          </p:nvSpPr>
          <p:spPr>
            <a:xfrm>
              <a:off x="8224489" y="6336694"/>
              <a:ext cx="173006" cy="132232"/>
            </a:xfrm>
            <a:custGeom>
              <a:avLst/>
              <a:gdLst>
                <a:gd name="connsiteX0" fmla="*/ 178376 w 178376"/>
                <a:gd name="connsiteY0" fmla="*/ 0 h 632874"/>
                <a:gd name="connsiteX1" fmla="*/ 89125 w 178376"/>
                <a:gd name="connsiteY1" fmla="*/ 632875 h 632874"/>
                <a:gd name="connsiteX2" fmla="*/ 0 w 178376"/>
                <a:gd name="connsiteY2" fmla="*/ 632875 h 632874"/>
                <a:gd name="connsiteX3" fmla="*/ 91661 w 178376"/>
                <a:gd name="connsiteY3" fmla="*/ 1395 h 632874"/>
                <a:gd name="connsiteX4" fmla="*/ 178376 w 178376"/>
                <a:gd name="connsiteY4" fmla="*/ 0 h 63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376" h="632874">
                  <a:moveTo>
                    <a:pt x="178376" y="0"/>
                  </a:moveTo>
                  <a:lnTo>
                    <a:pt x="89125" y="632875"/>
                  </a:lnTo>
                  <a:lnTo>
                    <a:pt x="0" y="632875"/>
                  </a:lnTo>
                  <a:lnTo>
                    <a:pt x="91661" y="1395"/>
                  </a:lnTo>
                  <a:lnTo>
                    <a:pt x="178376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D6B51E-1DEB-C8FF-90EE-BF097E71269D}"/>
                </a:ext>
              </a:extLst>
            </p:cNvPr>
            <p:cNvSpPr/>
            <p:nvPr/>
          </p:nvSpPr>
          <p:spPr>
            <a:xfrm>
              <a:off x="7533819" y="6340323"/>
              <a:ext cx="208665" cy="132417"/>
            </a:xfrm>
            <a:custGeom>
              <a:avLst/>
              <a:gdLst>
                <a:gd name="connsiteX0" fmla="*/ 215142 w 215142"/>
                <a:gd name="connsiteY0" fmla="*/ 0 h 633761"/>
                <a:gd name="connsiteX1" fmla="*/ 86589 w 215142"/>
                <a:gd name="connsiteY1" fmla="*/ 633762 h 633761"/>
                <a:gd name="connsiteX2" fmla="*/ 0 w 215142"/>
                <a:gd name="connsiteY2" fmla="*/ 629198 h 633761"/>
                <a:gd name="connsiteX3" fmla="*/ 131468 w 215142"/>
                <a:gd name="connsiteY3" fmla="*/ 1268 h 633761"/>
                <a:gd name="connsiteX4" fmla="*/ 215142 w 215142"/>
                <a:gd name="connsiteY4" fmla="*/ 0 h 63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42" h="633761">
                  <a:moveTo>
                    <a:pt x="215142" y="0"/>
                  </a:moveTo>
                  <a:lnTo>
                    <a:pt x="86589" y="633762"/>
                  </a:lnTo>
                  <a:lnTo>
                    <a:pt x="0" y="629198"/>
                  </a:lnTo>
                  <a:lnTo>
                    <a:pt x="131468" y="1268"/>
                  </a:lnTo>
                  <a:lnTo>
                    <a:pt x="21514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B774D9-B320-6820-F408-CC48F8EA0FF5}"/>
                </a:ext>
              </a:extLst>
            </p:cNvPr>
            <p:cNvSpPr/>
            <p:nvPr/>
          </p:nvSpPr>
          <p:spPr>
            <a:xfrm>
              <a:off x="6948033" y="6342469"/>
              <a:ext cx="197720" cy="116709"/>
            </a:xfrm>
            <a:custGeom>
              <a:avLst/>
              <a:gdLst>
                <a:gd name="connsiteX0" fmla="*/ 203859 w 203858"/>
                <a:gd name="connsiteY0" fmla="*/ 20665 h 558582"/>
                <a:gd name="connsiteX1" fmla="*/ 82406 w 203858"/>
                <a:gd name="connsiteY1" fmla="*/ 558583 h 558582"/>
                <a:gd name="connsiteX2" fmla="*/ 0 w 203858"/>
                <a:gd name="connsiteY2" fmla="*/ 558583 h 558582"/>
                <a:gd name="connsiteX3" fmla="*/ 146175 w 203858"/>
                <a:gd name="connsiteY3" fmla="*/ 0 h 558582"/>
                <a:gd name="connsiteX4" fmla="*/ 203859 w 203858"/>
                <a:gd name="connsiteY4" fmla="*/ 20665 h 558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858" h="558582">
                  <a:moveTo>
                    <a:pt x="203859" y="20665"/>
                  </a:moveTo>
                  <a:lnTo>
                    <a:pt x="82406" y="558583"/>
                  </a:lnTo>
                  <a:lnTo>
                    <a:pt x="0" y="558583"/>
                  </a:lnTo>
                  <a:lnTo>
                    <a:pt x="146175" y="0"/>
                  </a:lnTo>
                  <a:lnTo>
                    <a:pt x="203859" y="20665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3A01101-7FCE-826C-B926-97D829D38413}"/>
                </a:ext>
              </a:extLst>
            </p:cNvPr>
            <p:cNvSpPr/>
            <p:nvPr/>
          </p:nvSpPr>
          <p:spPr>
            <a:xfrm>
              <a:off x="6377003" y="6348376"/>
              <a:ext cx="188007" cy="110802"/>
            </a:xfrm>
            <a:custGeom>
              <a:avLst/>
              <a:gdLst>
                <a:gd name="connsiteX0" fmla="*/ 193844 w 193843"/>
                <a:gd name="connsiteY0" fmla="*/ 0 h 530311"/>
                <a:gd name="connsiteX1" fmla="*/ 70362 w 193843"/>
                <a:gd name="connsiteY1" fmla="*/ 524099 h 530311"/>
                <a:gd name="connsiteX2" fmla="*/ 0 w 193843"/>
                <a:gd name="connsiteY2" fmla="*/ 530311 h 530311"/>
                <a:gd name="connsiteX3" fmla="*/ 114481 w 193843"/>
                <a:gd name="connsiteY3" fmla="*/ 16735 h 530311"/>
                <a:gd name="connsiteX4" fmla="*/ 193844 w 193843"/>
                <a:gd name="connsiteY4" fmla="*/ 0 h 530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43" h="530311">
                  <a:moveTo>
                    <a:pt x="193844" y="0"/>
                  </a:moveTo>
                  <a:lnTo>
                    <a:pt x="70362" y="524099"/>
                  </a:lnTo>
                  <a:lnTo>
                    <a:pt x="0" y="530311"/>
                  </a:lnTo>
                  <a:lnTo>
                    <a:pt x="114481" y="16735"/>
                  </a:lnTo>
                  <a:lnTo>
                    <a:pt x="193844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F15783-0964-E111-FFDB-040B099B3089}"/>
                </a:ext>
              </a:extLst>
            </p:cNvPr>
            <p:cNvSpPr/>
            <p:nvPr/>
          </p:nvSpPr>
          <p:spPr>
            <a:xfrm>
              <a:off x="5804252" y="6346098"/>
              <a:ext cx="175957" cy="112127"/>
            </a:xfrm>
            <a:custGeom>
              <a:avLst/>
              <a:gdLst>
                <a:gd name="connsiteX0" fmla="*/ 181419 w 181419"/>
                <a:gd name="connsiteY0" fmla="*/ 0 h 536650"/>
                <a:gd name="connsiteX1" fmla="*/ 65291 w 181419"/>
                <a:gd name="connsiteY1" fmla="*/ 527776 h 536650"/>
                <a:gd name="connsiteX2" fmla="*/ 0 w 181419"/>
                <a:gd name="connsiteY2" fmla="*/ 536650 h 536650"/>
                <a:gd name="connsiteX3" fmla="*/ 124750 w 181419"/>
                <a:gd name="connsiteY3" fmla="*/ 2536 h 536650"/>
                <a:gd name="connsiteX4" fmla="*/ 181419 w 181419"/>
                <a:gd name="connsiteY4" fmla="*/ 0 h 5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419" h="536650">
                  <a:moveTo>
                    <a:pt x="181419" y="0"/>
                  </a:moveTo>
                  <a:lnTo>
                    <a:pt x="65291" y="527776"/>
                  </a:lnTo>
                  <a:lnTo>
                    <a:pt x="0" y="536650"/>
                  </a:lnTo>
                  <a:lnTo>
                    <a:pt x="124750" y="2536"/>
                  </a:lnTo>
                  <a:lnTo>
                    <a:pt x="181419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1D121E-D363-90DC-05B6-AEC1E11F2316}"/>
                </a:ext>
              </a:extLst>
            </p:cNvPr>
            <p:cNvSpPr/>
            <p:nvPr/>
          </p:nvSpPr>
          <p:spPr>
            <a:xfrm>
              <a:off x="5242075" y="6345091"/>
              <a:ext cx="160956" cy="111968"/>
            </a:xfrm>
            <a:custGeom>
              <a:avLst/>
              <a:gdLst>
                <a:gd name="connsiteX0" fmla="*/ 165952 w 165952"/>
                <a:gd name="connsiteY0" fmla="*/ 0 h 535889"/>
                <a:gd name="connsiteX1" fmla="*/ 65164 w 165952"/>
                <a:gd name="connsiteY1" fmla="*/ 527015 h 535889"/>
                <a:gd name="connsiteX2" fmla="*/ 0 w 165952"/>
                <a:gd name="connsiteY2" fmla="*/ 535890 h 535889"/>
                <a:gd name="connsiteX3" fmla="*/ 90646 w 165952"/>
                <a:gd name="connsiteY3" fmla="*/ 3296 h 535889"/>
                <a:gd name="connsiteX4" fmla="*/ 165952 w 165952"/>
                <a:gd name="connsiteY4" fmla="*/ 0 h 535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952" h="535889">
                  <a:moveTo>
                    <a:pt x="165952" y="0"/>
                  </a:moveTo>
                  <a:lnTo>
                    <a:pt x="65164" y="527015"/>
                  </a:lnTo>
                  <a:lnTo>
                    <a:pt x="0" y="535890"/>
                  </a:lnTo>
                  <a:lnTo>
                    <a:pt x="90646" y="3296"/>
                  </a:lnTo>
                  <a:lnTo>
                    <a:pt x="16595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8D509E-3282-8223-422A-BCDAE802D53B}"/>
                </a:ext>
              </a:extLst>
            </p:cNvPr>
            <p:cNvSpPr/>
            <p:nvPr/>
          </p:nvSpPr>
          <p:spPr>
            <a:xfrm>
              <a:off x="4687644" y="6347846"/>
              <a:ext cx="116321" cy="107120"/>
            </a:xfrm>
            <a:custGeom>
              <a:avLst/>
              <a:gdLst>
                <a:gd name="connsiteX0" fmla="*/ 119932 w 119932"/>
                <a:gd name="connsiteY0" fmla="*/ 0 h 512689"/>
                <a:gd name="connsiteX1" fmla="*/ 64023 w 119932"/>
                <a:gd name="connsiteY1" fmla="*/ 512689 h 512689"/>
                <a:gd name="connsiteX2" fmla="*/ 0 w 119932"/>
                <a:gd name="connsiteY2" fmla="*/ 512689 h 512689"/>
                <a:gd name="connsiteX3" fmla="*/ 60600 w 119932"/>
                <a:gd name="connsiteY3" fmla="*/ 2662 h 512689"/>
                <a:gd name="connsiteX4" fmla="*/ 119932 w 119932"/>
                <a:gd name="connsiteY4" fmla="*/ 0 h 512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932" h="512689">
                  <a:moveTo>
                    <a:pt x="119932" y="0"/>
                  </a:moveTo>
                  <a:lnTo>
                    <a:pt x="64023" y="512689"/>
                  </a:lnTo>
                  <a:lnTo>
                    <a:pt x="0" y="512689"/>
                  </a:lnTo>
                  <a:lnTo>
                    <a:pt x="60600" y="2662"/>
                  </a:lnTo>
                  <a:lnTo>
                    <a:pt x="119932" y="0"/>
                  </a:ln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8BA85D4-DDE8-E8FA-B38B-484861C2B9DD}"/>
                </a:ext>
              </a:extLst>
            </p:cNvPr>
            <p:cNvSpPr/>
            <p:nvPr/>
          </p:nvSpPr>
          <p:spPr>
            <a:xfrm>
              <a:off x="0" y="6321516"/>
              <a:ext cx="9065787" cy="185394"/>
            </a:xfrm>
            <a:custGeom>
              <a:avLst/>
              <a:gdLst>
                <a:gd name="connsiteX0" fmla="*/ 4197522 w 9065787"/>
                <a:gd name="connsiteY0" fmla="*/ 34381 h 185394"/>
                <a:gd name="connsiteX1" fmla="*/ 4237730 w 9065787"/>
                <a:gd name="connsiteY1" fmla="*/ 34805 h 185394"/>
                <a:gd name="connsiteX2" fmla="*/ 4246338 w 9065787"/>
                <a:gd name="connsiteY2" fmla="*/ 130508 h 185394"/>
                <a:gd name="connsiteX3" fmla="*/ 4197522 w 9065787"/>
                <a:gd name="connsiteY3" fmla="*/ 131594 h 185394"/>
                <a:gd name="connsiteX4" fmla="*/ 3694489 w 9065787"/>
                <a:gd name="connsiteY4" fmla="*/ 33295 h 185394"/>
                <a:gd name="connsiteX5" fmla="*/ 3742936 w 9065787"/>
                <a:gd name="connsiteY5" fmla="*/ 33799 h 185394"/>
                <a:gd name="connsiteX6" fmla="*/ 3792366 w 9065787"/>
                <a:gd name="connsiteY6" fmla="*/ 132654 h 185394"/>
                <a:gd name="connsiteX7" fmla="*/ 3740107 w 9065787"/>
                <a:gd name="connsiteY7" fmla="*/ 132654 h 185394"/>
                <a:gd name="connsiteX8" fmla="*/ 2735149 w 9065787"/>
                <a:gd name="connsiteY8" fmla="*/ 32156 h 185394"/>
                <a:gd name="connsiteX9" fmla="*/ 2781384 w 9065787"/>
                <a:gd name="connsiteY9" fmla="*/ 32660 h 185394"/>
                <a:gd name="connsiteX10" fmla="*/ 2883318 w 9065787"/>
                <a:gd name="connsiteY10" fmla="*/ 136150 h 185394"/>
                <a:gd name="connsiteX11" fmla="*/ 2830075 w 9065787"/>
                <a:gd name="connsiteY11" fmla="*/ 134429 h 185394"/>
                <a:gd name="connsiteX12" fmla="*/ 3197605 w 9065787"/>
                <a:gd name="connsiteY12" fmla="*/ 31070 h 185394"/>
                <a:gd name="connsiteX13" fmla="*/ 3259086 w 9065787"/>
                <a:gd name="connsiteY13" fmla="*/ 31706 h 185394"/>
                <a:gd name="connsiteX14" fmla="*/ 3333232 w 9065787"/>
                <a:gd name="connsiteY14" fmla="*/ 134905 h 185394"/>
                <a:gd name="connsiteX15" fmla="*/ 3279866 w 9065787"/>
                <a:gd name="connsiteY15" fmla="*/ 133184 h 185394"/>
                <a:gd name="connsiteX16" fmla="*/ 1749988 w 9065787"/>
                <a:gd name="connsiteY16" fmla="*/ 27176 h 185394"/>
                <a:gd name="connsiteX17" fmla="*/ 1818601 w 9065787"/>
                <a:gd name="connsiteY17" fmla="*/ 28421 h 185394"/>
                <a:gd name="connsiteX18" fmla="*/ 1918567 w 9065787"/>
                <a:gd name="connsiteY18" fmla="*/ 144123 h 185394"/>
                <a:gd name="connsiteX19" fmla="*/ 1842332 w 9065787"/>
                <a:gd name="connsiteY19" fmla="*/ 144441 h 185394"/>
                <a:gd name="connsiteX20" fmla="*/ 1250643 w 9065787"/>
                <a:gd name="connsiteY20" fmla="*/ 26806 h 185394"/>
                <a:gd name="connsiteX21" fmla="*/ 1319009 w 9065787"/>
                <a:gd name="connsiteY21" fmla="*/ 27045 h 185394"/>
                <a:gd name="connsiteX22" fmla="*/ 1426477 w 9065787"/>
                <a:gd name="connsiteY22" fmla="*/ 148707 h 185394"/>
                <a:gd name="connsiteX23" fmla="*/ 1355652 w 9065787"/>
                <a:gd name="connsiteY23" fmla="*/ 149607 h 185394"/>
                <a:gd name="connsiteX24" fmla="*/ 2246012 w 9065787"/>
                <a:gd name="connsiteY24" fmla="*/ 25958 h 185394"/>
                <a:gd name="connsiteX25" fmla="*/ 2314255 w 9065787"/>
                <a:gd name="connsiteY25" fmla="*/ 26568 h 185394"/>
                <a:gd name="connsiteX26" fmla="*/ 2425288 w 9065787"/>
                <a:gd name="connsiteY26" fmla="*/ 138615 h 185394"/>
                <a:gd name="connsiteX27" fmla="*/ 2353111 w 9065787"/>
                <a:gd name="connsiteY27" fmla="*/ 139356 h 185394"/>
                <a:gd name="connsiteX28" fmla="*/ 745397 w 9065787"/>
                <a:gd name="connsiteY28" fmla="*/ 24130 h 185394"/>
                <a:gd name="connsiteX29" fmla="*/ 893319 w 9065787"/>
                <a:gd name="connsiteY29" fmla="*/ 165235 h 185394"/>
                <a:gd name="connsiteX30" fmla="*/ 818313 w 9065787"/>
                <a:gd name="connsiteY30" fmla="*/ 167407 h 185394"/>
                <a:gd name="connsiteX31" fmla="*/ 671375 w 9065787"/>
                <a:gd name="connsiteY31" fmla="*/ 24845 h 185394"/>
                <a:gd name="connsiteX32" fmla="*/ 6522957 w 9065787"/>
                <a:gd name="connsiteY32" fmla="*/ 23575 h 185394"/>
                <a:gd name="connsiteX33" fmla="*/ 6403193 w 9065787"/>
                <a:gd name="connsiteY33" fmla="*/ 133079 h 185394"/>
                <a:gd name="connsiteX34" fmla="*/ 6334949 w 9065787"/>
                <a:gd name="connsiteY34" fmla="*/ 134350 h 185394"/>
                <a:gd name="connsiteX35" fmla="*/ 6445984 w 9065787"/>
                <a:gd name="connsiteY35" fmla="*/ 27072 h 185394"/>
                <a:gd name="connsiteX36" fmla="*/ 4761907 w 9065787"/>
                <a:gd name="connsiteY36" fmla="*/ 23042 h 185394"/>
                <a:gd name="connsiteX37" fmla="*/ 4707682 w 9065787"/>
                <a:gd name="connsiteY37" fmla="*/ 130162 h 185394"/>
                <a:gd name="connsiteX38" fmla="*/ 4645586 w 9065787"/>
                <a:gd name="connsiteY38" fmla="*/ 130162 h 185394"/>
                <a:gd name="connsiteX39" fmla="*/ 4704362 w 9065787"/>
                <a:gd name="connsiteY39" fmla="*/ 23598 h 185394"/>
                <a:gd name="connsiteX40" fmla="*/ 5938156 w 9065787"/>
                <a:gd name="connsiteY40" fmla="*/ 21296 h 185394"/>
                <a:gd name="connsiteX41" fmla="*/ 5825524 w 9065787"/>
                <a:gd name="connsiteY41" fmla="*/ 131568 h 185394"/>
                <a:gd name="connsiteX42" fmla="*/ 5762199 w 9065787"/>
                <a:gd name="connsiteY42" fmla="*/ 133422 h 185394"/>
                <a:gd name="connsiteX43" fmla="*/ 5883192 w 9065787"/>
                <a:gd name="connsiteY43" fmla="*/ 21826 h 185394"/>
                <a:gd name="connsiteX44" fmla="*/ 5360981 w 9065787"/>
                <a:gd name="connsiteY44" fmla="*/ 20262 h 185394"/>
                <a:gd name="connsiteX45" fmla="*/ 5263227 w 9065787"/>
                <a:gd name="connsiteY45" fmla="*/ 130402 h 185394"/>
                <a:gd name="connsiteX46" fmla="*/ 5200025 w 9065787"/>
                <a:gd name="connsiteY46" fmla="*/ 132256 h 185394"/>
                <a:gd name="connsiteX47" fmla="*/ 5287942 w 9065787"/>
                <a:gd name="connsiteY47" fmla="*/ 20977 h 185394"/>
                <a:gd name="connsiteX48" fmla="*/ 7047753 w 9065787"/>
                <a:gd name="connsiteY48" fmla="*/ 17667 h 185394"/>
                <a:gd name="connsiteX49" fmla="*/ 7103700 w 9065787"/>
                <a:gd name="connsiteY49" fmla="*/ 21958 h 185394"/>
                <a:gd name="connsiteX50" fmla="*/ 6985904 w 9065787"/>
                <a:gd name="connsiteY50" fmla="*/ 134350 h 185394"/>
                <a:gd name="connsiteX51" fmla="*/ 6905979 w 9065787"/>
                <a:gd name="connsiteY51" fmla="*/ 134350 h 185394"/>
                <a:gd name="connsiteX52" fmla="*/ 7700429 w 9065787"/>
                <a:gd name="connsiteY52" fmla="*/ 15521 h 185394"/>
                <a:gd name="connsiteX53" fmla="*/ 7575747 w 9065787"/>
                <a:gd name="connsiteY53" fmla="*/ 147911 h 185394"/>
                <a:gd name="connsiteX54" fmla="*/ 7491765 w 9065787"/>
                <a:gd name="connsiteY54" fmla="*/ 146984 h 185394"/>
                <a:gd name="connsiteX55" fmla="*/ 7619153 w 9065787"/>
                <a:gd name="connsiteY55" fmla="*/ 15786 h 185394"/>
                <a:gd name="connsiteX56" fmla="*/ 8355319 w 9065787"/>
                <a:gd name="connsiteY56" fmla="*/ 11866 h 185394"/>
                <a:gd name="connsiteX57" fmla="*/ 8268878 w 9065787"/>
                <a:gd name="connsiteY57" fmla="*/ 144097 h 185394"/>
                <a:gd name="connsiteX58" fmla="*/ 8182436 w 9065787"/>
                <a:gd name="connsiteY58" fmla="*/ 144097 h 185394"/>
                <a:gd name="connsiteX59" fmla="*/ 8271336 w 9065787"/>
                <a:gd name="connsiteY59" fmla="*/ 12184 h 185394"/>
                <a:gd name="connsiteX60" fmla="*/ 9065787 w 9065787"/>
                <a:gd name="connsiteY60" fmla="*/ 264 h 185394"/>
                <a:gd name="connsiteX61" fmla="*/ 8955122 w 9065787"/>
                <a:gd name="connsiteY61" fmla="*/ 154773 h 185394"/>
                <a:gd name="connsiteX62" fmla="*/ 8852819 w 9065787"/>
                <a:gd name="connsiteY62" fmla="*/ 158984 h 185394"/>
                <a:gd name="connsiteX63" fmla="*/ 8986108 w 9065787"/>
                <a:gd name="connsiteY63" fmla="*/ 4370 h 185394"/>
                <a:gd name="connsiteX64" fmla="*/ 92476 w 9065787"/>
                <a:gd name="connsiteY64" fmla="*/ 0 h 185394"/>
                <a:gd name="connsiteX65" fmla="*/ 246546 w 9065787"/>
                <a:gd name="connsiteY65" fmla="*/ 179885 h 185394"/>
                <a:gd name="connsiteX66" fmla="*/ 130717 w 9065787"/>
                <a:gd name="connsiteY66" fmla="*/ 185394 h 185394"/>
                <a:gd name="connsiteX67" fmla="*/ 0 w 9065787"/>
                <a:gd name="connsiteY67" fmla="*/ 22672 h 185394"/>
                <a:gd name="connsiteX68" fmla="*/ 0 w 9065787"/>
                <a:gd name="connsiteY68" fmla="*/ 668 h 18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065787" h="185394">
                  <a:moveTo>
                    <a:pt x="4197522" y="34381"/>
                  </a:moveTo>
                  <a:lnTo>
                    <a:pt x="4237730" y="34805"/>
                  </a:lnTo>
                  <a:lnTo>
                    <a:pt x="4246338" y="130508"/>
                  </a:lnTo>
                  <a:lnTo>
                    <a:pt x="4197522" y="131594"/>
                  </a:lnTo>
                  <a:close/>
                  <a:moveTo>
                    <a:pt x="3694489" y="33295"/>
                  </a:moveTo>
                  <a:lnTo>
                    <a:pt x="3742936" y="33799"/>
                  </a:lnTo>
                  <a:lnTo>
                    <a:pt x="3792366" y="132654"/>
                  </a:lnTo>
                  <a:lnTo>
                    <a:pt x="3740107" y="132654"/>
                  </a:lnTo>
                  <a:close/>
                  <a:moveTo>
                    <a:pt x="2735149" y="32156"/>
                  </a:moveTo>
                  <a:lnTo>
                    <a:pt x="2781384" y="32660"/>
                  </a:lnTo>
                  <a:lnTo>
                    <a:pt x="2883318" y="136150"/>
                  </a:lnTo>
                  <a:lnTo>
                    <a:pt x="2830075" y="134429"/>
                  </a:lnTo>
                  <a:close/>
                  <a:moveTo>
                    <a:pt x="3197605" y="31070"/>
                  </a:moveTo>
                  <a:lnTo>
                    <a:pt x="3259086" y="31706"/>
                  </a:lnTo>
                  <a:lnTo>
                    <a:pt x="3333232" y="134905"/>
                  </a:lnTo>
                  <a:lnTo>
                    <a:pt x="3279866" y="133184"/>
                  </a:lnTo>
                  <a:close/>
                  <a:moveTo>
                    <a:pt x="1749988" y="27176"/>
                  </a:moveTo>
                  <a:lnTo>
                    <a:pt x="1818601" y="28421"/>
                  </a:lnTo>
                  <a:lnTo>
                    <a:pt x="1918567" y="144123"/>
                  </a:lnTo>
                  <a:lnTo>
                    <a:pt x="1842332" y="144441"/>
                  </a:lnTo>
                  <a:close/>
                  <a:moveTo>
                    <a:pt x="1250643" y="26806"/>
                  </a:moveTo>
                  <a:lnTo>
                    <a:pt x="1319009" y="27045"/>
                  </a:lnTo>
                  <a:lnTo>
                    <a:pt x="1426477" y="148707"/>
                  </a:lnTo>
                  <a:lnTo>
                    <a:pt x="1355652" y="149607"/>
                  </a:lnTo>
                  <a:close/>
                  <a:moveTo>
                    <a:pt x="2246012" y="25958"/>
                  </a:moveTo>
                  <a:lnTo>
                    <a:pt x="2314255" y="26568"/>
                  </a:lnTo>
                  <a:lnTo>
                    <a:pt x="2425288" y="138615"/>
                  </a:lnTo>
                  <a:lnTo>
                    <a:pt x="2353111" y="139356"/>
                  </a:lnTo>
                  <a:close/>
                  <a:moveTo>
                    <a:pt x="745397" y="24130"/>
                  </a:moveTo>
                  <a:lnTo>
                    <a:pt x="893319" y="165235"/>
                  </a:lnTo>
                  <a:lnTo>
                    <a:pt x="818313" y="167407"/>
                  </a:lnTo>
                  <a:lnTo>
                    <a:pt x="671375" y="24845"/>
                  </a:lnTo>
                  <a:close/>
                  <a:moveTo>
                    <a:pt x="6522957" y="23575"/>
                  </a:moveTo>
                  <a:lnTo>
                    <a:pt x="6403193" y="133079"/>
                  </a:lnTo>
                  <a:lnTo>
                    <a:pt x="6334949" y="134350"/>
                  </a:lnTo>
                  <a:lnTo>
                    <a:pt x="6445984" y="27072"/>
                  </a:lnTo>
                  <a:close/>
                  <a:moveTo>
                    <a:pt x="4761907" y="23042"/>
                  </a:moveTo>
                  <a:lnTo>
                    <a:pt x="4707682" y="130162"/>
                  </a:lnTo>
                  <a:lnTo>
                    <a:pt x="4645586" y="130162"/>
                  </a:lnTo>
                  <a:lnTo>
                    <a:pt x="4704362" y="23598"/>
                  </a:lnTo>
                  <a:close/>
                  <a:moveTo>
                    <a:pt x="5938156" y="21296"/>
                  </a:moveTo>
                  <a:lnTo>
                    <a:pt x="5825524" y="131568"/>
                  </a:lnTo>
                  <a:lnTo>
                    <a:pt x="5762199" y="133422"/>
                  </a:lnTo>
                  <a:lnTo>
                    <a:pt x="5883192" y="21826"/>
                  </a:lnTo>
                  <a:close/>
                  <a:moveTo>
                    <a:pt x="5360981" y="20262"/>
                  </a:moveTo>
                  <a:lnTo>
                    <a:pt x="5263227" y="130402"/>
                  </a:lnTo>
                  <a:lnTo>
                    <a:pt x="5200025" y="132256"/>
                  </a:lnTo>
                  <a:lnTo>
                    <a:pt x="5287942" y="20977"/>
                  </a:lnTo>
                  <a:close/>
                  <a:moveTo>
                    <a:pt x="7047753" y="17667"/>
                  </a:moveTo>
                  <a:lnTo>
                    <a:pt x="7103700" y="21958"/>
                  </a:lnTo>
                  <a:lnTo>
                    <a:pt x="6985904" y="134350"/>
                  </a:lnTo>
                  <a:lnTo>
                    <a:pt x="6905979" y="134350"/>
                  </a:lnTo>
                  <a:close/>
                  <a:moveTo>
                    <a:pt x="7700429" y="15521"/>
                  </a:moveTo>
                  <a:lnTo>
                    <a:pt x="7575747" y="147911"/>
                  </a:lnTo>
                  <a:lnTo>
                    <a:pt x="7491765" y="146984"/>
                  </a:lnTo>
                  <a:lnTo>
                    <a:pt x="7619153" y="15786"/>
                  </a:lnTo>
                  <a:close/>
                  <a:moveTo>
                    <a:pt x="8355319" y="11866"/>
                  </a:moveTo>
                  <a:lnTo>
                    <a:pt x="8268878" y="144097"/>
                  </a:lnTo>
                  <a:lnTo>
                    <a:pt x="8182436" y="144097"/>
                  </a:lnTo>
                  <a:lnTo>
                    <a:pt x="8271336" y="12184"/>
                  </a:lnTo>
                  <a:close/>
                  <a:moveTo>
                    <a:pt x="9065787" y="264"/>
                  </a:moveTo>
                  <a:lnTo>
                    <a:pt x="8955122" y="154773"/>
                  </a:lnTo>
                  <a:lnTo>
                    <a:pt x="8852819" y="158984"/>
                  </a:lnTo>
                  <a:lnTo>
                    <a:pt x="8986108" y="4370"/>
                  </a:lnTo>
                  <a:close/>
                  <a:moveTo>
                    <a:pt x="92476" y="0"/>
                  </a:moveTo>
                  <a:lnTo>
                    <a:pt x="246546" y="179885"/>
                  </a:lnTo>
                  <a:lnTo>
                    <a:pt x="130717" y="185394"/>
                  </a:lnTo>
                  <a:lnTo>
                    <a:pt x="0" y="22672"/>
                  </a:lnTo>
                  <a:lnTo>
                    <a:pt x="0" y="668"/>
                  </a:ln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5988E2C-1B2C-1BF7-761A-B9FD9BA2DF6A}"/>
                </a:ext>
              </a:extLst>
            </p:cNvPr>
            <p:cNvSpPr/>
            <p:nvPr/>
          </p:nvSpPr>
          <p:spPr>
            <a:xfrm>
              <a:off x="1" y="6270274"/>
              <a:ext cx="9165465" cy="93148"/>
            </a:xfrm>
            <a:custGeom>
              <a:avLst/>
              <a:gdLst>
                <a:gd name="connsiteX0" fmla="*/ 9165465 w 9165465"/>
                <a:gd name="connsiteY0" fmla="*/ 0 h 93148"/>
                <a:gd name="connsiteX1" fmla="*/ 9165465 w 9165465"/>
                <a:gd name="connsiteY1" fmla="*/ 65447 h 93148"/>
                <a:gd name="connsiteX2" fmla="*/ 4568625 w 9165465"/>
                <a:gd name="connsiteY2" fmla="*/ 93148 h 93148"/>
                <a:gd name="connsiteX3" fmla="*/ 0 w 9165465"/>
                <a:gd name="connsiteY3" fmla="*/ 76640 h 93148"/>
                <a:gd name="connsiteX4" fmla="*/ 0 w 9165465"/>
                <a:gd name="connsiteY4" fmla="*/ 20165 h 93148"/>
                <a:gd name="connsiteX5" fmla="*/ 41115 w 9165465"/>
                <a:gd name="connsiteY5" fmla="*/ 22833 h 93148"/>
                <a:gd name="connsiteX6" fmla="*/ 4568625 w 9165465"/>
                <a:gd name="connsiteY6" fmla="*/ 76487 h 93148"/>
                <a:gd name="connsiteX7" fmla="*/ 9145222 w 9165465"/>
                <a:gd name="connsiteY7" fmla="*/ 1833 h 9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93148">
                  <a:moveTo>
                    <a:pt x="9165465" y="0"/>
                  </a:moveTo>
                  <a:lnTo>
                    <a:pt x="9165465" y="65447"/>
                  </a:lnTo>
                  <a:lnTo>
                    <a:pt x="4568625" y="93148"/>
                  </a:lnTo>
                  <a:lnTo>
                    <a:pt x="0" y="76640"/>
                  </a:lnTo>
                  <a:lnTo>
                    <a:pt x="0" y="20165"/>
                  </a:lnTo>
                  <a:lnTo>
                    <a:pt x="41115" y="22833"/>
                  </a:lnTo>
                  <a:cubicBezTo>
                    <a:pt x="308596" y="38795"/>
                    <a:pt x="1325886" y="80942"/>
                    <a:pt x="4568625" y="76487"/>
                  </a:cubicBezTo>
                  <a:cubicBezTo>
                    <a:pt x="8060805" y="71689"/>
                    <a:pt x="8971991" y="15744"/>
                    <a:pt x="9145222" y="1833"/>
                  </a:cubicBezTo>
                  <a:close/>
                </a:path>
              </a:pathLst>
            </a:custGeom>
            <a:solidFill>
              <a:srgbClr val="939393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3489B71-EE1E-1517-A747-ECDF4FAF6747}"/>
                </a:ext>
              </a:extLst>
            </p:cNvPr>
            <p:cNvSpPr/>
            <p:nvPr/>
          </p:nvSpPr>
          <p:spPr>
            <a:xfrm>
              <a:off x="0" y="6248871"/>
              <a:ext cx="9165465" cy="104856"/>
            </a:xfrm>
            <a:custGeom>
              <a:avLst/>
              <a:gdLst>
                <a:gd name="connsiteX0" fmla="*/ 9165465 w 9165465"/>
                <a:gd name="connsiteY0" fmla="*/ 0 h 104856"/>
                <a:gd name="connsiteX1" fmla="*/ 9165465 w 9165465"/>
                <a:gd name="connsiteY1" fmla="*/ 77216 h 104856"/>
                <a:gd name="connsiteX2" fmla="*/ 4574282 w 9165465"/>
                <a:gd name="connsiteY2" fmla="*/ 104856 h 104856"/>
                <a:gd name="connsiteX3" fmla="*/ 0 w 9165465"/>
                <a:gd name="connsiteY3" fmla="*/ 88328 h 104856"/>
                <a:gd name="connsiteX4" fmla="*/ 0 w 9165465"/>
                <a:gd name="connsiteY4" fmla="*/ 6827 h 104856"/>
                <a:gd name="connsiteX5" fmla="*/ 46772 w 9165465"/>
                <a:gd name="connsiteY5" fmla="*/ 11081 h 104856"/>
                <a:gd name="connsiteX6" fmla="*/ 4574282 w 9165465"/>
                <a:gd name="connsiteY6" fmla="*/ 88195 h 104856"/>
                <a:gd name="connsiteX7" fmla="*/ 9150879 w 9165465"/>
                <a:gd name="connsiteY7" fmla="*/ 1547 h 104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104856">
                  <a:moveTo>
                    <a:pt x="9165465" y="0"/>
                  </a:moveTo>
                  <a:lnTo>
                    <a:pt x="9165465" y="77216"/>
                  </a:lnTo>
                  <a:lnTo>
                    <a:pt x="4574282" y="104856"/>
                  </a:lnTo>
                  <a:lnTo>
                    <a:pt x="0" y="88328"/>
                  </a:lnTo>
                  <a:lnTo>
                    <a:pt x="0" y="6827"/>
                  </a:lnTo>
                  <a:lnTo>
                    <a:pt x="46772" y="11081"/>
                  </a:lnTo>
                  <a:cubicBezTo>
                    <a:pt x="314253" y="33460"/>
                    <a:pt x="1331543" y="92714"/>
                    <a:pt x="4574282" y="88195"/>
                  </a:cubicBezTo>
                  <a:cubicBezTo>
                    <a:pt x="8066461" y="83328"/>
                    <a:pt x="8977647" y="17842"/>
                    <a:pt x="9150879" y="1547"/>
                  </a:cubicBezTo>
                  <a:close/>
                </a:path>
              </a:pathLst>
            </a:custGeom>
            <a:solidFill>
              <a:srgbClr val="0C304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A7A5CA-1FA2-794D-5520-D166F284DFC9}"/>
                </a:ext>
              </a:extLst>
            </p:cNvPr>
            <p:cNvSpPr/>
            <p:nvPr/>
          </p:nvSpPr>
          <p:spPr>
            <a:xfrm>
              <a:off x="1" y="6281887"/>
              <a:ext cx="9165465" cy="91548"/>
            </a:xfrm>
            <a:custGeom>
              <a:avLst/>
              <a:gdLst>
                <a:gd name="connsiteX0" fmla="*/ 9165465 w 9165465"/>
                <a:gd name="connsiteY0" fmla="*/ 0 h 91548"/>
                <a:gd name="connsiteX1" fmla="*/ 9165465 w 9165465"/>
                <a:gd name="connsiteY1" fmla="*/ 81546 h 91548"/>
                <a:gd name="connsiteX2" fmla="*/ 4587807 w 9165465"/>
                <a:gd name="connsiteY2" fmla="*/ 91548 h 91548"/>
                <a:gd name="connsiteX3" fmla="*/ 0 w 9165465"/>
                <a:gd name="connsiteY3" fmla="*/ 91548 h 91548"/>
                <a:gd name="connsiteX4" fmla="*/ 0 w 9165465"/>
                <a:gd name="connsiteY4" fmla="*/ 20242 h 91548"/>
                <a:gd name="connsiteX5" fmla="*/ 30741 w 9165465"/>
                <a:gd name="connsiteY5" fmla="*/ 22141 h 91548"/>
                <a:gd name="connsiteX6" fmla="*/ 4587807 w 9165465"/>
                <a:gd name="connsiteY6" fmla="*/ 74754 h 91548"/>
                <a:gd name="connsiteX7" fmla="*/ 9164394 w 9165465"/>
                <a:gd name="connsiteY7" fmla="*/ 96 h 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91548">
                  <a:moveTo>
                    <a:pt x="9165465" y="0"/>
                  </a:moveTo>
                  <a:lnTo>
                    <a:pt x="9165465" y="81546"/>
                  </a:lnTo>
                  <a:lnTo>
                    <a:pt x="4587807" y="91548"/>
                  </a:lnTo>
                  <a:lnTo>
                    <a:pt x="0" y="91548"/>
                  </a:lnTo>
                  <a:lnTo>
                    <a:pt x="0" y="20242"/>
                  </a:lnTo>
                  <a:lnTo>
                    <a:pt x="30741" y="22141"/>
                  </a:lnTo>
                  <a:cubicBezTo>
                    <a:pt x="306343" y="37838"/>
                    <a:pt x="1345268" y="79274"/>
                    <a:pt x="4587807" y="74754"/>
                  </a:cubicBezTo>
                  <a:cubicBezTo>
                    <a:pt x="8079771" y="69887"/>
                    <a:pt x="8991119" y="13994"/>
                    <a:pt x="9164394" y="96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56FEB06-ADDD-4CC8-29C8-01274E762691}"/>
                </a:ext>
              </a:extLst>
            </p:cNvPr>
            <p:cNvSpPr/>
            <p:nvPr/>
          </p:nvSpPr>
          <p:spPr>
            <a:xfrm>
              <a:off x="1" y="6296722"/>
              <a:ext cx="9165465" cy="104260"/>
            </a:xfrm>
            <a:custGeom>
              <a:avLst/>
              <a:gdLst>
                <a:gd name="connsiteX0" fmla="*/ 9165465 w 9165465"/>
                <a:gd name="connsiteY0" fmla="*/ 0 h 104260"/>
                <a:gd name="connsiteX1" fmla="*/ 9165465 w 9165465"/>
                <a:gd name="connsiteY1" fmla="*/ 81486 h 104260"/>
                <a:gd name="connsiteX2" fmla="*/ 4577848 w 9165465"/>
                <a:gd name="connsiteY2" fmla="*/ 85216 h 104260"/>
                <a:gd name="connsiteX3" fmla="*/ 0 w 9165465"/>
                <a:gd name="connsiteY3" fmla="*/ 104260 h 104260"/>
                <a:gd name="connsiteX4" fmla="*/ 0 w 9165465"/>
                <a:gd name="connsiteY4" fmla="*/ 20214 h 104260"/>
                <a:gd name="connsiteX5" fmla="*/ 30741 w 9165465"/>
                <a:gd name="connsiteY5" fmla="*/ 22114 h 104260"/>
                <a:gd name="connsiteX6" fmla="*/ 4587808 w 9165465"/>
                <a:gd name="connsiteY6" fmla="*/ 74753 h 104260"/>
                <a:gd name="connsiteX7" fmla="*/ 9164393 w 9165465"/>
                <a:gd name="connsiteY7" fmla="*/ 96 h 10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65465" h="104260">
                  <a:moveTo>
                    <a:pt x="9165465" y="0"/>
                  </a:moveTo>
                  <a:lnTo>
                    <a:pt x="9165465" y="81486"/>
                  </a:lnTo>
                  <a:lnTo>
                    <a:pt x="4577848" y="85216"/>
                  </a:lnTo>
                  <a:lnTo>
                    <a:pt x="0" y="104260"/>
                  </a:lnTo>
                  <a:lnTo>
                    <a:pt x="0" y="20214"/>
                  </a:lnTo>
                  <a:lnTo>
                    <a:pt x="30741" y="22114"/>
                  </a:lnTo>
                  <a:cubicBezTo>
                    <a:pt x="306343" y="37812"/>
                    <a:pt x="1345269" y="79252"/>
                    <a:pt x="4587808" y="74753"/>
                  </a:cubicBezTo>
                  <a:cubicBezTo>
                    <a:pt x="8079771" y="69909"/>
                    <a:pt x="8991119" y="13998"/>
                    <a:pt x="9164393" y="96"/>
                  </a:cubicBezTo>
                  <a:close/>
                </a:path>
              </a:pathLst>
            </a:custGeom>
            <a:solidFill>
              <a:srgbClr val="939393">
                <a:alpha val="25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AF13558-0186-2EBB-6719-DC7F83684B1E}"/>
                </a:ext>
              </a:extLst>
            </p:cNvPr>
            <p:cNvSpPr/>
            <p:nvPr/>
          </p:nvSpPr>
          <p:spPr>
            <a:xfrm>
              <a:off x="1" y="6453098"/>
              <a:ext cx="9165465" cy="128875"/>
            </a:xfrm>
            <a:custGeom>
              <a:avLst/>
              <a:gdLst>
                <a:gd name="connsiteX0" fmla="*/ 4511325 w 9165465"/>
                <a:gd name="connsiteY0" fmla="*/ 122 h 128875"/>
                <a:gd name="connsiteX1" fmla="*/ 9149608 w 9165465"/>
                <a:gd name="connsiteY1" fmla="*/ 152 h 128875"/>
                <a:gd name="connsiteX2" fmla="*/ 9165465 w 9165465"/>
                <a:gd name="connsiteY2" fmla="*/ 136 h 128875"/>
                <a:gd name="connsiteX3" fmla="*/ 9165465 w 9165465"/>
                <a:gd name="connsiteY3" fmla="*/ 96025 h 128875"/>
                <a:gd name="connsiteX4" fmla="*/ 9154563 w 9165465"/>
                <a:gd name="connsiteY4" fmla="*/ 95730 h 128875"/>
                <a:gd name="connsiteX5" fmla="*/ 4498414 w 9165465"/>
                <a:gd name="connsiteY5" fmla="*/ 42636 h 128875"/>
                <a:gd name="connsiteX6" fmla="*/ 43771 w 9165465"/>
                <a:gd name="connsiteY6" fmla="*/ 127125 h 128875"/>
                <a:gd name="connsiteX7" fmla="*/ 0 w 9165465"/>
                <a:gd name="connsiteY7" fmla="*/ 128875 h 128875"/>
                <a:gd name="connsiteX8" fmla="*/ 0 w 9165465"/>
                <a:gd name="connsiteY8" fmla="*/ 41998 h 128875"/>
                <a:gd name="connsiteX9" fmla="*/ 69708 w 9165465"/>
                <a:gd name="connsiteY9" fmla="*/ 40797 h 128875"/>
                <a:gd name="connsiteX10" fmla="*/ 4511325 w 9165465"/>
                <a:gd name="connsiteY10" fmla="*/ 122 h 12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8875">
                  <a:moveTo>
                    <a:pt x="4511325" y="122"/>
                  </a:moveTo>
                  <a:cubicBezTo>
                    <a:pt x="6421099" y="2729"/>
                    <a:pt x="8853072" y="448"/>
                    <a:pt x="9149608" y="152"/>
                  </a:cubicBezTo>
                  <a:lnTo>
                    <a:pt x="9165465" y="136"/>
                  </a:lnTo>
                  <a:lnTo>
                    <a:pt x="9165465" y="96025"/>
                  </a:lnTo>
                  <a:lnTo>
                    <a:pt x="9154563" y="95730"/>
                  </a:lnTo>
                  <a:cubicBezTo>
                    <a:pt x="8905904" y="89102"/>
                    <a:pt x="6843355" y="36279"/>
                    <a:pt x="4498414" y="42636"/>
                  </a:cubicBezTo>
                  <a:cubicBezTo>
                    <a:pt x="2174454" y="49033"/>
                    <a:pt x="440858" y="111587"/>
                    <a:pt x="43771" y="127125"/>
                  </a:cubicBezTo>
                  <a:lnTo>
                    <a:pt x="0" y="128875"/>
                  </a:lnTo>
                  <a:lnTo>
                    <a:pt x="0" y="41998"/>
                  </a:lnTo>
                  <a:lnTo>
                    <a:pt x="69708" y="40797"/>
                  </a:lnTo>
                  <a:cubicBezTo>
                    <a:pt x="579260" y="32145"/>
                    <a:pt x="2728870" y="-2312"/>
                    <a:pt x="4511325" y="122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0DACB48-93FD-9D69-313C-4E4A56387144}"/>
                </a:ext>
              </a:extLst>
            </p:cNvPr>
            <p:cNvSpPr/>
            <p:nvPr/>
          </p:nvSpPr>
          <p:spPr>
            <a:xfrm>
              <a:off x="1" y="6440569"/>
              <a:ext cx="9165465" cy="129268"/>
            </a:xfrm>
            <a:custGeom>
              <a:avLst/>
              <a:gdLst>
                <a:gd name="connsiteX0" fmla="*/ 4520547 w 9165465"/>
                <a:gd name="connsiteY0" fmla="*/ 120 h 129268"/>
                <a:gd name="connsiteX1" fmla="*/ 9158831 w 9165465"/>
                <a:gd name="connsiteY1" fmla="*/ 151 h 129268"/>
                <a:gd name="connsiteX2" fmla="*/ 9165465 w 9165465"/>
                <a:gd name="connsiteY2" fmla="*/ 144 h 129268"/>
                <a:gd name="connsiteX3" fmla="*/ 9165465 w 9165465"/>
                <a:gd name="connsiteY3" fmla="*/ 95800 h 129268"/>
                <a:gd name="connsiteX4" fmla="*/ 9163785 w 9165465"/>
                <a:gd name="connsiteY4" fmla="*/ 95755 h 129268"/>
                <a:gd name="connsiteX5" fmla="*/ 4507759 w 9165465"/>
                <a:gd name="connsiteY5" fmla="*/ 42661 h 129268"/>
                <a:gd name="connsiteX6" fmla="*/ 52998 w 9165465"/>
                <a:gd name="connsiteY6" fmla="*/ 127149 h 129268"/>
                <a:gd name="connsiteX7" fmla="*/ 0 w 9165465"/>
                <a:gd name="connsiteY7" fmla="*/ 129268 h 129268"/>
                <a:gd name="connsiteX8" fmla="*/ 0 w 9165465"/>
                <a:gd name="connsiteY8" fmla="*/ 42182 h 129268"/>
                <a:gd name="connsiteX9" fmla="*/ 78931 w 9165465"/>
                <a:gd name="connsiteY9" fmla="*/ 40822 h 129268"/>
                <a:gd name="connsiteX10" fmla="*/ 4520547 w 9165465"/>
                <a:gd name="connsiteY10" fmla="*/ 120 h 129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9268">
                  <a:moveTo>
                    <a:pt x="4520547" y="120"/>
                  </a:moveTo>
                  <a:cubicBezTo>
                    <a:pt x="6430321" y="2703"/>
                    <a:pt x="8862294" y="443"/>
                    <a:pt x="9158831" y="151"/>
                  </a:cubicBezTo>
                  <a:lnTo>
                    <a:pt x="9165465" y="144"/>
                  </a:lnTo>
                  <a:lnTo>
                    <a:pt x="9165465" y="95800"/>
                  </a:lnTo>
                  <a:lnTo>
                    <a:pt x="9163785" y="95755"/>
                  </a:lnTo>
                  <a:cubicBezTo>
                    <a:pt x="8915127" y="89124"/>
                    <a:pt x="6852585" y="36279"/>
                    <a:pt x="4507759" y="42661"/>
                  </a:cubicBezTo>
                  <a:cubicBezTo>
                    <a:pt x="2183799" y="49035"/>
                    <a:pt x="450109" y="111606"/>
                    <a:pt x="52998" y="127149"/>
                  </a:cubicBezTo>
                  <a:lnTo>
                    <a:pt x="0" y="129268"/>
                  </a:lnTo>
                  <a:lnTo>
                    <a:pt x="0" y="42182"/>
                  </a:lnTo>
                  <a:lnTo>
                    <a:pt x="78931" y="40822"/>
                  </a:lnTo>
                  <a:cubicBezTo>
                    <a:pt x="588482" y="32169"/>
                    <a:pt x="2738092" y="-2290"/>
                    <a:pt x="4520547" y="120"/>
                  </a:cubicBezTo>
                  <a:close/>
                </a:path>
              </a:pathLst>
            </a:custGeom>
            <a:solidFill>
              <a:srgbClr val="C6C6C6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0BCCF55-5563-80AE-A87E-7C7979D5D9F0}"/>
                </a:ext>
              </a:extLst>
            </p:cNvPr>
            <p:cNvSpPr/>
            <p:nvPr/>
          </p:nvSpPr>
          <p:spPr>
            <a:xfrm>
              <a:off x="1" y="6451933"/>
              <a:ext cx="9165465" cy="129535"/>
            </a:xfrm>
            <a:custGeom>
              <a:avLst/>
              <a:gdLst>
                <a:gd name="connsiteX0" fmla="*/ 4530507 w 9165465"/>
                <a:gd name="connsiteY0" fmla="*/ 122 h 129535"/>
                <a:gd name="connsiteX1" fmla="*/ 9081798 w 9165465"/>
                <a:gd name="connsiteY1" fmla="*/ 236 h 129535"/>
                <a:gd name="connsiteX2" fmla="*/ 9165465 w 9165465"/>
                <a:gd name="connsiteY2" fmla="*/ 156 h 129535"/>
                <a:gd name="connsiteX3" fmla="*/ 9165465 w 9165465"/>
                <a:gd name="connsiteY3" fmla="*/ 95541 h 129535"/>
                <a:gd name="connsiteX4" fmla="*/ 9100282 w 9165465"/>
                <a:gd name="connsiteY4" fmla="*/ 93845 h 129535"/>
                <a:gd name="connsiteX5" fmla="*/ 4517719 w 9165465"/>
                <a:gd name="connsiteY5" fmla="*/ 42636 h 129535"/>
                <a:gd name="connsiteX6" fmla="*/ 62958 w 9165465"/>
                <a:gd name="connsiteY6" fmla="*/ 127019 h 129535"/>
                <a:gd name="connsiteX7" fmla="*/ 0 w 9165465"/>
                <a:gd name="connsiteY7" fmla="*/ 129535 h 129535"/>
                <a:gd name="connsiteX8" fmla="*/ 0 w 9165465"/>
                <a:gd name="connsiteY8" fmla="*/ 42331 h 129535"/>
                <a:gd name="connsiteX9" fmla="*/ 5535 w 9165465"/>
                <a:gd name="connsiteY9" fmla="*/ 42233 h 129535"/>
                <a:gd name="connsiteX10" fmla="*/ 4530507 w 9165465"/>
                <a:gd name="connsiteY10" fmla="*/ 122 h 12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29535">
                  <a:moveTo>
                    <a:pt x="4530507" y="122"/>
                  </a:moveTo>
                  <a:cubicBezTo>
                    <a:pt x="6312963" y="2556"/>
                    <a:pt x="8550312" y="730"/>
                    <a:pt x="9081798" y="236"/>
                  </a:cubicBezTo>
                  <a:lnTo>
                    <a:pt x="9165465" y="156"/>
                  </a:lnTo>
                  <a:lnTo>
                    <a:pt x="9165465" y="95541"/>
                  </a:lnTo>
                  <a:lnTo>
                    <a:pt x="9100282" y="93845"/>
                  </a:lnTo>
                  <a:cubicBezTo>
                    <a:pt x="8648827" y="82342"/>
                    <a:pt x="6706223" y="36703"/>
                    <a:pt x="4517719" y="42636"/>
                  </a:cubicBezTo>
                  <a:cubicBezTo>
                    <a:pt x="2193759" y="48941"/>
                    <a:pt x="460069" y="111482"/>
                    <a:pt x="62958" y="127019"/>
                  </a:cubicBezTo>
                  <a:lnTo>
                    <a:pt x="0" y="129535"/>
                  </a:lnTo>
                  <a:lnTo>
                    <a:pt x="0" y="42331"/>
                  </a:lnTo>
                  <a:lnTo>
                    <a:pt x="5535" y="42233"/>
                  </a:lnTo>
                  <a:cubicBezTo>
                    <a:pt x="289482" y="37255"/>
                    <a:pt x="2620734" y="-2486"/>
                    <a:pt x="4530507" y="122"/>
                  </a:cubicBezTo>
                  <a:close/>
                </a:path>
              </a:pathLst>
            </a:custGeom>
            <a:noFill/>
            <a:ln w="12671" cap="flat">
              <a:solidFill>
                <a:srgbClr val="C6C6C6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2C6F06B-6ECE-AA5D-A2FA-162EEDAECE29}"/>
                </a:ext>
              </a:extLst>
            </p:cNvPr>
            <p:cNvSpPr/>
            <p:nvPr/>
          </p:nvSpPr>
          <p:spPr>
            <a:xfrm>
              <a:off x="0" y="6459727"/>
              <a:ext cx="9165465" cy="119449"/>
            </a:xfrm>
            <a:custGeom>
              <a:avLst/>
              <a:gdLst>
                <a:gd name="connsiteX0" fmla="*/ 4513908 w 9165465"/>
                <a:gd name="connsiteY0" fmla="*/ 7 h 119449"/>
                <a:gd name="connsiteX1" fmla="*/ 9161055 w 9165465"/>
                <a:gd name="connsiteY1" fmla="*/ 12539 h 119449"/>
                <a:gd name="connsiteX2" fmla="*/ 9165465 w 9165465"/>
                <a:gd name="connsiteY2" fmla="*/ 12566 h 119449"/>
                <a:gd name="connsiteX3" fmla="*/ 9165465 w 9165465"/>
                <a:gd name="connsiteY3" fmla="*/ 86284 h 119449"/>
                <a:gd name="connsiteX4" fmla="*/ 9160835 w 9165465"/>
                <a:gd name="connsiteY4" fmla="*/ 86159 h 119449"/>
                <a:gd name="connsiteX5" fmla="*/ 4504808 w 9165465"/>
                <a:gd name="connsiteY5" fmla="*/ 33039 h 119449"/>
                <a:gd name="connsiteX6" fmla="*/ 50048 w 9165465"/>
                <a:gd name="connsiteY6" fmla="*/ 117449 h 119449"/>
                <a:gd name="connsiteX7" fmla="*/ 0 w 9165465"/>
                <a:gd name="connsiteY7" fmla="*/ 119449 h 119449"/>
                <a:gd name="connsiteX8" fmla="*/ 0 w 9165465"/>
                <a:gd name="connsiteY8" fmla="*/ 54731 h 119449"/>
                <a:gd name="connsiteX9" fmla="*/ 67281 w 9165465"/>
                <a:gd name="connsiteY9" fmla="*/ 53213 h 119449"/>
                <a:gd name="connsiteX10" fmla="*/ 4513908 w 9165465"/>
                <a:gd name="connsiteY10" fmla="*/ 7 h 119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65465" h="119449">
                  <a:moveTo>
                    <a:pt x="4513908" y="7"/>
                  </a:moveTo>
                  <a:cubicBezTo>
                    <a:pt x="7138622" y="1051"/>
                    <a:pt x="8945454" y="11266"/>
                    <a:pt x="9161055" y="12539"/>
                  </a:cubicBezTo>
                  <a:lnTo>
                    <a:pt x="9165465" y="12566"/>
                  </a:lnTo>
                  <a:lnTo>
                    <a:pt x="9165465" y="86284"/>
                  </a:lnTo>
                  <a:lnTo>
                    <a:pt x="9160835" y="86159"/>
                  </a:lnTo>
                  <a:cubicBezTo>
                    <a:pt x="8912177" y="79528"/>
                    <a:pt x="6849633" y="26682"/>
                    <a:pt x="4504808" y="33039"/>
                  </a:cubicBezTo>
                  <a:cubicBezTo>
                    <a:pt x="2180849" y="39367"/>
                    <a:pt x="447158" y="101912"/>
                    <a:pt x="50048" y="117449"/>
                  </a:cubicBezTo>
                  <a:lnTo>
                    <a:pt x="0" y="119449"/>
                  </a:lnTo>
                  <a:lnTo>
                    <a:pt x="0" y="54731"/>
                  </a:lnTo>
                  <a:lnTo>
                    <a:pt x="67281" y="53213"/>
                  </a:lnTo>
                  <a:cubicBezTo>
                    <a:pt x="552456" y="42429"/>
                    <a:pt x="2612026" y="-665"/>
                    <a:pt x="4513908" y="7"/>
                  </a:cubicBezTo>
                  <a:close/>
                </a:path>
              </a:pathLst>
            </a:custGeom>
            <a:solidFill>
              <a:srgbClr val="FFC97B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BAA13B-EC3C-CE8C-41C6-EED743B4759F}"/>
                </a:ext>
              </a:extLst>
            </p:cNvPr>
            <p:cNvSpPr/>
            <p:nvPr/>
          </p:nvSpPr>
          <p:spPr>
            <a:xfrm>
              <a:off x="0" y="6154996"/>
              <a:ext cx="9165465" cy="161250"/>
            </a:xfrm>
            <a:custGeom>
              <a:avLst/>
              <a:gdLst>
                <a:gd name="connsiteX0" fmla="*/ 9165465 w 9165465"/>
                <a:gd name="connsiteY0" fmla="*/ 0 h 161250"/>
                <a:gd name="connsiteX1" fmla="*/ 9165465 w 9165465"/>
                <a:gd name="connsiteY1" fmla="*/ 29512 h 161250"/>
                <a:gd name="connsiteX2" fmla="*/ 9149732 w 9165465"/>
                <a:gd name="connsiteY2" fmla="*/ 30294 h 161250"/>
                <a:gd name="connsiteX3" fmla="*/ 4264052 w 9165465"/>
                <a:gd name="connsiteY3" fmla="*/ 161250 h 161250"/>
                <a:gd name="connsiteX4" fmla="*/ 59751 w 9165465"/>
                <a:gd name="connsiteY4" fmla="*/ 53316 h 161250"/>
                <a:gd name="connsiteX5" fmla="*/ 0 w 9165465"/>
                <a:gd name="connsiteY5" fmla="*/ 48861 h 161250"/>
                <a:gd name="connsiteX6" fmla="*/ 0 w 9165465"/>
                <a:gd name="connsiteY6" fmla="*/ 11191 h 161250"/>
                <a:gd name="connsiteX7" fmla="*/ 56331 w 9165465"/>
                <a:gd name="connsiteY7" fmla="*/ 14783 h 161250"/>
                <a:gd name="connsiteX8" fmla="*/ 4264052 w 9165465"/>
                <a:gd name="connsiteY8" fmla="*/ 151476 h 161250"/>
                <a:gd name="connsiteX9" fmla="*/ 9150668 w 9165465"/>
                <a:gd name="connsiteY9" fmla="*/ 842 h 161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161250">
                  <a:moveTo>
                    <a:pt x="9165465" y="0"/>
                  </a:moveTo>
                  <a:lnTo>
                    <a:pt x="9165465" y="29512"/>
                  </a:lnTo>
                  <a:lnTo>
                    <a:pt x="9149732" y="30294"/>
                  </a:lnTo>
                  <a:cubicBezTo>
                    <a:pt x="8854052" y="44844"/>
                    <a:pt x="6421208" y="161250"/>
                    <a:pt x="4264052" y="161250"/>
                  </a:cubicBezTo>
                  <a:cubicBezTo>
                    <a:pt x="2411685" y="161250"/>
                    <a:pt x="709105" y="97786"/>
                    <a:pt x="59751" y="53316"/>
                  </a:cubicBezTo>
                  <a:lnTo>
                    <a:pt x="0" y="48861"/>
                  </a:lnTo>
                  <a:lnTo>
                    <a:pt x="0" y="11191"/>
                  </a:lnTo>
                  <a:lnTo>
                    <a:pt x="56331" y="14783"/>
                  </a:lnTo>
                  <a:cubicBezTo>
                    <a:pt x="506620" y="43028"/>
                    <a:pt x="2422852" y="155741"/>
                    <a:pt x="4264052" y="151476"/>
                  </a:cubicBezTo>
                  <a:cubicBezTo>
                    <a:pt x="6501093" y="146360"/>
                    <a:pt x="8864038" y="16993"/>
                    <a:pt x="9150668" y="842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6C1B22-51EA-75E5-872D-063544BACE9B}"/>
                </a:ext>
              </a:extLst>
            </p:cNvPr>
            <p:cNvSpPr/>
            <p:nvPr/>
          </p:nvSpPr>
          <p:spPr>
            <a:xfrm>
              <a:off x="1" y="6425507"/>
              <a:ext cx="9165465" cy="68948"/>
            </a:xfrm>
            <a:custGeom>
              <a:avLst/>
              <a:gdLst>
                <a:gd name="connsiteX0" fmla="*/ 8831020 w 9165465"/>
                <a:gd name="connsiteY0" fmla="*/ 6 h 68948"/>
                <a:gd name="connsiteX1" fmla="*/ 9066599 w 9165465"/>
                <a:gd name="connsiteY1" fmla="*/ 131 h 68948"/>
                <a:gd name="connsiteX2" fmla="*/ 9165465 w 9165465"/>
                <a:gd name="connsiteY2" fmla="*/ 283 h 68948"/>
                <a:gd name="connsiteX3" fmla="*/ 9165465 w 9165465"/>
                <a:gd name="connsiteY3" fmla="*/ 20335 h 68948"/>
                <a:gd name="connsiteX4" fmla="*/ 4246345 w 9165465"/>
                <a:gd name="connsiteY4" fmla="*/ 26520 h 68948"/>
                <a:gd name="connsiteX5" fmla="*/ 0 w 9165465"/>
                <a:gd name="connsiteY5" fmla="*/ 68948 h 68948"/>
                <a:gd name="connsiteX6" fmla="*/ 0 w 9165465"/>
                <a:gd name="connsiteY6" fmla="*/ 37392 h 68948"/>
                <a:gd name="connsiteX7" fmla="*/ 21855 w 9165465"/>
                <a:gd name="connsiteY7" fmla="*/ 37163 h 68948"/>
                <a:gd name="connsiteX8" fmla="*/ 4246345 w 9165465"/>
                <a:gd name="connsiteY8" fmla="*/ 4587 h 68948"/>
                <a:gd name="connsiteX9" fmla="*/ 8831020 w 9165465"/>
                <a:gd name="connsiteY9" fmla="*/ 6 h 68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68948">
                  <a:moveTo>
                    <a:pt x="8831020" y="6"/>
                  </a:moveTo>
                  <a:cubicBezTo>
                    <a:pt x="8915924" y="21"/>
                    <a:pt x="8994760" y="61"/>
                    <a:pt x="9066599" y="131"/>
                  </a:cubicBezTo>
                  <a:lnTo>
                    <a:pt x="9165465" y="283"/>
                  </a:lnTo>
                  <a:lnTo>
                    <a:pt x="9165465" y="20335"/>
                  </a:lnTo>
                  <a:lnTo>
                    <a:pt x="4246345" y="26520"/>
                  </a:lnTo>
                  <a:lnTo>
                    <a:pt x="0" y="68948"/>
                  </a:lnTo>
                  <a:lnTo>
                    <a:pt x="0" y="37392"/>
                  </a:lnTo>
                  <a:lnTo>
                    <a:pt x="21855" y="37163"/>
                  </a:lnTo>
                  <a:cubicBezTo>
                    <a:pt x="647542" y="30648"/>
                    <a:pt x="3214764" y="4587"/>
                    <a:pt x="4246345" y="4587"/>
                  </a:cubicBezTo>
                  <a:cubicBezTo>
                    <a:pt x="5264368" y="4587"/>
                    <a:pt x="7642365" y="-200"/>
                    <a:pt x="8831020" y="6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BD049B8-6F0B-BA96-DD06-B98C7D26BF3B}"/>
                </a:ext>
              </a:extLst>
            </p:cNvPr>
            <p:cNvSpPr/>
            <p:nvPr/>
          </p:nvSpPr>
          <p:spPr>
            <a:xfrm>
              <a:off x="0" y="6403654"/>
              <a:ext cx="9165465" cy="78704"/>
            </a:xfrm>
            <a:custGeom>
              <a:avLst/>
              <a:gdLst>
                <a:gd name="connsiteX0" fmla="*/ 8832087 w 9165465"/>
                <a:gd name="connsiteY0" fmla="*/ 6 h 78704"/>
                <a:gd name="connsiteX1" fmla="*/ 9067684 w 9165465"/>
                <a:gd name="connsiteY1" fmla="*/ 131 h 78704"/>
                <a:gd name="connsiteX2" fmla="*/ 9165465 w 9165465"/>
                <a:gd name="connsiteY2" fmla="*/ 281 h 78704"/>
                <a:gd name="connsiteX3" fmla="*/ 9165465 w 9165465"/>
                <a:gd name="connsiteY3" fmla="*/ 31950 h 78704"/>
                <a:gd name="connsiteX4" fmla="*/ 4247082 w 9165465"/>
                <a:gd name="connsiteY4" fmla="*/ 26467 h 78704"/>
                <a:gd name="connsiteX5" fmla="*/ 0 w 9165465"/>
                <a:gd name="connsiteY5" fmla="*/ 78704 h 78704"/>
                <a:gd name="connsiteX6" fmla="*/ 0 w 9165465"/>
                <a:gd name="connsiteY6" fmla="*/ 37429 h 78704"/>
                <a:gd name="connsiteX7" fmla="*/ 22962 w 9165465"/>
                <a:gd name="connsiteY7" fmla="*/ 37188 h 78704"/>
                <a:gd name="connsiteX8" fmla="*/ 4247452 w 9165465"/>
                <a:gd name="connsiteY8" fmla="*/ 4587 h 78704"/>
                <a:gd name="connsiteX9" fmla="*/ 8832087 w 9165465"/>
                <a:gd name="connsiteY9" fmla="*/ 6 h 7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78704">
                  <a:moveTo>
                    <a:pt x="8832087" y="6"/>
                  </a:moveTo>
                  <a:cubicBezTo>
                    <a:pt x="8916997" y="21"/>
                    <a:pt x="8995839" y="61"/>
                    <a:pt x="9067684" y="131"/>
                  </a:cubicBezTo>
                  <a:lnTo>
                    <a:pt x="9165465" y="281"/>
                  </a:lnTo>
                  <a:lnTo>
                    <a:pt x="9165465" y="31950"/>
                  </a:lnTo>
                  <a:lnTo>
                    <a:pt x="4247082" y="26467"/>
                  </a:lnTo>
                  <a:lnTo>
                    <a:pt x="0" y="78704"/>
                  </a:lnTo>
                  <a:lnTo>
                    <a:pt x="0" y="37429"/>
                  </a:lnTo>
                  <a:lnTo>
                    <a:pt x="22962" y="37188"/>
                  </a:lnTo>
                  <a:cubicBezTo>
                    <a:pt x="648649" y="30668"/>
                    <a:pt x="3215871" y="4587"/>
                    <a:pt x="4247452" y="4587"/>
                  </a:cubicBezTo>
                  <a:cubicBezTo>
                    <a:pt x="5265368" y="4587"/>
                    <a:pt x="7643351" y="-200"/>
                    <a:pt x="8832087" y="6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1A62A90-34A7-9294-CBA5-675B1D4070EB}"/>
                </a:ext>
              </a:extLst>
            </p:cNvPr>
            <p:cNvSpPr/>
            <p:nvPr/>
          </p:nvSpPr>
          <p:spPr>
            <a:xfrm>
              <a:off x="1" y="6392354"/>
              <a:ext cx="9165465" cy="81594"/>
            </a:xfrm>
            <a:custGeom>
              <a:avLst/>
              <a:gdLst>
                <a:gd name="connsiteX0" fmla="*/ 8211744 w 9165465"/>
                <a:gd name="connsiteY0" fmla="*/ 7 h 81594"/>
                <a:gd name="connsiteX1" fmla="*/ 9010891 w 9165465"/>
                <a:gd name="connsiteY1" fmla="*/ 454 h 81594"/>
                <a:gd name="connsiteX2" fmla="*/ 9165465 w 9165465"/>
                <a:gd name="connsiteY2" fmla="*/ 722 h 81594"/>
                <a:gd name="connsiteX3" fmla="*/ 9165465 w 9165465"/>
                <a:gd name="connsiteY3" fmla="*/ 48476 h 81594"/>
                <a:gd name="connsiteX4" fmla="*/ 4245854 w 9165465"/>
                <a:gd name="connsiteY4" fmla="*/ 50243 h 81594"/>
                <a:gd name="connsiteX5" fmla="*/ 0 w 9165465"/>
                <a:gd name="connsiteY5" fmla="*/ 81594 h 81594"/>
                <a:gd name="connsiteX6" fmla="*/ 0 w 9165465"/>
                <a:gd name="connsiteY6" fmla="*/ 32213 h 81594"/>
                <a:gd name="connsiteX7" fmla="*/ 43128 w 9165465"/>
                <a:gd name="connsiteY7" fmla="*/ 31791 h 81594"/>
                <a:gd name="connsiteX8" fmla="*/ 4267617 w 9165465"/>
                <a:gd name="connsiteY8" fmla="*/ 1371 h 81594"/>
                <a:gd name="connsiteX9" fmla="*/ 8211744 w 9165465"/>
                <a:gd name="connsiteY9" fmla="*/ 7 h 8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81594">
                  <a:moveTo>
                    <a:pt x="8211744" y="7"/>
                  </a:moveTo>
                  <a:cubicBezTo>
                    <a:pt x="8522662" y="39"/>
                    <a:pt x="8797064" y="172"/>
                    <a:pt x="9010891" y="454"/>
                  </a:cubicBezTo>
                  <a:lnTo>
                    <a:pt x="9165465" y="722"/>
                  </a:lnTo>
                  <a:lnTo>
                    <a:pt x="9165465" y="48476"/>
                  </a:lnTo>
                  <a:lnTo>
                    <a:pt x="4245854" y="50243"/>
                  </a:lnTo>
                  <a:lnTo>
                    <a:pt x="0" y="81594"/>
                  </a:lnTo>
                  <a:lnTo>
                    <a:pt x="0" y="32213"/>
                  </a:lnTo>
                  <a:lnTo>
                    <a:pt x="43128" y="31791"/>
                  </a:lnTo>
                  <a:cubicBezTo>
                    <a:pt x="668815" y="25707"/>
                    <a:pt x="3236037" y="1371"/>
                    <a:pt x="4267617" y="1371"/>
                  </a:cubicBezTo>
                  <a:cubicBezTo>
                    <a:pt x="5140117" y="1371"/>
                    <a:pt x="6968068" y="-120"/>
                    <a:pt x="8211744" y="7"/>
                  </a:cubicBezTo>
                  <a:close/>
                </a:path>
              </a:pathLst>
            </a:custGeom>
            <a:solidFill>
              <a:srgbClr val="C6C6C6">
                <a:alpha val="21000"/>
              </a:srgbClr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2A7481-5A4C-142B-926E-A8D089F03F65}"/>
                </a:ext>
              </a:extLst>
            </p:cNvPr>
            <p:cNvSpPr/>
            <p:nvPr/>
          </p:nvSpPr>
          <p:spPr>
            <a:xfrm>
              <a:off x="1" y="6280784"/>
              <a:ext cx="9165465" cy="86347"/>
            </a:xfrm>
            <a:custGeom>
              <a:avLst/>
              <a:gdLst>
                <a:gd name="connsiteX0" fmla="*/ 9165465 w 9165465"/>
                <a:gd name="connsiteY0" fmla="*/ 0 h 86347"/>
                <a:gd name="connsiteX1" fmla="*/ 9165465 w 9165465"/>
                <a:gd name="connsiteY1" fmla="*/ 45391 h 86347"/>
                <a:gd name="connsiteX2" fmla="*/ 9140603 w 9165465"/>
                <a:gd name="connsiteY2" fmla="*/ 45646 h 86347"/>
                <a:gd name="connsiteX3" fmla="*/ 4234172 w 9165465"/>
                <a:gd name="connsiteY3" fmla="*/ 86347 h 86347"/>
                <a:gd name="connsiteX4" fmla="*/ 42324 w 9165465"/>
                <a:gd name="connsiteY4" fmla="*/ 57574 h 86347"/>
                <a:gd name="connsiteX5" fmla="*/ 0 w 9165465"/>
                <a:gd name="connsiteY5" fmla="*/ 56891 h 86347"/>
                <a:gd name="connsiteX6" fmla="*/ 0 w 9165465"/>
                <a:gd name="connsiteY6" fmla="*/ 19751 h 86347"/>
                <a:gd name="connsiteX7" fmla="*/ 4399 w 9165465"/>
                <a:gd name="connsiteY7" fmla="*/ 19935 h 86347"/>
                <a:gd name="connsiteX8" fmla="*/ 4248927 w 9165465"/>
                <a:gd name="connsiteY8" fmla="*/ 71778 h 86347"/>
                <a:gd name="connsiteX9" fmla="*/ 9147846 w 9165465"/>
                <a:gd name="connsiteY9" fmla="*/ 960 h 8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65465" h="86347">
                  <a:moveTo>
                    <a:pt x="9165465" y="0"/>
                  </a:moveTo>
                  <a:lnTo>
                    <a:pt x="9165465" y="45391"/>
                  </a:lnTo>
                  <a:lnTo>
                    <a:pt x="9140603" y="45646"/>
                  </a:lnTo>
                  <a:cubicBezTo>
                    <a:pt x="8698392" y="50168"/>
                    <a:pt x="5132631" y="86347"/>
                    <a:pt x="4234172" y="86347"/>
                  </a:cubicBezTo>
                  <a:cubicBezTo>
                    <a:pt x="2006076" y="86347"/>
                    <a:pt x="407223" y="63329"/>
                    <a:pt x="42324" y="57574"/>
                  </a:cubicBezTo>
                  <a:lnTo>
                    <a:pt x="0" y="56891"/>
                  </a:lnTo>
                  <a:lnTo>
                    <a:pt x="0" y="19751"/>
                  </a:lnTo>
                  <a:lnTo>
                    <a:pt x="4399" y="19935"/>
                  </a:lnTo>
                  <a:cubicBezTo>
                    <a:pt x="287719" y="31328"/>
                    <a:pt x="1587348" y="76599"/>
                    <a:pt x="4248927" y="71778"/>
                  </a:cubicBezTo>
                  <a:cubicBezTo>
                    <a:pt x="7690969" y="65521"/>
                    <a:pt x="8899496" y="13794"/>
                    <a:pt x="9147846" y="960"/>
                  </a:cubicBezTo>
                  <a:close/>
                </a:path>
              </a:pathLst>
            </a:custGeom>
            <a:solidFill>
              <a:srgbClr val="1466A9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CDBBEF6-791C-1770-2F73-6DF3B84262A8}"/>
                </a:ext>
              </a:extLst>
            </p:cNvPr>
            <p:cNvSpPr/>
            <p:nvPr/>
          </p:nvSpPr>
          <p:spPr>
            <a:xfrm>
              <a:off x="0" y="6490037"/>
              <a:ext cx="935372" cy="80039"/>
            </a:xfrm>
            <a:custGeom>
              <a:avLst/>
              <a:gdLst>
                <a:gd name="connsiteX0" fmla="*/ 935372 w 935372"/>
                <a:gd name="connsiteY0" fmla="*/ 0 h 80039"/>
                <a:gd name="connsiteX1" fmla="*/ 935372 w 935372"/>
                <a:gd name="connsiteY1" fmla="*/ 47654 h 80039"/>
                <a:gd name="connsiteX2" fmla="*/ 0 w 935372"/>
                <a:gd name="connsiteY2" fmla="*/ 80039 h 80039"/>
                <a:gd name="connsiteX3" fmla="*/ 0 w 935372"/>
                <a:gd name="connsiteY3" fmla="*/ 15255 h 8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372" h="80039">
                  <a:moveTo>
                    <a:pt x="935372" y="0"/>
                  </a:moveTo>
                  <a:lnTo>
                    <a:pt x="935372" y="47654"/>
                  </a:lnTo>
                  <a:lnTo>
                    <a:pt x="0" y="80039"/>
                  </a:lnTo>
                  <a:lnTo>
                    <a:pt x="0" y="1525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A7A685-366E-4045-596A-BEED97505811}"/>
                </a:ext>
              </a:extLst>
            </p:cNvPr>
            <p:cNvSpPr/>
            <p:nvPr/>
          </p:nvSpPr>
          <p:spPr>
            <a:xfrm>
              <a:off x="8160427" y="6474118"/>
              <a:ext cx="1005038" cy="70044"/>
            </a:xfrm>
            <a:custGeom>
              <a:avLst/>
              <a:gdLst>
                <a:gd name="connsiteX0" fmla="*/ 0 w 1005038"/>
                <a:gd name="connsiteY0" fmla="*/ 0 h 70044"/>
                <a:gd name="connsiteX1" fmla="*/ 1005038 w 1005038"/>
                <a:gd name="connsiteY1" fmla="*/ 13526 h 70044"/>
                <a:gd name="connsiteX2" fmla="*/ 1005038 w 1005038"/>
                <a:gd name="connsiteY2" fmla="*/ 70044 h 70044"/>
                <a:gd name="connsiteX3" fmla="*/ 0 w 1005038"/>
                <a:gd name="connsiteY3" fmla="*/ 41323 h 7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038" h="70044">
                  <a:moveTo>
                    <a:pt x="0" y="0"/>
                  </a:moveTo>
                  <a:lnTo>
                    <a:pt x="1005038" y="13526"/>
                  </a:lnTo>
                  <a:lnTo>
                    <a:pt x="1005038" y="70044"/>
                  </a:lnTo>
                  <a:lnTo>
                    <a:pt x="0" y="41323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24CA0ED-C61C-5715-D754-1BBF736EB263}"/>
                </a:ext>
              </a:extLst>
            </p:cNvPr>
            <p:cNvSpPr/>
            <p:nvPr/>
          </p:nvSpPr>
          <p:spPr>
            <a:xfrm>
              <a:off x="1426477" y="6471125"/>
              <a:ext cx="1040863" cy="51017"/>
            </a:xfrm>
            <a:custGeom>
              <a:avLst/>
              <a:gdLst>
                <a:gd name="connsiteX0" fmla="*/ 0 w 1073173"/>
                <a:gd name="connsiteY0" fmla="*/ 244174 h 244174"/>
                <a:gd name="connsiteX1" fmla="*/ 0 w 1073173"/>
                <a:gd name="connsiteY1" fmla="*/ 60727 h 244174"/>
                <a:gd name="connsiteX2" fmla="*/ 1073174 w 1073173"/>
                <a:gd name="connsiteY2" fmla="*/ 0 h 244174"/>
                <a:gd name="connsiteX3" fmla="*/ 1073174 w 1073173"/>
                <a:gd name="connsiteY3" fmla="*/ 134385 h 244174"/>
                <a:gd name="connsiteX4" fmla="*/ 0 w 1073173"/>
                <a:gd name="connsiteY4" fmla="*/ 244174 h 244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173" h="244174">
                  <a:moveTo>
                    <a:pt x="0" y="244174"/>
                  </a:moveTo>
                  <a:lnTo>
                    <a:pt x="0" y="60727"/>
                  </a:lnTo>
                  <a:lnTo>
                    <a:pt x="1073174" y="0"/>
                  </a:lnTo>
                  <a:lnTo>
                    <a:pt x="1073174" y="134385"/>
                  </a:lnTo>
                  <a:lnTo>
                    <a:pt x="0" y="244174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3821C0-3806-8067-9191-5A496E819579}"/>
                </a:ext>
              </a:extLst>
            </p:cNvPr>
            <p:cNvSpPr/>
            <p:nvPr/>
          </p:nvSpPr>
          <p:spPr>
            <a:xfrm>
              <a:off x="6042058" y="6460583"/>
              <a:ext cx="1340027" cy="42620"/>
            </a:xfrm>
            <a:custGeom>
              <a:avLst/>
              <a:gdLst>
                <a:gd name="connsiteX0" fmla="*/ 1381624 w 1381624"/>
                <a:gd name="connsiteY0" fmla="*/ 203985 h 203985"/>
                <a:gd name="connsiteX1" fmla="*/ 1381624 w 1381624"/>
                <a:gd name="connsiteY1" fmla="*/ 34737 h 203985"/>
                <a:gd name="connsiteX2" fmla="*/ 0 w 1381624"/>
                <a:gd name="connsiteY2" fmla="*/ 0 h 203985"/>
                <a:gd name="connsiteX3" fmla="*/ 0 w 1381624"/>
                <a:gd name="connsiteY3" fmla="*/ 126144 h 203985"/>
                <a:gd name="connsiteX4" fmla="*/ 1381624 w 1381624"/>
                <a:gd name="connsiteY4" fmla="*/ 203985 h 20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1624" h="203985">
                  <a:moveTo>
                    <a:pt x="1381624" y="203985"/>
                  </a:moveTo>
                  <a:lnTo>
                    <a:pt x="1381624" y="34737"/>
                  </a:lnTo>
                  <a:lnTo>
                    <a:pt x="0" y="0"/>
                  </a:lnTo>
                  <a:lnTo>
                    <a:pt x="0" y="126144"/>
                  </a:lnTo>
                  <a:lnTo>
                    <a:pt x="1381624" y="203985"/>
                  </a:lnTo>
                  <a:close/>
                </a:path>
              </a:pathLst>
            </a:custGeom>
            <a:solidFill>
              <a:srgbClr val="00303A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C59EB3B-1E2D-FCAB-3E19-C4EAD9A58C1D}"/>
                </a:ext>
              </a:extLst>
            </p:cNvPr>
            <p:cNvSpPr/>
            <p:nvPr/>
          </p:nvSpPr>
          <p:spPr>
            <a:xfrm>
              <a:off x="7382085" y="6467839"/>
              <a:ext cx="18320" cy="35362"/>
            </a:xfrm>
            <a:custGeom>
              <a:avLst/>
              <a:gdLst>
                <a:gd name="connsiteX0" fmla="*/ 0 w 18889"/>
                <a:gd name="connsiteY0" fmla="*/ 0 h 169248"/>
                <a:gd name="connsiteX1" fmla="*/ 18890 w 18889"/>
                <a:gd name="connsiteY1" fmla="*/ 0 h 169248"/>
                <a:gd name="connsiteX2" fmla="*/ 18890 w 18889"/>
                <a:gd name="connsiteY2" fmla="*/ 164557 h 169248"/>
                <a:gd name="connsiteX3" fmla="*/ 0 w 18889"/>
                <a:gd name="connsiteY3" fmla="*/ 169248 h 169248"/>
                <a:gd name="connsiteX4" fmla="*/ 0 w 18889"/>
                <a:gd name="connsiteY4" fmla="*/ 0 h 1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89" h="169248">
                  <a:moveTo>
                    <a:pt x="0" y="0"/>
                  </a:moveTo>
                  <a:lnTo>
                    <a:pt x="18890" y="0"/>
                  </a:lnTo>
                  <a:lnTo>
                    <a:pt x="18890" y="164557"/>
                  </a:lnTo>
                  <a:lnTo>
                    <a:pt x="0" y="169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E969EF6-BD33-82FF-AFAA-C422816D3DDA}"/>
                </a:ext>
              </a:extLst>
            </p:cNvPr>
            <p:cNvSpPr/>
            <p:nvPr/>
          </p:nvSpPr>
          <p:spPr>
            <a:xfrm>
              <a:off x="1406926" y="6483815"/>
              <a:ext cx="19550" cy="38329"/>
            </a:xfrm>
            <a:custGeom>
              <a:avLst/>
              <a:gdLst>
                <a:gd name="connsiteX0" fmla="*/ 0 w 20157"/>
                <a:gd name="connsiteY0" fmla="*/ 0 h 183447"/>
                <a:gd name="connsiteX1" fmla="*/ 20158 w 20157"/>
                <a:gd name="connsiteY1" fmla="*/ 0 h 183447"/>
                <a:gd name="connsiteX2" fmla="*/ 20158 w 20157"/>
                <a:gd name="connsiteY2" fmla="*/ 183447 h 183447"/>
                <a:gd name="connsiteX3" fmla="*/ 0 w 20157"/>
                <a:gd name="connsiteY3" fmla="*/ 183447 h 183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57" h="183447">
                  <a:moveTo>
                    <a:pt x="0" y="0"/>
                  </a:moveTo>
                  <a:lnTo>
                    <a:pt x="20158" y="0"/>
                  </a:lnTo>
                  <a:lnTo>
                    <a:pt x="20158" y="183447"/>
                  </a:lnTo>
                  <a:lnTo>
                    <a:pt x="0" y="183447"/>
                  </a:lnTo>
                  <a:close/>
                </a:path>
              </a:pathLst>
            </a:custGeom>
            <a:solidFill>
              <a:srgbClr val="456F75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56DBEE6-9F09-20A1-739B-4733092B49B1}"/>
              </a:ext>
            </a:extLst>
          </p:cNvPr>
          <p:cNvSpPr txBox="1"/>
          <p:nvPr userDrawn="1"/>
        </p:nvSpPr>
        <p:spPr>
          <a:xfrm>
            <a:off x="1085446" y="0"/>
            <a:ext cx="10021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+mn-lt"/>
              </a:rPr>
              <a:t>Attribution: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The presentation template is designed by </a:t>
            </a:r>
            <a:r>
              <a:rPr lang="en-US" sz="2400" b="1" dirty="0" err="1">
                <a:solidFill>
                  <a:schemeClr val="tx1"/>
                </a:solidFill>
                <a:latin typeface="+mn-lt"/>
              </a:rPr>
              <a:t>SketchBubble.com</a:t>
            </a:r>
            <a:endParaRPr lang="en-US" sz="2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4261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rgbClr val="DEE5FF"/>
            </a:gs>
            <a:gs pos="68000">
              <a:srgbClr val="F5F8FF"/>
            </a:gs>
            <a:gs pos="6000">
              <a:srgbClr val="B6D6F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251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78" r:id="rId3"/>
    <p:sldLayoutId id="2147483681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A7C75E-10F2-41C9-9B2D-59BDA6816246}"/>
              </a:ext>
            </a:extLst>
          </p:cNvPr>
          <p:cNvGrpSpPr/>
          <p:nvPr/>
        </p:nvGrpSpPr>
        <p:grpSpPr>
          <a:xfrm>
            <a:off x="1623527" y="2705726"/>
            <a:ext cx="8944946" cy="1446548"/>
            <a:chOff x="1623527" y="2705726"/>
            <a:chExt cx="8944946" cy="14465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5D572F-55BB-46D6-8015-1D5497F746D2}"/>
                </a:ext>
              </a:extLst>
            </p:cNvPr>
            <p:cNvSpPr/>
            <p:nvPr/>
          </p:nvSpPr>
          <p:spPr bwMode="auto">
            <a:xfrm>
              <a:off x="1623527" y="2705726"/>
              <a:ext cx="8944946" cy="1446548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sz="1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AE0EC1-9343-4EB8-93EB-3A9C21079683}"/>
                </a:ext>
              </a:extLst>
            </p:cNvPr>
            <p:cNvSpPr txBox="1"/>
            <p:nvPr/>
          </p:nvSpPr>
          <p:spPr>
            <a:xfrm>
              <a:off x="2790231" y="2921169"/>
              <a:ext cx="661155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6000" b="1" dirty="0">
                  <a:cs typeface="Arial" pitchFamily="34" charset="0"/>
                </a:rPr>
                <a:t>Players to Watchout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1E81E86-C1DA-49C2-AF2E-5372E64AE201}"/>
              </a:ext>
            </a:extLst>
          </p:cNvPr>
          <p:cNvSpPr txBox="1"/>
          <p:nvPr/>
        </p:nvSpPr>
        <p:spPr>
          <a:xfrm>
            <a:off x="1623526" y="4196753"/>
            <a:ext cx="88478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IOB Staff Club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50AD26-1B46-3288-06E8-819E25100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8FBD7C-7658-26D0-558C-013C36A1BC47}"/>
              </a:ext>
            </a:extLst>
          </p:cNvPr>
          <p:cNvSpPr txBox="1"/>
          <p:nvPr/>
        </p:nvSpPr>
        <p:spPr>
          <a:xfrm>
            <a:off x="9126543" y="4967717"/>
            <a:ext cx="15921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i="1" dirty="0"/>
              <a:t>- SportOptima</a:t>
            </a:r>
          </a:p>
        </p:txBody>
      </p:sp>
    </p:spTree>
    <p:extLst>
      <p:ext uri="{BB962C8B-B14F-4D97-AF65-F5344CB8AC3E}">
        <p14:creationId xmlns:p14="http://schemas.microsoft.com/office/powerpoint/2010/main" val="30323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8F0C75-7659-6E6E-E76B-FA034AB75242}"/>
              </a:ext>
            </a:extLst>
          </p:cNvPr>
          <p:cNvGrpSpPr/>
          <p:nvPr/>
        </p:nvGrpSpPr>
        <p:grpSpPr>
          <a:xfrm>
            <a:off x="2399467" y="369429"/>
            <a:ext cx="8121186" cy="5605297"/>
            <a:chOff x="2399467" y="369429"/>
            <a:chExt cx="8121186" cy="5605297"/>
          </a:xfrm>
        </p:grpSpPr>
        <p:sp>
          <p:nvSpPr>
            <p:cNvPr id="25315" name="Freeform: Shape 25314">
              <a:extLst>
                <a:ext uri="{FF2B5EF4-FFF2-40B4-BE49-F238E27FC236}">
                  <a16:creationId xmlns:a16="http://schemas.microsoft.com/office/drawing/2014/main" id="{BBE171B2-8646-6D72-36EB-0225E4A1C41C}"/>
                </a:ext>
              </a:extLst>
            </p:cNvPr>
            <p:cNvSpPr/>
            <p:nvPr/>
          </p:nvSpPr>
          <p:spPr>
            <a:xfrm>
              <a:off x="2399467" y="369429"/>
              <a:ext cx="8121186" cy="5605297"/>
            </a:xfrm>
            <a:custGeom>
              <a:avLst/>
              <a:gdLst>
                <a:gd name="connsiteX0" fmla="*/ 7363537 w 7382896"/>
                <a:gd name="connsiteY0" fmla="*/ 3562056 h 5095724"/>
                <a:gd name="connsiteX1" fmla="*/ 6978133 w 7382896"/>
                <a:gd name="connsiteY1" fmla="*/ 3495878 h 5095724"/>
                <a:gd name="connsiteX2" fmla="*/ 5758531 w 7382896"/>
                <a:gd name="connsiteY2" fmla="*/ 3507034 h 5095724"/>
                <a:gd name="connsiteX3" fmla="*/ 5419527 w 7382896"/>
                <a:gd name="connsiteY3" fmla="*/ 3401935 h 5095724"/>
                <a:gd name="connsiteX4" fmla="*/ 5234305 w 7382896"/>
                <a:gd name="connsiteY4" fmla="*/ 3184511 h 5095724"/>
                <a:gd name="connsiteX5" fmla="*/ 4975298 w 7382896"/>
                <a:gd name="connsiteY5" fmla="*/ 2825350 h 5095724"/>
                <a:gd name="connsiteX6" fmla="*/ 4977897 w 7382896"/>
                <a:gd name="connsiteY6" fmla="*/ 2106938 h 5095724"/>
                <a:gd name="connsiteX7" fmla="*/ 4688653 w 7382896"/>
                <a:gd name="connsiteY7" fmla="*/ 1961867 h 5095724"/>
                <a:gd name="connsiteX8" fmla="*/ 4846492 w 7382896"/>
                <a:gd name="connsiteY8" fmla="*/ 1769545 h 5095724"/>
                <a:gd name="connsiteX9" fmla="*/ 4919516 w 7382896"/>
                <a:gd name="connsiteY9" fmla="*/ 1808846 h 5095724"/>
                <a:gd name="connsiteX10" fmla="*/ 5054154 w 7382896"/>
                <a:gd name="connsiteY10" fmla="*/ 1664953 h 5095724"/>
                <a:gd name="connsiteX11" fmla="*/ 4453607 w 7382896"/>
                <a:gd name="connsiteY11" fmla="*/ 1263067 h 5095724"/>
                <a:gd name="connsiteX12" fmla="*/ 4080247 w 7382896"/>
                <a:gd name="connsiteY12" fmla="*/ 875761 h 5095724"/>
                <a:gd name="connsiteX13" fmla="*/ 3917971 w 7382896"/>
                <a:gd name="connsiteY13" fmla="*/ 892623 h 5095724"/>
                <a:gd name="connsiteX14" fmla="*/ 3788912 w 7382896"/>
                <a:gd name="connsiteY14" fmla="*/ 839123 h 5095724"/>
                <a:gd name="connsiteX15" fmla="*/ 3315016 w 7382896"/>
                <a:gd name="connsiteY15" fmla="*/ 564268 h 5095724"/>
                <a:gd name="connsiteX16" fmla="*/ 3092141 w 7382896"/>
                <a:gd name="connsiteY16" fmla="*/ 531053 h 5095724"/>
                <a:gd name="connsiteX17" fmla="*/ 2995536 w 7382896"/>
                <a:gd name="connsiteY17" fmla="*/ 694469 h 5095724"/>
                <a:gd name="connsiteX18" fmla="*/ 3042317 w 7382896"/>
                <a:gd name="connsiteY18" fmla="*/ 843053 h 5095724"/>
                <a:gd name="connsiteX19" fmla="*/ 3677220 w 7382896"/>
                <a:gd name="connsiteY19" fmla="*/ 1200313 h 5095724"/>
                <a:gd name="connsiteX20" fmla="*/ 3572883 w 7382896"/>
                <a:gd name="connsiteY20" fmla="*/ 1413553 h 5095724"/>
                <a:gd name="connsiteX21" fmla="*/ 3460431 w 7382896"/>
                <a:gd name="connsiteY21" fmla="*/ 1443726 h 5095724"/>
                <a:gd name="connsiteX22" fmla="*/ 3056643 w 7382896"/>
                <a:gd name="connsiteY22" fmla="*/ 907709 h 5095724"/>
                <a:gd name="connsiteX23" fmla="*/ 2509471 w 7382896"/>
                <a:gd name="connsiteY23" fmla="*/ 1217681 h 5095724"/>
                <a:gd name="connsiteX24" fmla="*/ 2308908 w 7382896"/>
                <a:gd name="connsiteY24" fmla="*/ 1211596 h 5095724"/>
                <a:gd name="connsiteX25" fmla="*/ 2326910 w 7382896"/>
                <a:gd name="connsiteY25" fmla="*/ 1202341 h 5095724"/>
                <a:gd name="connsiteX26" fmla="*/ 2350707 w 7382896"/>
                <a:gd name="connsiteY26" fmla="*/ 1131662 h 5095724"/>
                <a:gd name="connsiteX27" fmla="*/ 2348969 w 7382896"/>
                <a:gd name="connsiteY27" fmla="*/ 1128429 h 5095724"/>
                <a:gd name="connsiteX28" fmla="*/ 2345673 w 7382896"/>
                <a:gd name="connsiteY28" fmla="*/ 1122471 h 5095724"/>
                <a:gd name="connsiteX29" fmla="*/ 2289258 w 7382896"/>
                <a:gd name="connsiteY29" fmla="*/ 1097116 h 5095724"/>
                <a:gd name="connsiteX30" fmla="*/ 1938971 w 7382896"/>
                <a:gd name="connsiteY30" fmla="*/ 1169632 h 5095724"/>
                <a:gd name="connsiteX31" fmla="*/ 1921348 w 7382896"/>
                <a:gd name="connsiteY31" fmla="*/ 1402650 h 5095724"/>
                <a:gd name="connsiteX32" fmla="*/ 2332362 w 7382896"/>
                <a:gd name="connsiteY32" fmla="*/ 1580139 h 5095724"/>
                <a:gd name="connsiteX33" fmla="*/ 2236138 w 7382896"/>
                <a:gd name="connsiteY33" fmla="*/ 1850429 h 5095724"/>
                <a:gd name="connsiteX34" fmla="*/ 1998302 w 7382896"/>
                <a:gd name="connsiteY34" fmla="*/ 1916100 h 5095724"/>
                <a:gd name="connsiteX35" fmla="*/ 1795458 w 7382896"/>
                <a:gd name="connsiteY35" fmla="*/ 2266387 h 5095724"/>
                <a:gd name="connsiteX36" fmla="*/ 1624435 w 7382896"/>
                <a:gd name="connsiteY36" fmla="*/ 2170163 h 5095724"/>
                <a:gd name="connsiteX37" fmla="*/ 1101730 w 7382896"/>
                <a:gd name="connsiteY37" fmla="*/ 16588 h 5095724"/>
                <a:gd name="connsiteX38" fmla="*/ 794420 w 7382896"/>
                <a:gd name="connsiteY38" fmla="*/ 47396 h 5095724"/>
                <a:gd name="connsiteX39" fmla="*/ 703901 w 7382896"/>
                <a:gd name="connsiteY39" fmla="*/ 308558 h 5095724"/>
                <a:gd name="connsiteX40" fmla="*/ 902435 w 7382896"/>
                <a:gd name="connsiteY40" fmla="*/ 1116512 h 5095724"/>
                <a:gd name="connsiteX41" fmla="*/ 1210759 w 7382896"/>
                <a:gd name="connsiteY41" fmla="*/ 2106520 h 5095724"/>
                <a:gd name="connsiteX42" fmla="*/ 1282008 w 7382896"/>
                <a:gd name="connsiteY42" fmla="*/ 2324958 h 5095724"/>
                <a:gd name="connsiteX43" fmla="*/ 454403 w 7382896"/>
                <a:gd name="connsiteY43" fmla="*/ 2099040 h 5095724"/>
                <a:gd name="connsiteX44" fmla="*/ 99425 w 7382896"/>
                <a:gd name="connsiteY44" fmla="*/ 2059105 h 5095724"/>
                <a:gd name="connsiteX45" fmla="*/ 34388 w 7382896"/>
                <a:gd name="connsiteY45" fmla="*/ 2336875 h 5095724"/>
                <a:gd name="connsiteX46" fmla="*/ 1216337 w 7382896"/>
                <a:gd name="connsiteY46" fmla="*/ 2576359 h 5095724"/>
                <a:gd name="connsiteX47" fmla="*/ 1568906 w 7382896"/>
                <a:gd name="connsiteY47" fmla="*/ 3137984 h 5095724"/>
                <a:gd name="connsiteX48" fmla="*/ 1671216 w 7382896"/>
                <a:gd name="connsiteY48" fmla="*/ 3266410 h 5095724"/>
                <a:gd name="connsiteX49" fmla="*/ 1805093 w 7382896"/>
                <a:gd name="connsiteY49" fmla="*/ 3197696 h 5095724"/>
                <a:gd name="connsiteX50" fmla="*/ 1750959 w 7382896"/>
                <a:gd name="connsiteY50" fmla="*/ 2911052 h 5095724"/>
                <a:gd name="connsiteX51" fmla="*/ 1918686 w 7382896"/>
                <a:gd name="connsiteY51" fmla="*/ 2894697 h 5095724"/>
                <a:gd name="connsiteX52" fmla="*/ 2036209 w 7382896"/>
                <a:gd name="connsiteY52" fmla="*/ 2984710 h 5095724"/>
                <a:gd name="connsiteX53" fmla="*/ 1640662 w 7382896"/>
                <a:gd name="connsiteY53" fmla="*/ 3812695 h 5095724"/>
                <a:gd name="connsiteX54" fmla="*/ 1413603 w 7382896"/>
                <a:gd name="connsiteY54" fmla="*/ 4426933 h 5095724"/>
                <a:gd name="connsiteX55" fmla="*/ 943511 w 7382896"/>
                <a:gd name="connsiteY55" fmla="*/ 4834397 h 5095724"/>
                <a:gd name="connsiteX56" fmla="*/ 991180 w 7382896"/>
                <a:gd name="connsiteY56" fmla="*/ 4912746 h 5095724"/>
                <a:gd name="connsiteX57" fmla="*/ 752838 w 7382896"/>
                <a:gd name="connsiteY57" fmla="*/ 4973853 h 5095724"/>
                <a:gd name="connsiteX58" fmla="*/ 785039 w 7382896"/>
                <a:gd name="connsiteY58" fmla="*/ 5095559 h 5095724"/>
                <a:gd name="connsiteX59" fmla="*/ 6250682 w 7382896"/>
                <a:gd name="connsiteY59" fmla="*/ 4669586 h 5095724"/>
                <a:gd name="connsiteX60" fmla="*/ 6259176 w 7382896"/>
                <a:gd name="connsiteY60" fmla="*/ 4543696 h 5095724"/>
                <a:gd name="connsiteX61" fmla="*/ 5179917 w 7382896"/>
                <a:gd name="connsiteY61" fmla="*/ 4474856 h 5095724"/>
                <a:gd name="connsiteX62" fmla="*/ 4808712 w 7382896"/>
                <a:gd name="connsiteY62" fmla="*/ 3736502 h 5095724"/>
                <a:gd name="connsiteX63" fmla="*/ 5003569 w 7382896"/>
                <a:gd name="connsiteY63" fmla="*/ 3719513 h 5095724"/>
                <a:gd name="connsiteX64" fmla="*/ 5110316 w 7382896"/>
                <a:gd name="connsiteY64" fmla="*/ 3751208 h 5095724"/>
                <a:gd name="connsiteX65" fmla="*/ 5749149 w 7382896"/>
                <a:gd name="connsiteY65" fmla="*/ 3792030 h 5095724"/>
                <a:gd name="connsiteX66" fmla="*/ 7234097 w 7382896"/>
                <a:gd name="connsiteY66" fmla="*/ 3896242 h 5095724"/>
                <a:gd name="connsiteX67" fmla="*/ 7382300 w 7382896"/>
                <a:gd name="connsiteY67" fmla="*/ 3735399 h 5095724"/>
                <a:gd name="connsiteX68" fmla="*/ 7381667 w 7382896"/>
                <a:gd name="connsiteY68" fmla="*/ 3725979 h 5095724"/>
                <a:gd name="connsiteX69" fmla="*/ 7363537 w 7382896"/>
                <a:gd name="connsiteY69" fmla="*/ 3562056 h 5095724"/>
                <a:gd name="connsiteX70" fmla="*/ 2504272 w 7382896"/>
                <a:gd name="connsiteY70" fmla="*/ 1242023 h 5095724"/>
                <a:gd name="connsiteX71" fmla="*/ 2497427 w 7382896"/>
                <a:gd name="connsiteY71" fmla="*/ 1260405 h 5095724"/>
                <a:gd name="connsiteX72" fmla="*/ 2493623 w 7382896"/>
                <a:gd name="connsiteY72" fmla="*/ 1243670 h 509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7382896" h="5095724">
                  <a:moveTo>
                    <a:pt x="7363537" y="3562056"/>
                  </a:moveTo>
                  <a:cubicBezTo>
                    <a:pt x="7269848" y="3488017"/>
                    <a:pt x="7097305" y="3500949"/>
                    <a:pt x="6978133" y="3495878"/>
                  </a:cubicBezTo>
                  <a:cubicBezTo>
                    <a:pt x="6571557" y="3478509"/>
                    <a:pt x="6162952" y="3461267"/>
                    <a:pt x="5758531" y="3507034"/>
                  </a:cubicBezTo>
                  <a:cubicBezTo>
                    <a:pt x="5723033" y="3370241"/>
                    <a:pt x="5526274" y="3309134"/>
                    <a:pt x="5419527" y="3401935"/>
                  </a:cubicBezTo>
                  <a:cubicBezTo>
                    <a:pt x="5446277" y="3294047"/>
                    <a:pt x="5344982" y="3175257"/>
                    <a:pt x="5234305" y="3184511"/>
                  </a:cubicBezTo>
                  <a:cubicBezTo>
                    <a:pt x="5203016" y="3033392"/>
                    <a:pt x="5108808" y="2902760"/>
                    <a:pt x="4975298" y="2825350"/>
                  </a:cubicBezTo>
                  <a:cubicBezTo>
                    <a:pt x="5174402" y="2627678"/>
                    <a:pt x="5175569" y="2306043"/>
                    <a:pt x="4977897" y="2106938"/>
                  </a:cubicBezTo>
                  <a:cubicBezTo>
                    <a:pt x="4899878" y="2028349"/>
                    <a:pt x="4798304" y="1977397"/>
                    <a:pt x="4688653" y="1961867"/>
                  </a:cubicBezTo>
                  <a:lnTo>
                    <a:pt x="4846492" y="1769545"/>
                  </a:lnTo>
                  <a:lnTo>
                    <a:pt x="4919516" y="1808846"/>
                  </a:lnTo>
                  <a:lnTo>
                    <a:pt x="5054154" y="1664953"/>
                  </a:lnTo>
                  <a:cubicBezTo>
                    <a:pt x="4921684" y="1450280"/>
                    <a:pt x="4702574" y="1303649"/>
                    <a:pt x="4453607" y="1263067"/>
                  </a:cubicBezTo>
                  <a:cubicBezTo>
                    <a:pt x="4481499" y="1058829"/>
                    <a:pt x="4285500" y="855477"/>
                    <a:pt x="4080247" y="875761"/>
                  </a:cubicBezTo>
                  <a:cubicBezTo>
                    <a:pt x="4025986" y="881213"/>
                    <a:pt x="3972106" y="899596"/>
                    <a:pt x="3917971" y="892623"/>
                  </a:cubicBezTo>
                  <a:cubicBezTo>
                    <a:pt x="3871444" y="886791"/>
                    <a:pt x="3829227" y="862703"/>
                    <a:pt x="3788912" y="839123"/>
                  </a:cubicBezTo>
                  <a:lnTo>
                    <a:pt x="3315016" y="564268"/>
                  </a:lnTo>
                  <a:cubicBezTo>
                    <a:pt x="3246176" y="524333"/>
                    <a:pt x="3157051" y="484779"/>
                    <a:pt x="3092141" y="531053"/>
                  </a:cubicBezTo>
                  <a:cubicBezTo>
                    <a:pt x="3043585" y="565663"/>
                    <a:pt x="3022794" y="639067"/>
                    <a:pt x="2995536" y="694469"/>
                  </a:cubicBezTo>
                  <a:cubicBezTo>
                    <a:pt x="2969636" y="748591"/>
                    <a:pt x="2990085" y="813526"/>
                    <a:pt x="3042317" y="843053"/>
                  </a:cubicBezTo>
                  <a:lnTo>
                    <a:pt x="3677220" y="1200313"/>
                  </a:lnTo>
                  <a:cubicBezTo>
                    <a:pt x="3618446" y="1256906"/>
                    <a:pt x="3581503" y="1332415"/>
                    <a:pt x="3572883" y="1413553"/>
                  </a:cubicBezTo>
                  <a:lnTo>
                    <a:pt x="3460431" y="1443726"/>
                  </a:lnTo>
                  <a:cubicBezTo>
                    <a:pt x="3437103" y="1207539"/>
                    <a:pt x="3284082" y="975535"/>
                    <a:pt x="3056643" y="907709"/>
                  </a:cubicBezTo>
                  <a:cubicBezTo>
                    <a:pt x="2829204" y="839883"/>
                    <a:pt x="2546996" y="983776"/>
                    <a:pt x="2509471" y="1217681"/>
                  </a:cubicBezTo>
                  <a:cubicBezTo>
                    <a:pt x="2447691" y="1182754"/>
                    <a:pt x="2372690" y="1180485"/>
                    <a:pt x="2308908" y="1211596"/>
                  </a:cubicBezTo>
                  <a:lnTo>
                    <a:pt x="2326910" y="1202341"/>
                  </a:lnTo>
                  <a:cubicBezTo>
                    <a:pt x="2353001" y="1189397"/>
                    <a:pt x="2363663" y="1157753"/>
                    <a:pt x="2350707" y="1131662"/>
                  </a:cubicBezTo>
                  <a:cubicBezTo>
                    <a:pt x="2350174" y="1130559"/>
                    <a:pt x="2349591" y="1129482"/>
                    <a:pt x="2348969" y="1128429"/>
                  </a:cubicBezTo>
                  <a:cubicBezTo>
                    <a:pt x="2347829" y="1126528"/>
                    <a:pt x="2346688" y="1124499"/>
                    <a:pt x="2345673" y="1122471"/>
                  </a:cubicBezTo>
                  <a:cubicBezTo>
                    <a:pt x="2334796" y="1102199"/>
                    <a:pt x="2311633" y="1091791"/>
                    <a:pt x="2289258" y="1097116"/>
                  </a:cubicBezTo>
                  <a:cubicBezTo>
                    <a:pt x="2171228" y="1121457"/>
                    <a:pt x="2029236" y="1067703"/>
                    <a:pt x="1938971" y="1169632"/>
                  </a:cubicBezTo>
                  <a:cubicBezTo>
                    <a:pt x="1882047" y="1233782"/>
                    <a:pt x="1878244" y="1328358"/>
                    <a:pt x="1921348" y="1402650"/>
                  </a:cubicBezTo>
                  <a:cubicBezTo>
                    <a:pt x="2006669" y="1549459"/>
                    <a:pt x="2176806" y="1579251"/>
                    <a:pt x="2332362" y="1580139"/>
                  </a:cubicBezTo>
                  <a:cubicBezTo>
                    <a:pt x="2263319" y="1652466"/>
                    <a:pt x="2228328" y="1750756"/>
                    <a:pt x="2236138" y="1850429"/>
                  </a:cubicBezTo>
                  <a:cubicBezTo>
                    <a:pt x="2152337" y="1854739"/>
                    <a:pt x="2061945" y="1861585"/>
                    <a:pt x="1998302" y="1916100"/>
                  </a:cubicBezTo>
                  <a:cubicBezTo>
                    <a:pt x="1894471" y="2004844"/>
                    <a:pt x="1904740" y="2183728"/>
                    <a:pt x="1795458" y="2266387"/>
                  </a:cubicBezTo>
                  <a:cubicBezTo>
                    <a:pt x="1768505" y="2197800"/>
                    <a:pt x="1697053" y="2157599"/>
                    <a:pt x="1624435" y="2170163"/>
                  </a:cubicBezTo>
                  <a:cubicBezTo>
                    <a:pt x="1533535" y="1425723"/>
                    <a:pt x="1356680" y="721980"/>
                    <a:pt x="1101730" y="16588"/>
                  </a:cubicBezTo>
                  <a:cubicBezTo>
                    <a:pt x="1085122" y="-29559"/>
                    <a:pt x="824340" y="32689"/>
                    <a:pt x="794420" y="47396"/>
                  </a:cubicBezTo>
                  <a:cubicBezTo>
                    <a:pt x="651542" y="117630"/>
                    <a:pt x="673729" y="165045"/>
                    <a:pt x="703901" y="308558"/>
                  </a:cubicBezTo>
                  <a:cubicBezTo>
                    <a:pt x="761205" y="579951"/>
                    <a:pt x="827383" y="849265"/>
                    <a:pt x="902435" y="1116512"/>
                  </a:cubicBezTo>
                  <a:cubicBezTo>
                    <a:pt x="995997" y="1449304"/>
                    <a:pt x="1103378" y="1777912"/>
                    <a:pt x="1210759" y="2106520"/>
                  </a:cubicBezTo>
                  <a:lnTo>
                    <a:pt x="1282008" y="2324958"/>
                  </a:lnTo>
                  <a:lnTo>
                    <a:pt x="454403" y="2099040"/>
                  </a:lnTo>
                  <a:cubicBezTo>
                    <a:pt x="350952" y="2070769"/>
                    <a:pt x="199960" y="2021579"/>
                    <a:pt x="99425" y="2059105"/>
                  </a:cubicBezTo>
                  <a:cubicBezTo>
                    <a:pt x="-1110" y="2096631"/>
                    <a:pt x="-31283" y="2251807"/>
                    <a:pt x="34388" y="2336875"/>
                  </a:cubicBezTo>
                  <a:cubicBezTo>
                    <a:pt x="416458" y="2467089"/>
                    <a:pt x="813716" y="2547580"/>
                    <a:pt x="1216337" y="2576359"/>
                  </a:cubicBezTo>
                  <a:cubicBezTo>
                    <a:pt x="1370512" y="2737898"/>
                    <a:pt x="1490431" y="2928928"/>
                    <a:pt x="1568906" y="3137984"/>
                  </a:cubicBezTo>
                  <a:cubicBezTo>
                    <a:pt x="1588937" y="3191231"/>
                    <a:pt x="1610870" y="3251323"/>
                    <a:pt x="1671216" y="3266410"/>
                  </a:cubicBezTo>
                  <a:cubicBezTo>
                    <a:pt x="1726529" y="3278454"/>
                    <a:pt x="1782628" y="3249662"/>
                    <a:pt x="1805093" y="3197696"/>
                  </a:cubicBezTo>
                  <a:cubicBezTo>
                    <a:pt x="1851240" y="3096274"/>
                    <a:pt x="1800149" y="2998782"/>
                    <a:pt x="1750959" y="2911052"/>
                  </a:cubicBezTo>
                  <a:lnTo>
                    <a:pt x="1918686" y="2894697"/>
                  </a:lnTo>
                  <a:lnTo>
                    <a:pt x="2036209" y="2984710"/>
                  </a:lnTo>
                  <a:cubicBezTo>
                    <a:pt x="2093132" y="3294301"/>
                    <a:pt x="1792542" y="3537334"/>
                    <a:pt x="1640662" y="3812695"/>
                  </a:cubicBezTo>
                  <a:cubicBezTo>
                    <a:pt x="1535183" y="4004130"/>
                    <a:pt x="1499812" y="4226117"/>
                    <a:pt x="1413603" y="4426933"/>
                  </a:cubicBezTo>
                  <a:cubicBezTo>
                    <a:pt x="1327395" y="4627750"/>
                    <a:pt x="1161442" y="4821719"/>
                    <a:pt x="943511" y="4834397"/>
                  </a:cubicBezTo>
                  <a:cubicBezTo>
                    <a:pt x="967079" y="4854986"/>
                    <a:pt x="983725" y="4882344"/>
                    <a:pt x="991180" y="4912746"/>
                  </a:cubicBezTo>
                  <a:lnTo>
                    <a:pt x="752838" y="4973853"/>
                  </a:lnTo>
                  <a:lnTo>
                    <a:pt x="785039" y="5095559"/>
                  </a:lnTo>
                  <a:cubicBezTo>
                    <a:pt x="2585081" y="4748328"/>
                    <a:pt x="4418579" y="4605424"/>
                    <a:pt x="6250682" y="4669586"/>
                  </a:cubicBezTo>
                  <a:lnTo>
                    <a:pt x="6259176" y="4543696"/>
                  </a:lnTo>
                  <a:cubicBezTo>
                    <a:pt x="5900484" y="4507602"/>
                    <a:pt x="5540727" y="4484656"/>
                    <a:pt x="5179917" y="4474856"/>
                  </a:cubicBezTo>
                  <a:cubicBezTo>
                    <a:pt x="5201977" y="4192394"/>
                    <a:pt x="4794132" y="4019470"/>
                    <a:pt x="4808712" y="3736502"/>
                  </a:cubicBezTo>
                  <a:cubicBezTo>
                    <a:pt x="4843830" y="3798242"/>
                    <a:pt x="4932827" y="3725219"/>
                    <a:pt x="5003569" y="3719513"/>
                  </a:cubicBezTo>
                  <a:cubicBezTo>
                    <a:pt x="5041603" y="3716344"/>
                    <a:pt x="5076340" y="3735234"/>
                    <a:pt x="5110316" y="3751208"/>
                  </a:cubicBezTo>
                  <a:cubicBezTo>
                    <a:pt x="5310511" y="3844833"/>
                    <a:pt x="5538673" y="3859413"/>
                    <a:pt x="5749149" y="3792030"/>
                  </a:cubicBezTo>
                  <a:cubicBezTo>
                    <a:pt x="6238613" y="3882715"/>
                    <a:pt x="6736773" y="3917680"/>
                    <a:pt x="7234097" y="3896242"/>
                  </a:cubicBezTo>
                  <a:cubicBezTo>
                    <a:pt x="7319419" y="3892768"/>
                    <a:pt x="7385850" y="3820758"/>
                    <a:pt x="7382300" y="3735399"/>
                  </a:cubicBezTo>
                  <a:cubicBezTo>
                    <a:pt x="7382175" y="3732255"/>
                    <a:pt x="7382048" y="3729110"/>
                    <a:pt x="7381667" y="3725979"/>
                  </a:cubicBezTo>
                  <a:cubicBezTo>
                    <a:pt x="7373553" y="3645348"/>
                    <a:pt x="7367468" y="3565225"/>
                    <a:pt x="7363537" y="3562056"/>
                  </a:cubicBezTo>
                  <a:close/>
                  <a:moveTo>
                    <a:pt x="2504272" y="1242023"/>
                  </a:moveTo>
                  <a:cubicBezTo>
                    <a:pt x="2501559" y="1247981"/>
                    <a:pt x="2499265" y="1254117"/>
                    <a:pt x="2497427" y="1260405"/>
                  </a:cubicBezTo>
                  <a:cubicBezTo>
                    <a:pt x="2495994" y="1254827"/>
                    <a:pt x="2494726" y="1249249"/>
                    <a:pt x="2493623" y="1243670"/>
                  </a:cubicBezTo>
                  <a:close/>
                </a:path>
              </a:pathLst>
            </a:custGeom>
            <a:gradFill>
              <a:gsLst>
                <a:gs pos="13000">
                  <a:srgbClr val="BBE39A"/>
                </a:gs>
                <a:gs pos="26000">
                  <a:srgbClr val="E7ECFF"/>
                </a:gs>
                <a:gs pos="0">
                  <a:srgbClr val="8FDA34"/>
                </a:gs>
              </a:gsLst>
              <a:lin ang="16200000" scaled="1"/>
            </a:gradFill>
            <a:ln w="12667" cap="flat">
              <a:noFill/>
              <a:prstDash val="solid"/>
              <a:miter/>
            </a:ln>
            <a:effectLst>
              <a:outerShdw blurRad="266700" dist="38100" dir="16200000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16" name="Freeform: Shape 25315">
              <a:extLst>
                <a:ext uri="{FF2B5EF4-FFF2-40B4-BE49-F238E27FC236}">
                  <a16:creationId xmlns:a16="http://schemas.microsoft.com/office/drawing/2014/main" id="{4617EB1B-8D0A-AFEB-E76C-32546B1117CC}"/>
                </a:ext>
              </a:extLst>
            </p:cNvPr>
            <p:cNvSpPr/>
            <p:nvPr/>
          </p:nvSpPr>
          <p:spPr>
            <a:xfrm>
              <a:off x="2500514" y="434018"/>
              <a:ext cx="7952283" cy="5467633"/>
            </a:xfrm>
            <a:custGeom>
              <a:avLst/>
              <a:gdLst>
                <a:gd name="connsiteX0" fmla="*/ 2006089 w 7229348"/>
                <a:gd name="connsiteY0" fmla="*/ 4758438 h 4970575"/>
                <a:gd name="connsiteX1" fmla="*/ 2006089 w 7229348"/>
                <a:gd name="connsiteY1" fmla="*/ 4758438 h 4970575"/>
                <a:gd name="connsiteX2" fmla="*/ 2006976 w 7229348"/>
                <a:gd name="connsiteY2" fmla="*/ 4765284 h 4970575"/>
                <a:gd name="connsiteX3" fmla="*/ 1879057 w 7229348"/>
                <a:gd name="connsiteY3" fmla="*/ 4783794 h 4970575"/>
                <a:gd name="connsiteX4" fmla="*/ 1878296 w 7229348"/>
                <a:gd name="connsiteY4" fmla="*/ 4778468 h 4970575"/>
                <a:gd name="connsiteX5" fmla="*/ 2005962 w 7229348"/>
                <a:gd name="connsiteY5" fmla="*/ 4758438 h 4970575"/>
                <a:gd name="connsiteX6" fmla="*/ 2672686 w 7229348"/>
                <a:gd name="connsiteY6" fmla="*/ 4680596 h 4970575"/>
                <a:gd name="connsiteX7" fmla="*/ 2672686 w 7229348"/>
                <a:gd name="connsiteY7" fmla="*/ 4680596 h 4970575"/>
                <a:gd name="connsiteX8" fmla="*/ 2672686 w 7229348"/>
                <a:gd name="connsiteY8" fmla="*/ 4686048 h 4970575"/>
                <a:gd name="connsiteX9" fmla="*/ 2567461 w 7229348"/>
                <a:gd name="connsiteY9" fmla="*/ 4696824 h 4970575"/>
                <a:gd name="connsiteX10" fmla="*/ 2566826 w 7229348"/>
                <a:gd name="connsiteY10" fmla="*/ 4689978 h 4970575"/>
                <a:gd name="connsiteX11" fmla="*/ 2672179 w 7229348"/>
                <a:gd name="connsiteY11" fmla="*/ 4680596 h 4970575"/>
                <a:gd name="connsiteX12" fmla="*/ 3885442 w 7229348"/>
                <a:gd name="connsiteY12" fmla="*/ 4572835 h 4970575"/>
                <a:gd name="connsiteX13" fmla="*/ 4064960 w 7229348"/>
                <a:gd name="connsiteY13" fmla="*/ 4572835 h 4970575"/>
                <a:gd name="connsiteX14" fmla="*/ 3885442 w 7229348"/>
                <a:gd name="connsiteY14" fmla="*/ 4582471 h 4970575"/>
                <a:gd name="connsiteX15" fmla="*/ 3885442 w 7229348"/>
                <a:gd name="connsiteY15" fmla="*/ 4572835 h 4970575"/>
                <a:gd name="connsiteX16" fmla="*/ 4446561 w 7229348"/>
                <a:gd name="connsiteY16" fmla="*/ 4547480 h 4970575"/>
                <a:gd name="connsiteX17" fmla="*/ 4455942 w 7229348"/>
                <a:gd name="connsiteY17" fmla="*/ 4552424 h 4970575"/>
                <a:gd name="connsiteX18" fmla="*/ 4068890 w 7229348"/>
                <a:gd name="connsiteY18" fmla="*/ 4572835 h 4970575"/>
                <a:gd name="connsiteX19" fmla="*/ 4082708 w 7229348"/>
                <a:gd name="connsiteY19" fmla="*/ 4566750 h 4970575"/>
                <a:gd name="connsiteX20" fmla="*/ 4446561 w 7229348"/>
                <a:gd name="connsiteY20" fmla="*/ 4547480 h 4970575"/>
                <a:gd name="connsiteX21" fmla="*/ 1525981 w 7229348"/>
                <a:gd name="connsiteY21" fmla="*/ 4535436 h 4970575"/>
                <a:gd name="connsiteX22" fmla="*/ 1566677 w 7229348"/>
                <a:gd name="connsiteY22" fmla="*/ 4562566 h 4970575"/>
                <a:gd name="connsiteX23" fmla="*/ 1525981 w 7229348"/>
                <a:gd name="connsiteY23" fmla="*/ 4620377 h 4970575"/>
                <a:gd name="connsiteX24" fmla="*/ 1490103 w 7229348"/>
                <a:gd name="connsiteY24" fmla="*/ 4605544 h 4970575"/>
                <a:gd name="connsiteX25" fmla="*/ 1526869 w 7229348"/>
                <a:gd name="connsiteY25" fmla="*/ 4535436 h 4970575"/>
                <a:gd name="connsiteX26" fmla="*/ 1649717 w 7229348"/>
                <a:gd name="connsiteY26" fmla="*/ 4385711 h 4970575"/>
                <a:gd name="connsiteX27" fmla="*/ 1664042 w 7229348"/>
                <a:gd name="connsiteY27" fmla="*/ 4387486 h 4970575"/>
                <a:gd name="connsiteX28" fmla="*/ 1689398 w 7229348"/>
                <a:gd name="connsiteY28" fmla="*/ 4404855 h 4970575"/>
                <a:gd name="connsiteX29" fmla="*/ 1575298 w 7229348"/>
                <a:gd name="connsiteY29" fmla="*/ 4552677 h 4970575"/>
                <a:gd name="connsiteX30" fmla="*/ 1540180 w 7229348"/>
                <a:gd name="connsiteY30" fmla="*/ 4528336 h 4970575"/>
                <a:gd name="connsiteX31" fmla="*/ 1639194 w 7229348"/>
                <a:gd name="connsiteY31" fmla="*/ 4388881 h 4970575"/>
                <a:gd name="connsiteX32" fmla="*/ 1650223 w 7229348"/>
                <a:gd name="connsiteY32" fmla="*/ 4385457 h 4970575"/>
                <a:gd name="connsiteX33" fmla="*/ 2484675 w 7229348"/>
                <a:gd name="connsiteY33" fmla="*/ 4378232 h 4970575"/>
                <a:gd name="connsiteX34" fmla="*/ 2522708 w 7229348"/>
                <a:gd name="connsiteY34" fmla="*/ 4390910 h 4970575"/>
                <a:gd name="connsiteX35" fmla="*/ 2460207 w 7229348"/>
                <a:gd name="connsiteY35" fmla="*/ 4411321 h 4970575"/>
                <a:gd name="connsiteX36" fmla="*/ 3276529 w 7229348"/>
                <a:gd name="connsiteY36" fmla="*/ 4375696 h 4970575"/>
                <a:gd name="connsiteX37" fmla="*/ 3344609 w 7229348"/>
                <a:gd name="connsiteY37" fmla="*/ 4388374 h 4970575"/>
                <a:gd name="connsiteX38" fmla="*/ 3303786 w 7229348"/>
                <a:gd name="connsiteY38" fmla="*/ 4467610 h 4970575"/>
                <a:gd name="connsiteX39" fmla="*/ 3348666 w 7229348"/>
                <a:gd name="connsiteY39" fmla="*/ 4404221 h 4970575"/>
                <a:gd name="connsiteX40" fmla="*/ 3347905 w 7229348"/>
                <a:gd name="connsiteY40" fmla="*/ 4505643 h 4970575"/>
                <a:gd name="connsiteX41" fmla="*/ 3329902 w 7229348"/>
                <a:gd name="connsiteY41" fmla="*/ 4526054 h 4970575"/>
                <a:gd name="connsiteX42" fmla="*/ 3206674 w 7229348"/>
                <a:gd name="connsiteY42" fmla="*/ 4536196 h 4970575"/>
                <a:gd name="connsiteX43" fmla="*/ 3189179 w 7229348"/>
                <a:gd name="connsiteY43" fmla="*/ 4495501 h 4970575"/>
                <a:gd name="connsiteX44" fmla="*/ 3278684 w 7229348"/>
                <a:gd name="connsiteY44" fmla="*/ 4489035 h 4970575"/>
                <a:gd name="connsiteX45" fmla="*/ 3302391 w 7229348"/>
                <a:gd name="connsiteY45" fmla="*/ 4468244 h 4970575"/>
                <a:gd name="connsiteX46" fmla="*/ 3302391 w 7229348"/>
                <a:gd name="connsiteY46" fmla="*/ 4468244 h 4970575"/>
                <a:gd name="connsiteX47" fmla="*/ 3302391 w 7229348"/>
                <a:gd name="connsiteY47" fmla="*/ 4468244 h 4970575"/>
                <a:gd name="connsiteX48" fmla="*/ 3302391 w 7229348"/>
                <a:gd name="connsiteY48" fmla="*/ 4468244 h 4970575"/>
                <a:gd name="connsiteX49" fmla="*/ 3302391 w 7229348"/>
                <a:gd name="connsiteY49" fmla="*/ 4468244 h 4970575"/>
                <a:gd name="connsiteX50" fmla="*/ 3302391 w 7229348"/>
                <a:gd name="connsiteY50" fmla="*/ 4468244 h 4970575"/>
                <a:gd name="connsiteX51" fmla="*/ 3275134 w 7229348"/>
                <a:gd name="connsiteY51" fmla="*/ 4480921 h 4970575"/>
                <a:gd name="connsiteX52" fmla="*/ 3245975 w 7229348"/>
                <a:gd name="connsiteY52" fmla="*/ 4491824 h 4970575"/>
                <a:gd name="connsiteX53" fmla="*/ 3192221 w 7229348"/>
                <a:gd name="connsiteY53" fmla="*/ 4492712 h 4970575"/>
                <a:gd name="connsiteX54" fmla="*/ 3239383 w 7229348"/>
                <a:gd name="connsiteY54" fmla="*/ 4387106 h 4970575"/>
                <a:gd name="connsiteX55" fmla="*/ 3276529 w 7229348"/>
                <a:gd name="connsiteY55" fmla="*/ 4374428 h 4970575"/>
                <a:gd name="connsiteX56" fmla="*/ 2427118 w 7229348"/>
                <a:gd name="connsiteY56" fmla="*/ 4357694 h 4970575"/>
                <a:gd name="connsiteX57" fmla="*/ 2427118 w 7229348"/>
                <a:gd name="connsiteY57" fmla="*/ 4357694 h 4970575"/>
                <a:gd name="connsiteX58" fmla="*/ 2468448 w 7229348"/>
                <a:gd name="connsiteY58" fmla="*/ 4371385 h 4970575"/>
                <a:gd name="connsiteX59" fmla="*/ 2449050 w 7229348"/>
                <a:gd name="connsiteY59" fmla="*/ 4396741 h 4970575"/>
                <a:gd name="connsiteX60" fmla="*/ 2422427 w 7229348"/>
                <a:gd name="connsiteY60" fmla="*/ 4363906 h 4970575"/>
                <a:gd name="connsiteX61" fmla="*/ 2427118 w 7229348"/>
                <a:gd name="connsiteY61" fmla="*/ 4357059 h 4970575"/>
                <a:gd name="connsiteX62" fmla="*/ 3585866 w 7229348"/>
                <a:gd name="connsiteY62" fmla="*/ 4284036 h 4970575"/>
                <a:gd name="connsiteX63" fmla="*/ 3585866 w 7229348"/>
                <a:gd name="connsiteY63" fmla="*/ 4284036 h 4970575"/>
                <a:gd name="connsiteX64" fmla="*/ 3625802 w 7229348"/>
                <a:gd name="connsiteY64" fmla="*/ 4322069 h 4970575"/>
                <a:gd name="connsiteX65" fmla="*/ 3636704 w 7229348"/>
                <a:gd name="connsiteY65" fmla="*/ 4333606 h 4970575"/>
                <a:gd name="connsiteX66" fmla="*/ 3637972 w 7229348"/>
                <a:gd name="connsiteY66" fmla="*/ 4333606 h 4970575"/>
                <a:gd name="connsiteX67" fmla="*/ 3636958 w 7229348"/>
                <a:gd name="connsiteY67" fmla="*/ 4333606 h 4970575"/>
                <a:gd name="connsiteX68" fmla="*/ 3630873 w 7229348"/>
                <a:gd name="connsiteY68" fmla="*/ 4327267 h 4970575"/>
                <a:gd name="connsiteX69" fmla="*/ 3625802 w 7229348"/>
                <a:gd name="connsiteY69" fmla="*/ 4322449 h 4970575"/>
                <a:gd name="connsiteX70" fmla="*/ 3624534 w 7229348"/>
                <a:gd name="connsiteY70" fmla="*/ 4321055 h 4970575"/>
                <a:gd name="connsiteX71" fmla="*/ 3586501 w 7229348"/>
                <a:gd name="connsiteY71" fmla="*/ 4284289 h 4970575"/>
                <a:gd name="connsiteX72" fmla="*/ 1697892 w 7229348"/>
                <a:gd name="connsiteY72" fmla="*/ 4282514 h 4970575"/>
                <a:gd name="connsiteX73" fmla="*/ 1754181 w 7229348"/>
                <a:gd name="connsiteY73" fmla="*/ 4331958 h 4970575"/>
                <a:gd name="connsiteX74" fmla="*/ 1699286 w 7229348"/>
                <a:gd name="connsiteY74" fmla="*/ 4395346 h 4970575"/>
                <a:gd name="connsiteX75" fmla="*/ 1653013 w 7229348"/>
                <a:gd name="connsiteY75" fmla="*/ 4366188 h 4970575"/>
                <a:gd name="connsiteX76" fmla="*/ 1698019 w 7229348"/>
                <a:gd name="connsiteY76" fmla="*/ 4283655 h 4970575"/>
                <a:gd name="connsiteX77" fmla="*/ 1975282 w 7229348"/>
                <a:gd name="connsiteY77" fmla="*/ 4271611 h 4970575"/>
                <a:gd name="connsiteX78" fmla="*/ 2006722 w 7229348"/>
                <a:gd name="connsiteY78" fmla="*/ 4274274 h 4970575"/>
                <a:gd name="connsiteX79" fmla="*/ 2114864 w 7229348"/>
                <a:gd name="connsiteY79" fmla="*/ 4307109 h 4970575"/>
                <a:gd name="connsiteX80" fmla="*/ 1903526 w 7229348"/>
                <a:gd name="connsiteY80" fmla="*/ 4700120 h 4970575"/>
                <a:gd name="connsiteX81" fmla="*/ 1778395 w 7229348"/>
                <a:gd name="connsiteY81" fmla="*/ 4655748 h 4970575"/>
                <a:gd name="connsiteX82" fmla="*/ 1884762 w 7229348"/>
                <a:gd name="connsiteY82" fmla="*/ 4419435 h 4970575"/>
                <a:gd name="connsiteX83" fmla="*/ 1954363 w 7229348"/>
                <a:gd name="connsiteY83" fmla="*/ 4292656 h 4970575"/>
                <a:gd name="connsiteX84" fmla="*/ 1975282 w 7229348"/>
                <a:gd name="connsiteY84" fmla="*/ 4271865 h 4970575"/>
                <a:gd name="connsiteX85" fmla="*/ 4964322 w 7229348"/>
                <a:gd name="connsiteY85" fmla="*/ 4233578 h 4970575"/>
                <a:gd name="connsiteX86" fmla="*/ 4995635 w 7229348"/>
                <a:gd name="connsiteY86" fmla="*/ 4287966 h 4970575"/>
                <a:gd name="connsiteX87" fmla="*/ 4759829 w 7229348"/>
                <a:gd name="connsiteY87" fmla="*/ 4362131 h 4970575"/>
                <a:gd name="connsiteX88" fmla="*/ 4754251 w 7229348"/>
                <a:gd name="connsiteY88" fmla="*/ 4313321 h 4970575"/>
                <a:gd name="connsiteX89" fmla="*/ 4771492 w 7229348"/>
                <a:gd name="connsiteY89" fmla="*/ 4296840 h 4970575"/>
                <a:gd name="connsiteX90" fmla="*/ 4885592 w 7229348"/>
                <a:gd name="connsiteY90" fmla="*/ 4262737 h 4970575"/>
                <a:gd name="connsiteX91" fmla="*/ 4964195 w 7229348"/>
                <a:gd name="connsiteY91" fmla="*/ 4233578 h 4970575"/>
                <a:gd name="connsiteX92" fmla="*/ 1881593 w 7229348"/>
                <a:gd name="connsiteY92" fmla="*/ 4220900 h 4970575"/>
                <a:gd name="connsiteX93" fmla="*/ 1950180 w 7229348"/>
                <a:gd name="connsiteY93" fmla="*/ 4252975 h 4970575"/>
                <a:gd name="connsiteX94" fmla="*/ 1848758 w 7229348"/>
                <a:gd name="connsiteY94" fmla="*/ 4443142 h 4970575"/>
                <a:gd name="connsiteX95" fmla="*/ 1760013 w 7229348"/>
                <a:gd name="connsiteY95" fmla="*/ 4644972 h 4970575"/>
                <a:gd name="connsiteX96" fmla="*/ 1674818 w 7229348"/>
                <a:gd name="connsiteY96" fmla="*/ 4584879 h 4970575"/>
                <a:gd name="connsiteX97" fmla="*/ 1671522 w 7229348"/>
                <a:gd name="connsiteY97" fmla="*/ 4555721 h 4970575"/>
                <a:gd name="connsiteX98" fmla="*/ 1785622 w 7229348"/>
                <a:gd name="connsiteY98" fmla="*/ 4358454 h 4970575"/>
                <a:gd name="connsiteX99" fmla="*/ 1881340 w 7229348"/>
                <a:gd name="connsiteY99" fmla="*/ 4221280 h 4970575"/>
                <a:gd name="connsiteX100" fmla="*/ 4585510 w 7229348"/>
                <a:gd name="connsiteY100" fmla="*/ 4188699 h 4970575"/>
                <a:gd name="connsiteX101" fmla="*/ 4595398 w 7229348"/>
                <a:gd name="connsiteY101" fmla="*/ 4199094 h 4970575"/>
                <a:gd name="connsiteX102" fmla="*/ 4587665 w 7229348"/>
                <a:gd name="connsiteY102" fmla="*/ 4190727 h 4970575"/>
                <a:gd name="connsiteX103" fmla="*/ 4585510 w 7229348"/>
                <a:gd name="connsiteY103" fmla="*/ 4188699 h 4970575"/>
                <a:gd name="connsiteX104" fmla="*/ 2472758 w 7229348"/>
                <a:gd name="connsiteY104" fmla="*/ 4188699 h 4970575"/>
                <a:gd name="connsiteX105" fmla="*/ 2514087 w 7229348"/>
                <a:gd name="connsiteY105" fmla="*/ 4207969 h 4970575"/>
                <a:gd name="connsiteX106" fmla="*/ 2436626 w 7229348"/>
                <a:gd name="connsiteY106" fmla="*/ 4304193 h 4970575"/>
                <a:gd name="connsiteX107" fmla="*/ 2394155 w 7229348"/>
                <a:gd name="connsiteY107" fmla="*/ 4298615 h 4970575"/>
                <a:gd name="connsiteX108" fmla="*/ 2149094 w 7229348"/>
                <a:gd name="connsiteY108" fmla="*/ 4167273 h 4970575"/>
                <a:gd name="connsiteX109" fmla="*/ 2281323 w 7229348"/>
                <a:gd name="connsiteY109" fmla="*/ 4234719 h 4970575"/>
                <a:gd name="connsiteX110" fmla="*/ 2257742 w 7229348"/>
                <a:gd name="connsiteY110" fmla="*/ 4243847 h 4970575"/>
                <a:gd name="connsiteX111" fmla="*/ 2109286 w 7229348"/>
                <a:gd name="connsiteY111" fmla="*/ 4172217 h 4970575"/>
                <a:gd name="connsiteX112" fmla="*/ 2149094 w 7229348"/>
                <a:gd name="connsiteY112" fmla="*/ 4167273 h 4970575"/>
                <a:gd name="connsiteX113" fmla="*/ 3428789 w 7229348"/>
                <a:gd name="connsiteY113" fmla="*/ 4160427 h 4970575"/>
                <a:gd name="connsiteX114" fmla="*/ 3460864 w 7229348"/>
                <a:gd name="connsiteY114" fmla="*/ 4245242 h 4970575"/>
                <a:gd name="connsiteX115" fmla="*/ 3479753 w 7229348"/>
                <a:gd name="connsiteY115" fmla="*/ 4267428 h 4970575"/>
                <a:gd name="connsiteX116" fmla="*/ 3519816 w 7229348"/>
                <a:gd name="connsiteY116" fmla="*/ 4314209 h 4970575"/>
                <a:gd name="connsiteX117" fmla="*/ 3591825 w 7229348"/>
                <a:gd name="connsiteY117" fmla="*/ 4414363 h 4970575"/>
                <a:gd name="connsiteX118" fmla="*/ 3642536 w 7229348"/>
                <a:gd name="connsiteY118" fmla="*/ 4496896 h 4970575"/>
                <a:gd name="connsiteX119" fmla="*/ 3642536 w 7229348"/>
                <a:gd name="connsiteY119" fmla="*/ 4496896 h 4970575"/>
                <a:gd name="connsiteX120" fmla="*/ 3648115 w 7229348"/>
                <a:gd name="connsiteY120" fmla="*/ 4500572 h 4970575"/>
                <a:gd name="connsiteX121" fmla="*/ 3655341 w 7229348"/>
                <a:gd name="connsiteY121" fmla="*/ 4506277 h 4970575"/>
                <a:gd name="connsiteX122" fmla="*/ 3669286 w 7229348"/>
                <a:gd name="connsiteY122" fmla="*/ 4514644 h 4970575"/>
                <a:gd name="connsiteX123" fmla="*/ 3648115 w 7229348"/>
                <a:gd name="connsiteY123" fmla="*/ 4500572 h 4970575"/>
                <a:gd name="connsiteX124" fmla="*/ 3642789 w 7229348"/>
                <a:gd name="connsiteY124" fmla="*/ 4496388 h 4970575"/>
                <a:gd name="connsiteX125" fmla="*/ 3642789 w 7229348"/>
                <a:gd name="connsiteY125" fmla="*/ 4496388 h 4970575"/>
                <a:gd name="connsiteX126" fmla="*/ 3592078 w 7229348"/>
                <a:gd name="connsiteY126" fmla="*/ 4413856 h 4970575"/>
                <a:gd name="connsiteX127" fmla="*/ 3519942 w 7229348"/>
                <a:gd name="connsiteY127" fmla="*/ 4313702 h 4970575"/>
                <a:gd name="connsiteX128" fmla="*/ 3480134 w 7229348"/>
                <a:gd name="connsiteY128" fmla="*/ 4268569 h 4970575"/>
                <a:gd name="connsiteX129" fmla="*/ 3461244 w 7229348"/>
                <a:gd name="connsiteY129" fmla="*/ 4246383 h 4970575"/>
                <a:gd name="connsiteX130" fmla="*/ 3429169 w 7229348"/>
                <a:gd name="connsiteY130" fmla="*/ 4161568 h 4970575"/>
                <a:gd name="connsiteX131" fmla="*/ 4893326 w 7229348"/>
                <a:gd name="connsiteY131" fmla="*/ 4160427 h 4970575"/>
                <a:gd name="connsiteX132" fmla="*/ 4922992 w 7229348"/>
                <a:gd name="connsiteY132" fmla="*/ 4162202 h 4970575"/>
                <a:gd name="connsiteX133" fmla="*/ 4953926 w 7229348"/>
                <a:gd name="connsiteY133" fmla="*/ 4192248 h 4970575"/>
                <a:gd name="connsiteX134" fmla="*/ 4931740 w 7229348"/>
                <a:gd name="connsiteY134" fmla="*/ 4228253 h 4970575"/>
                <a:gd name="connsiteX135" fmla="*/ 4874690 w 7229348"/>
                <a:gd name="connsiteY135" fmla="*/ 4248538 h 4970575"/>
                <a:gd name="connsiteX136" fmla="*/ 4752222 w 7229348"/>
                <a:gd name="connsiteY136" fmla="*/ 4284162 h 4970575"/>
                <a:gd name="connsiteX137" fmla="*/ 4747785 w 7229348"/>
                <a:gd name="connsiteY137" fmla="*/ 4231676 h 4970575"/>
                <a:gd name="connsiteX138" fmla="*/ 4765153 w 7229348"/>
                <a:gd name="connsiteY138" fmla="*/ 4231676 h 4970575"/>
                <a:gd name="connsiteX139" fmla="*/ 4765153 w 7229348"/>
                <a:gd name="connsiteY139" fmla="*/ 4231676 h 4970575"/>
                <a:gd name="connsiteX140" fmla="*/ 4773520 w 7229348"/>
                <a:gd name="connsiteY140" fmla="*/ 4222802 h 4970575"/>
                <a:gd name="connsiteX141" fmla="*/ 4775676 w 7229348"/>
                <a:gd name="connsiteY141" fmla="*/ 4216717 h 4970575"/>
                <a:gd name="connsiteX142" fmla="*/ 4775676 w 7229348"/>
                <a:gd name="connsiteY142" fmla="*/ 4216717 h 4970575"/>
                <a:gd name="connsiteX143" fmla="*/ 4783283 w 7229348"/>
                <a:gd name="connsiteY143" fmla="*/ 4194404 h 4970575"/>
                <a:gd name="connsiteX144" fmla="*/ 4775295 w 7229348"/>
                <a:gd name="connsiteY144" fmla="*/ 4217224 h 4970575"/>
                <a:gd name="connsiteX145" fmla="*/ 4764773 w 7229348"/>
                <a:gd name="connsiteY145" fmla="*/ 4232184 h 4970575"/>
                <a:gd name="connsiteX146" fmla="*/ 4764773 w 7229348"/>
                <a:gd name="connsiteY146" fmla="*/ 4232184 h 4970575"/>
                <a:gd name="connsiteX147" fmla="*/ 4747404 w 7229348"/>
                <a:gd name="connsiteY147" fmla="*/ 4232184 h 4970575"/>
                <a:gd name="connsiteX148" fmla="*/ 4758434 w 7229348"/>
                <a:gd name="connsiteY148" fmla="*/ 4194150 h 4970575"/>
                <a:gd name="connsiteX149" fmla="*/ 4892946 w 7229348"/>
                <a:gd name="connsiteY149" fmla="*/ 4161315 h 4970575"/>
                <a:gd name="connsiteX150" fmla="*/ 2260025 w 7229348"/>
                <a:gd name="connsiteY150" fmla="*/ 4159666 h 4970575"/>
                <a:gd name="connsiteX151" fmla="*/ 2313271 w 7229348"/>
                <a:gd name="connsiteY151" fmla="*/ 4185656 h 4970575"/>
                <a:gd name="connsiteX152" fmla="*/ 2286648 w 7229348"/>
                <a:gd name="connsiteY152" fmla="*/ 4220520 h 4970575"/>
                <a:gd name="connsiteX153" fmla="*/ 2203482 w 7229348"/>
                <a:gd name="connsiteY153" fmla="*/ 4167273 h 4970575"/>
                <a:gd name="connsiteX154" fmla="*/ 2260532 w 7229348"/>
                <a:gd name="connsiteY154" fmla="*/ 4159920 h 4970575"/>
                <a:gd name="connsiteX155" fmla="*/ 2422680 w 7229348"/>
                <a:gd name="connsiteY155" fmla="*/ 4156370 h 4970575"/>
                <a:gd name="connsiteX156" fmla="*/ 2422680 w 7229348"/>
                <a:gd name="connsiteY156" fmla="*/ 4156370 h 4970575"/>
                <a:gd name="connsiteX157" fmla="*/ 2464137 w 7229348"/>
                <a:gd name="connsiteY157" fmla="*/ 4179824 h 4970575"/>
                <a:gd name="connsiteX158" fmla="*/ 2384520 w 7229348"/>
                <a:gd name="connsiteY158" fmla="*/ 4291642 h 4970575"/>
                <a:gd name="connsiteX159" fmla="*/ 2331654 w 7229348"/>
                <a:gd name="connsiteY159" fmla="*/ 4272752 h 4970575"/>
                <a:gd name="connsiteX160" fmla="*/ 2423441 w 7229348"/>
                <a:gd name="connsiteY160" fmla="*/ 4157131 h 4970575"/>
                <a:gd name="connsiteX161" fmla="*/ 1645153 w 7229348"/>
                <a:gd name="connsiteY161" fmla="*/ 4147369 h 4970575"/>
                <a:gd name="connsiteX162" fmla="*/ 1735418 w 7229348"/>
                <a:gd name="connsiteY162" fmla="*/ 4176401 h 4970575"/>
                <a:gd name="connsiteX163" fmla="*/ 1552097 w 7229348"/>
                <a:gd name="connsiteY163" fmla="*/ 4486753 h 4970575"/>
                <a:gd name="connsiteX164" fmla="*/ 1466776 w 7229348"/>
                <a:gd name="connsiteY164" fmla="*/ 4626209 h 4970575"/>
                <a:gd name="connsiteX165" fmla="*/ 1378032 w 7229348"/>
                <a:gd name="connsiteY165" fmla="*/ 4803698 h 4970575"/>
                <a:gd name="connsiteX166" fmla="*/ 1366242 w 7229348"/>
                <a:gd name="connsiteY166" fmla="*/ 4798373 h 4970575"/>
                <a:gd name="connsiteX167" fmla="*/ 1418220 w 7229348"/>
                <a:gd name="connsiteY167" fmla="*/ 4664368 h 4970575"/>
                <a:gd name="connsiteX168" fmla="*/ 1483003 w 7229348"/>
                <a:gd name="connsiteY168" fmla="*/ 4524913 h 4970575"/>
                <a:gd name="connsiteX169" fmla="*/ 1629179 w 7229348"/>
                <a:gd name="connsiteY169" fmla="*/ 4184769 h 4970575"/>
                <a:gd name="connsiteX170" fmla="*/ 1644899 w 7229348"/>
                <a:gd name="connsiteY170" fmla="*/ 4146735 h 4970575"/>
                <a:gd name="connsiteX171" fmla="*/ 2382365 w 7229348"/>
                <a:gd name="connsiteY171" fmla="*/ 4145087 h 4970575"/>
                <a:gd name="connsiteX172" fmla="*/ 2402776 w 7229348"/>
                <a:gd name="connsiteY172" fmla="*/ 4145848 h 4970575"/>
                <a:gd name="connsiteX173" fmla="*/ 2407594 w 7229348"/>
                <a:gd name="connsiteY173" fmla="*/ 4155483 h 4970575"/>
                <a:gd name="connsiteX174" fmla="*/ 2320624 w 7229348"/>
                <a:gd name="connsiteY174" fmla="*/ 4256905 h 4970575"/>
                <a:gd name="connsiteX175" fmla="*/ 2283985 w 7229348"/>
                <a:gd name="connsiteY175" fmla="*/ 4258046 h 4970575"/>
                <a:gd name="connsiteX176" fmla="*/ 2279928 w 7229348"/>
                <a:gd name="connsiteY176" fmla="*/ 4248031 h 4970575"/>
                <a:gd name="connsiteX177" fmla="*/ 2366645 w 7229348"/>
                <a:gd name="connsiteY177" fmla="*/ 4148003 h 4970575"/>
                <a:gd name="connsiteX178" fmla="*/ 2382365 w 7229348"/>
                <a:gd name="connsiteY178" fmla="*/ 4144453 h 4970575"/>
                <a:gd name="connsiteX179" fmla="*/ 1765211 w 7229348"/>
                <a:gd name="connsiteY179" fmla="*/ 4145087 h 4970575"/>
                <a:gd name="connsiteX180" fmla="*/ 1828600 w 7229348"/>
                <a:gd name="connsiteY180" fmla="*/ 4184388 h 4970575"/>
                <a:gd name="connsiteX181" fmla="*/ 1833164 w 7229348"/>
                <a:gd name="connsiteY181" fmla="*/ 4200109 h 4970575"/>
                <a:gd name="connsiteX182" fmla="*/ 1761027 w 7229348"/>
                <a:gd name="connsiteY182" fmla="*/ 4322576 h 4970575"/>
                <a:gd name="connsiteX183" fmla="*/ 1704485 w 7229348"/>
                <a:gd name="connsiteY183" fmla="*/ 4269837 h 4970575"/>
                <a:gd name="connsiteX184" fmla="*/ 1765718 w 7229348"/>
                <a:gd name="connsiteY184" fmla="*/ 4145087 h 4970575"/>
                <a:gd name="connsiteX185" fmla="*/ 2352952 w 7229348"/>
                <a:gd name="connsiteY185" fmla="*/ 4141284 h 4970575"/>
                <a:gd name="connsiteX186" fmla="*/ 2293114 w 7229348"/>
                <a:gd name="connsiteY186" fmla="*/ 4153961 h 4970575"/>
                <a:gd name="connsiteX187" fmla="*/ 4527952 w 7229348"/>
                <a:gd name="connsiteY187" fmla="*/ 4109336 h 4970575"/>
                <a:gd name="connsiteX188" fmla="*/ 4518191 w 7229348"/>
                <a:gd name="connsiteY188" fmla="*/ 4128733 h 4970575"/>
                <a:gd name="connsiteX189" fmla="*/ 4517430 w 7229348"/>
                <a:gd name="connsiteY189" fmla="*/ 4139889 h 4970575"/>
                <a:gd name="connsiteX190" fmla="*/ 4518191 w 7229348"/>
                <a:gd name="connsiteY190" fmla="*/ 4128986 h 4970575"/>
                <a:gd name="connsiteX191" fmla="*/ 4527952 w 7229348"/>
                <a:gd name="connsiteY191" fmla="*/ 4109463 h 4970575"/>
                <a:gd name="connsiteX192" fmla="*/ 4537714 w 7229348"/>
                <a:gd name="connsiteY192" fmla="*/ 4129240 h 4970575"/>
                <a:gd name="connsiteX193" fmla="*/ 4579677 w 7229348"/>
                <a:gd name="connsiteY193" fmla="*/ 4186797 h 4970575"/>
                <a:gd name="connsiteX194" fmla="*/ 4579677 w 7229348"/>
                <a:gd name="connsiteY194" fmla="*/ 4186797 h 4970575"/>
                <a:gd name="connsiteX195" fmla="*/ 4537714 w 7229348"/>
                <a:gd name="connsiteY195" fmla="*/ 4129240 h 4970575"/>
                <a:gd name="connsiteX196" fmla="*/ 4527952 w 7229348"/>
                <a:gd name="connsiteY196" fmla="*/ 4109589 h 4970575"/>
                <a:gd name="connsiteX197" fmla="*/ 4527952 w 7229348"/>
                <a:gd name="connsiteY197" fmla="*/ 4109589 h 4970575"/>
                <a:gd name="connsiteX198" fmla="*/ 4486749 w 7229348"/>
                <a:gd name="connsiteY198" fmla="*/ 4109336 h 4970575"/>
                <a:gd name="connsiteX199" fmla="*/ 4497526 w 7229348"/>
                <a:gd name="connsiteY199" fmla="*/ 4171330 h 4970575"/>
                <a:gd name="connsiteX200" fmla="*/ 4508809 w 7229348"/>
                <a:gd name="connsiteY200" fmla="*/ 4238142 h 4970575"/>
                <a:gd name="connsiteX201" fmla="*/ 4445420 w 7229348"/>
                <a:gd name="connsiteY201" fmla="*/ 4119478 h 4970575"/>
                <a:gd name="connsiteX202" fmla="*/ 4403203 w 7229348"/>
                <a:gd name="connsiteY202" fmla="*/ 4138494 h 4970575"/>
                <a:gd name="connsiteX203" fmla="*/ 4486242 w 7229348"/>
                <a:gd name="connsiteY203" fmla="*/ 4109336 h 4970575"/>
                <a:gd name="connsiteX204" fmla="*/ 1596216 w 7229348"/>
                <a:gd name="connsiteY204" fmla="*/ 4104391 h 4970575"/>
                <a:gd name="connsiteX205" fmla="*/ 1619797 w 7229348"/>
                <a:gd name="connsiteY205" fmla="*/ 4177542 h 4970575"/>
                <a:gd name="connsiteX206" fmla="*/ 1400471 w 7229348"/>
                <a:gd name="connsiteY206" fmla="*/ 4677046 h 4970575"/>
                <a:gd name="connsiteX207" fmla="*/ 1351281 w 7229348"/>
                <a:gd name="connsiteY207" fmla="*/ 4805472 h 4970575"/>
                <a:gd name="connsiteX208" fmla="*/ 1311474 w 7229348"/>
                <a:gd name="connsiteY208" fmla="*/ 4783794 h 4970575"/>
                <a:gd name="connsiteX209" fmla="*/ 1596216 w 7229348"/>
                <a:gd name="connsiteY209" fmla="*/ 4104391 h 4970575"/>
                <a:gd name="connsiteX210" fmla="*/ 4591975 w 7229348"/>
                <a:gd name="connsiteY210" fmla="*/ 4100968 h 4970575"/>
                <a:gd name="connsiteX211" fmla="*/ 4611245 w 7229348"/>
                <a:gd name="connsiteY211" fmla="*/ 4254750 h 4970575"/>
                <a:gd name="connsiteX212" fmla="*/ 4532643 w 7229348"/>
                <a:gd name="connsiteY212" fmla="*/ 4254750 h 4970575"/>
                <a:gd name="connsiteX213" fmla="*/ 4516922 w 7229348"/>
                <a:gd name="connsiteY213" fmla="*/ 4140650 h 4970575"/>
                <a:gd name="connsiteX214" fmla="*/ 4516922 w 7229348"/>
                <a:gd name="connsiteY214" fmla="*/ 4141410 h 4970575"/>
                <a:gd name="connsiteX215" fmla="*/ 4511344 w 7229348"/>
                <a:gd name="connsiteY215" fmla="*/ 4105659 h 4970575"/>
                <a:gd name="connsiteX216" fmla="*/ 4591468 w 7229348"/>
                <a:gd name="connsiteY216" fmla="*/ 4101856 h 4970575"/>
                <a:gd name="connsiteX217" fmla="*/ 4591468 w 7229348"/>
                <a:gd name="connsiteY217" fmla="*/ 4101856 h 4970575"/>
                <a:gd name="connsiteX218" fmla="*/ 1775607 w 7229348"/>
                <a:gd name="connsiteY218" fmla="*/ 4080557 h 4970575"/>
                <a:gd name="connsiteX219" fmla="*/ 1838108 w 7229348"/>
                <a:gd name="connsiteY219" fmla="*/ 4174119 h 4970575"/>
                <a:gd name="connsiteX220" fmla="*/ 1766859 w 7229348"/>
                <a:gd name="connsiteY220" fmla="*/ 4131141 h 4970575"/>
                <a:gd name="connsiteX221" fmla="*/ 1775607 w 7229348"/>
                <a:gd name="connsiteY221" fmla="*/ 4079796 h 4970575"/>
                <a:gd name="connsiteX222" fmla="*/ 4444659 w 7229348"/>
                <a:gd name="connsiteY222" fmla="*/ 4078402 h 4970575"/>
                <a:gd name="connsiteX223" fmla="*/ 4440983 w 7229348"/>
                <a:gd name="connsiteY223" fmla="*/ 4080430 h 4970575"/>
                <a:gd name="connsiteX224" fmla="*/ 4443772 w 7229348"/>
                <a:gd name="connsiteY224" fmla="*/ 4079289 h 4970575"/>
                <a:gd name="connsiteX225" fmla="*/ 4444659 w 7229348"/>
                <a:gd name="connsiteY225" fmla="*/ 4078402 h 4970575"/>
                <a:gd name="connsiteX226" fmla="*/ 1534983 w 7229348"/>
                <a:gd name="connsiteY226" fmla="*/ 4074979 h 4970575"/>
                <a:gd name="connsiteX227" fmla="*/ 1567945 w 7229348"/>
                <a:gd name="connsiteY227" fmla="*/ 4139255 h 4970575"/>
                <a:gd name="connsiteX228" fmla="*/ 1416572 w 7229348"/>
                <a:gd name="connsiteY228" fmla="*/ 4506911 h 4970575"/>
                <a:gd name="connsiteX229" fmla="*/ 1308431 w 7229348"/>
                <a:gd name="connsiteY229" fmla="*/ 4745000 h 4970575"/>
                <a:gd name="connsiteX230" fmla="*/ 1295753 w 7229348"/>
                <a:gd name="connsiteY230" fmla="*/ 4765918 h 4970575"/>
                <a:gd name="connsiteX231" fmla="*/ 1266087 w 7229348"/>
                <a:gd name="connsiteY231" fmla="*/ 4717615 h 4970575"/>
                <a:gd name="connsiteX232" fmla="*/ 1268496 w 7229348"/>
                <a:gd name="connsiteY232" fmla="*/ 4687442 h 4970575"/>
                <a:gd name="connsiteX233" fmla="*/ 1440787 w 7229348"/>
                <a:gd name="connsiteY233" fmla="*/ 4325492 h 4970575"/>
                <a:gd name="connsiteX234" fmla="*/ 1516854 w 7229348"/>
                <a:gd name="connsiteY234" fmla="*/ 4128986 h 4970575"/>
                <a:gd name="connsiteX235" fmla="*/ 1534856 w 7229348"/>
                <a:gd name="connsiteY235" fmla="*/ 4074599 h 4970575"/>
                <a:gd name="connsiteX236" fmla="*/ 1516980 w 7229348"/>
                <a:gd name="connsiteY236" fmla="*/ 4068006 h 4970575"/>
                <a:gd name="connsiteX237" fmla="*/ 1419615 w 7229348"/>
                <a:gd name="connsiteY237" fmla="*/ 4342987 h 4970575"/>
                <a:gd name="connsiteX238" fmla="*/ 1262030 w 7229348"/>
                <a:gd name="connsiteY238" fmla="*/ 4671595 h 4970575"/>
                <a:gd name="connsiteX239" fmla="*/ 1250113 w 7229348"/>
                <a:gd name="connsiteY239" fmla="*/ 4696950 h 4970575"/>
                <a:gd name="connsiteX240" fmla="*/ 1216136 w 7229348"/>
                <a:gd name="connsiteY240" fmla="*/ 4676539 h 4970575"/>
                <a:gd name="connsiteX241" fmla="*/ 1464114 w 7229348"/>
                <a:gd name="connsiteY241" fmla="*/ 4171584 h 4970575"/>
                <a:gd name="connsiteX242" fmla="*/ 1496823 w 7229348"/>
                <a:gd name="connsiteY242" fmla="*/ 4082839 h 4970575"/>
                <a:gd name="connsiteX243" fmla="*/ 1516980 w 7229348"/>
                <a:gd name="connsiteY243" fmla="*/ 4068133 h 4970575"/>
                <a:gd name="connsiteX244" fmla="*/ 4603258 w 7229348"/>
                <a:gd name="connsiteY244" fmla="*/ 4068006 h 4970575"/>
                <a:gd name="connsiteX245" fmla="*/ 4589693 w 7229348"/>
                <a:gd name="connsiteY245" fmla="*/ 4069020 h 4970575"/>
                <a:gd name="connsiteX246" fmla="*/ 4606681 w 7229348"/>
                <a:gd name="connsiteY246" fmla="*/ 4068386 h 4970575"/>
                <a:gd name="connsiteX247" fmla="*/ 4603258 w 7229348"/>
                <a:gd name="connsiteY247" fmla="*/ 4068386 h 4970575"/>
                <a:gd name="connsiteX248" fmla="*/ 2141995 w 7229348"/>
                <a:gd name="connsiteY248" fmla="*/ 4053046 h 4970575"/>
                <a:gd name="connsiteX249" fmla="*/ 2162025 w 7229348"/>
                <a:gd name="connsiteY249" fmla="*/ 4065724 h 4970575"/>
                <a:gd name="connsiteX250" fmla="*/ 2206524 w 7229348"/>
                <a:gd name="connsiteY250" fmla="*/ 4132409 h 4970575"/>
                <a:gd name="connsiteX251" fmla="*/ 2204623 w 7229348"/>
                <a:gd name="connsiteY251" fmla="*/ 4140650 h 4970575"/>
                <a:gd name="connsiteX252" fmla="*/ 2119809 w 7229348"/>
                <a:gd name="connsiteY252" fmla="*/ 4098560 h 4970575"/>
                <a:gd name="connsiteX253" fmla="*/ 2110934 w 7229348"/>
                <a:gd name="connsiteY253" fmla="*/ 4073204 h 4970575"/>
                <a:gd name="connsiteX254" fmla="*/ 2141995 w 7229348"/>
                <a:gd name="connsiteY254" fmla="*/ 4053554 h 4970575"/>
                <a:gd name="connsiteX255" fmla="*/ 4746137 w 7229348"/>
                <a:gd name="connsiteY255" fmla="*/ 4051778 h 4970575"/>
                <a:gd name="connsiteX256" fmla="*/ 4746137 w 7229348"/>
                <a:gd name="connsiteY256" fmla="*/ 4051778 h 4970575"/>
                <a:gd name="connsiteX257" fmla="*/ 4773267 w 7229348"/>
                <a:gd name="connsiteY257" fmla="*/ 4155483 h 4970575"/>
                <a:gd name="connsiteX258" fmla="*/ 2109159 w 7229348"/>
                <a:gd name="connsiteY258" fmla="*/ 4045313 h 4970575"/>
                <a:gd name="connsiteX259" fmla="*/ 2125640 w 7229348"/>
                <a:gd name="connsiteY259" fmla="*/ 4119097 h 4970575"/>
                <a:gd name="connsiteX260" fmla="*/ 2202594 w 7229348"/>
                <a:gd name="connsiteY260" fmla="*/ 4151172 h 4970575"/>
                <a:gd name="connsiteX261" fmla="*/ 2106243 w 7229348"/>
                <a:gd name="connsiteY261" fmla="*/ 4151172 h 4970575"/>
                <a:gd name="connsiteX262" fmla="*/ 2062632 w 7229348"/>
                <a:gd name="connsiteY262" fmla="*/ 4099194 h 4970575"/>
                <a:gd name="connsiteX263" fmla="*/ 2086212 w 7229348"/>
                <a:gd name="connsiteY263" fmla="*/ 4059892 h 4970575"/>
                <a:gd name="connsiteX264" fmla="*/ 2109159 w 7229348"/>
                <a:gd name="connsiteY264" fmla="*/ 4045947 h 4970575"/>
                <a:gd name="connsiteX265" fmla="*/ 2657346 w 7229348"/>
                <a:gd name="connsiteY265" fmla="*/ 4036692 h 4970575"/>
                <a:gd name="connsiteX266" fmla="*/ 2686619 w 7229348"/>
                <a:gd name="connsiteY266" fmla="*/ 4072279 h 4970575"/>
                <a:gd name="connsiteX267" fmla="*/ 2684604 w 7229348"/>
                <a:gd name="connsiteY267" fmla="*/ 4080811 h 4970575"/>
                <a:gd name="connsiteX268" fmla="*/ 2639471 w 7229348"/>
                <a:gd name="connsiteY268" fmla="*/ 4238903 h 4970575"/>
                <a:gd name="connsiteX269" fmla="*/ 2569616 w 7229348"/>
                <a:gd name="connsiteY269" fmla="*/ 4208476 h 4970575"/>
                <a:gd name="connsiteX270" fmla="*/ 2657346 w 7229348"/>
                <a:gd name="connsiteY270" fmla="*/ 4036692 h 4970575"/>
                <a:gd name="connsiteX271" fmla="*/ 1520023 w 7229348"/>
                <a:gd name="connsiteY271" fmla="*/ 4015013 h 4970575"/>
                <a:gd name="connsiteX272" fmla="*/ 1659479 w 7229348"/>
                <a:gd name="connsiteY272" fmla="*/ 4064583 h 4970575"/>
                <a:gd name="connsiteX273" fmla="*/ 1725402 w 7229348"/>
                <a:gd name="connsiteY273" fmla="*/ 4106166 h 4970575"/>
                <a:gd name="connsiteX274" fmla="*/ 1741503 w 7229348"/>
                <a:gd name="connsiteY274" fmla="*/ 4161188 h 4970575"/>
                <a:gd name="connsiteX275" fmla="*/ 1620684 w 7229348"/>
                <a:gd name="connsiteY275" fmla="*/ 4107054 h 4970575"/>
                <a:gd name="connsiteX276" fmla="*/ 1509373 w 7229348"/>
                <a:gd name="connsiteY276" fmla="*/ 4045313 h 4970575"/>
                <a:gd name="connsiteX277" fmla="*/ 4737135 w 7229348"/>
                <a:gd name="connsiteY277" fmla="*/ 4010449 h 4970575"/>
                <a:gd name="connsiteX278" fmla="*/ 4752856 w 7229348"/>
                <a:gd name="connsiteY278" fmla="*/ 4035805 h 4970575"/>
                <a:gd name="connsiteX279" fmla="*/ 4795833 w 7229348"/>
                <a:gd name="connsiteY279" fmla="*/ 4109209 h 4970575"/>
                <a:gd name="connsiteX280" fmla="*/ 4821189 w 7229348"/>
                <a:gd name="connsiteY280" fmla="*/ 4156244 h 4970575"/>
                <a:gd name="connsiteX281" fmla="*/ 4755138 w 7229348"/>
                <a:gd name="connsiteY281" fmla="*/ 4170696 h 4970575"/>
                <a:gd name="connsiteX282" fmla="*/ 4736882 w 7229348"/>
                <a:gd name="connsiteY282" fmla="*/ 4010068 h 4970575"/>
                <a:gd name="connsiteX283" fmla="*/ 4671211 w 7229348"/>
                <a:gd name="connsiteY283" fmla="*/ 3970894 h 4970575"/>
                <a:gd name="connsiteX284" fmla="*/ 4675141 w 7229348"/>
                <a:gd name="connsiteY284" fmla="*/ 3976980 h 4970575"/>
                <a:gd name="connsiteX285" fmla="*/ 4680720 w 7229348"/>
                <a:gd name="connsiteY285" fmla="*/ 3984840 h 4970575"/>
                <a:gd name="connsiteX286" fmla="*/ 4675141 w 7229348"/>
                <a:gd name="connsiteY286" fmla="*/ 3976472 h 4970575"/>
                <a:gd name="connsiteX287" fmla="*/ 4671211 w 7229348"/>
                <a:gd name="connsiteY287" fmla="*/ 3970894 h 4970575"/>
                <a:gd name="connsiteX288" fmla="*/ 4543292 w 7229348"/>
                <a:gd name="connsiteY288" fmla="*/ 3966330 h 4970575"/>
                <a:gd name="connsiteX289" fmla="*/ 4502090 w 7229348"/>
                <a:gd name="connsiteY289" fmla="*/ 3967725 h 4970575"/>
                <a:gd name="connsiteX290" fmla="*/ 4502090 w 7229348"/>
                <a:gd name="connsiteY290" fmla="*/ 3967725 h 4970575"/>
                <a:gd name="connsiteX291" fmla="*/ 4396230 w 7229348"/>
                <a:gd name="connsiteY291" fmla="*/ 4080684 h 4970575"/>
                <a:gd name="connsiteX292" fmla="*/ 4399273 w 7229348"/>
                <a:gd name="connsiteY292" fmla="*/ 4085248 h 4970575"/>
                <a:gd name="connsiteX293" fmla="*/ 4397371 w 7229348"/>
                <a:gd name="connsiteY293" fmla="*/ 4080938 h 4970575"/>
                <a:gd name="connsiteX294" fmla="*/ 4503357 w 7229348"/>
                <a:gd name="connsiteY294" fmla="*/ 3968105 h 4970575"/>
                <a:gd name="connsiteX295" fmla="*/ 4543546 w 7229348"/>
                <a:gd name="connsiteY295" fmla="*/ 3966457 h 4970575"/>
                <a:gd name="connsiteX296" fmla="*/ 1541955 w 7229348"/>
                <a:gd name="connsiteY296" fmla="*/ 3951624 h 4970575"/>
                <a:gd name="connsiteX297" fmla="*/ 1623220 w 7229348"/>
                <a:gd name="connsiteY297" fmla="*/ 3989657 h 4970575"/>
                <a:gd name="connsiteX298" fmla="*/ 1747589 w 7229348"/>
                <a:gd name="connsiteY298" fmla="*/ 4068767 h 4970575"/>
                <a:gd name="connsiteX299" fmla="*/ 1754308 w 7229348"/>
                <a:gd name="connsiteY299" fmla="*/ 4106800 h 4970575"/>
                <a:gd name="connsiteX300" fmla="*/ 1525221 w 7229348"/>
                <a:gd name="connsiteY300" fmla="*/ 4000434 h 4970575"/>
                <a:gd name="connsiteX301" fmla="*/ 2087987 w 7229348"/>
                <a:gd name="connsiteY301" fmla="*/ 3950610 h 4970575"/>
                <a:gd name="connsiteX302" fmla="*/ 2102439 w 7229348"/>
                <a:gd name="connsiteY302" fmla="*/ 3998278 h 4970575"/>
                <a:gd name="connsiteX303" fmla="*/ 2072140 w 7229348"/>
                <a:gd name="connsiteY303" fmla="*/ 4015647 h 4970575"/>
                <a:gd name="connsiteX304" fmla="*/ 2050588 w 7229348"/>
                <a:gd name="connsiteY304" fmla="*/ 4169682 h 4970575"/>
                <a:gd name="connsiteX305" fmla="*/ 2215399 w 7229348"/>
                <a:gd name="connsiteY305" fmla="*/ 4276429 h 4970575"/>
                <a:gd name="connsiteX306" fmla="*/ 2273843 w 7229348"/>
                <a:gd name="connsiteY306" fmla="*/ 4300010 h 4970575"/>
                <a:gd name="connsiteX307" fmla="*/ 1885143 w 7229348"/>
                <a:gd name="connsiteY307" fmla="*/ 4197573 h 4970575"/>
                <a:gd name="connsiteX308" fmla="*/ 1995059 w 7229348"/>
                <a:gd name="connsiteY308" fmla="*/ 4025789 h 4970575"/>
                <a:gd name="connsiteX309" fmla="*/ 2088621 w 7229348"/>
                <a:gd name="connsiteY309" fmla="*/ 3950990 h 4970575"/>
                <a:gd name="connsiteX310" fmla="*/ 4731050 w 7229348"/>
                <a:gd name="connsiteY310" fmla="*/ 3940087 h 4970575"/>
                <a:gd name="connsiteX311" fmla="*/ 4885592 w 7229348"/>
                <a:gd name="connsiteY311" fmla="*/ 4143946 h 4970575"/>
                <a:gd name="connsiteX312" fmla="*/ 4841093 w 7229348"/>
                <a:gd name="connsiteY312" fmla="*/ 4152820 h 4970575"/>
                <a:gd name="connsiteX313" fmla="*/ 4731050 w 7229348"/>
                <a:gd name="connsiteY313" fmla="*/ 3962654 h 4970575"/>
                <a:gd name="connsiteX314" fmla="*/ 4731050 w 7229348"/>
                <a:gd name="connsiteY314" fmla="*/ 3939960 h 4970575"/>
                <a:gd name="connsiteX315" fmla="*/ 1562620 w 7229348"/>
                <a:gd name="connsiteY315" fmla="*/ 3907505 h 4970575"/>
                <a:gd name="connsiteX316" fmla="*/ 1596216 w 7229348"/>
                <a:gd name="connsiteY316" fmla="*/ 3915366 h 4970575"/>
                <a:gd name="connsiteX317" fmla="*/ 1755449 w 7229348"/>
                <a:gd name="connsiteY317" fmla="*/ 4020591 h 4970575"/>
                <a:gd name="connsiteX318" fmla="*/ 1771170 w 7229348"/>
                <a:gd name="connsiteY318" fmla="*/ 4057737 h 4970575"/>
                <a:gd name="connsiteX319" fmla="*/ 1764196 w 7229348"/>
                <a:gd name="connsiteY319" fmla="*/ 4062174 h 4970575"/>
                <a:gd name="connsiteX320" fmla="*/ 1548674 w 7229348"/>
                <a:gd name="connsiteY320" fmla="*/ 3934383 h 4970575"/>
                <a:gd name="connsiteX321" fmla="*/ 1563127 w 7229348"/>
                <a:gd name="connsiteY321" fmla="*/ 3907505 h 4970575"/>
                <a:gd name="connsiteX322" fmla="*/ 1757984 w 7229348"/>
                <a:gd name="connsiteY322" fmla="*/ 3761457 h 4970575"/>
                <a:gd name="connsiteX323" fmla="*/ 1767493 w 7229348"/>
                <a:gd name="connsiteY323" fmla="*/ 3762091 h 4970575"/>
                <a:gd name="connsiteX324" fmla="*/ 1767493 w 7229348"/>
                <a:gd name="connsiteY324" fmla="*/ 4009688 h 4970575"/>
                <a:gd name="connsiteX325" fmla="*/ 1708161 w 7229348"/>
                <a:gd name="connsiteY325" fmla="*/ 3961513 h 4970575"/>
                <a:gd name="connsiteX326" fmla="*/ 1703597 w 7229348"/>
                <a:gd name="connsiteY326" fmla="*/ 3945032 h 4970575"/>
                <a:gd name="connsiteX327" fmla="*/ 1757984 w 7229348"/>
                <a:gd name="connsiteY327" fmla="*/ 3761457 h 4970575"/>
                <a:gd name="connsiteX328" fmla="*/ 2214384 w 7229348"/>
                <a:gd name="connsiteY328" fmla="*/ 3716198 h 4970575"/>
                <a:gd name="connsiteX329" fmla="*/ 2232640 w 7229348"/>
                <a:gd name="connsiteY329" fmla="*/ 3848427 h 4970575"/>
                <a:gd name="connsiteX330" fmla="*/ 2269026 w 7229348"/>
                <a:gd name="connsiteY330" fmla="*/ 3956188 h 4970575"/>
                <a:gd name="connsiteX331" fmla="*/ 2345092 w 7229348"/>
                <a:gd name="connsiteY331" fmla="*/ 4120999 h 4970575"/>
                <a:gd name="connsiteX332" fmla="*/ 2256348 w 7229348"/>
                <a:gd name="connsiteY332" fmla="*/ 4133043 h 4970575"/>
                <a:gd name="connsiteX333" fmla="*/ 2215906 w 7229348"/>
                <a:gd name="connsiteY333" fmla="*/ 4118083 h 4970575"/>
                <a:gd name="connsiteX334" fmla="*/ 2150108 w 7229348"/>
                <a:gd name="connsiteY334" fmla="*/ 4000307 h 4970575"/>
                <a:gd name="connsiteX335" fmla="*/ 2118667 w 7229348"/>
                <a:gd name="connsiteY335" fmla="*/ 3890264 h 4970575"/>
                <a:gd name="connsiteX336" fmla="*/ 2126021 w 7229348"/>
                <a:gd name="connsiteY336" fmla="*/ 3844243 h 4970575"/>
                <a:gd name="connsiteX337" fmla="*/ 2213497 w 7229348"/>
                <a:gd name="connsiteY337" fmla="*/ 3716578 h 4970575"/>
                <a:gd name="connsiteX338" fmla="*/ 3390629 w 7229348"/>
                <a:gd name="connsiteY338" fmla="*/ 3690842 h 4970575"/>
                <a:gd name="connsiteX339" fmla="*/ 3574710 w 7229348"/>
                <a:gd name="connsiteY339" fmla="*/ 3691730 h 4970575"/>
                <a:gd name="connsiteX340" fmla="*/ 3390629 w 7229348"/>
                <a:gd name="connsiteY340" fmla="*/ 3690842 h 4970575"/>
                <a:gd name="connsiteX341" fmla="*/ 5846948 w 7229348"/>
                <a:gd name="connsiteY341" fmla="*/ 3685137 h 4970575"/>
                <a:gd name="connsiteX342" fmla="*/ 5862669 w 7229348"/>
                <a:gd name="connsiteY342" fmla="*/ 3685771 h 4970575"/>
                <a:gd name="connsiteX343" fmla="*/ 6240720 w 7229348"/>
                <a:gd name="connsiteY343" fmla="*/ 3731538 h 4970575"/>
                <a:gd name="connsiteX344" fmla="*/ 6714742 w 7229348"/>
                <a:gd name="connsiteY344" fmla="*/ 3753724 h 4970575"/>
                <a:gd name="connsiteX345" fmla="*/ 7181031 w 7229348"/>
                <a:gd name="connsiteY345" fmla="*/ 3776544 h 4970575"/>
                <a:gd name="connsiteX346" fmla="*/ 7190919 w 7229348"/>
                <a:gd name="connsiteY346" fmla="*/ 3777305 h 4970575"/>
                <a:gd name="connsiteX347" fmla="*/ 7192186 w 7229348"/>
                <a:gd name="connsiteY347" fmla="*/ 3784658 h 4970575"/>
                <a:gd name="connsiteX348" fmla="*/ 7155928 w 7229348"/>
                <a:gd name="connsiteY348" fmla="*/ 3792518 h 4970575"/>
                <a:gd name="connsiteX349" fmla="*/ 6891090 w 7229348"/>
                <a:gd name="connsiteY349" fmla="*/ 3779840 h 4970575"/>
                <a:gd name="connsiteX350" fmla="*/ 6478555 w 7229348"/>
                <a:gd name="connsiteY350" fmla="*/ 3759429 h 4970575"/>
                <a:gd name="connsiteX351" fmla="*/ 6018986 w 7229348"/>
                <a:gd name="connsiteY351" fmla="*/ 3735849 h 4970575"/>
                <a:gd name="connsiteX352" fmla="*/ 5841497 w 7229348"/>
                <a:gd name="connsiteY352" fmla="*/ 3707450 h 4970575"/>
                <a:gd name="connsiteX353" fmla="*/ 5847455 w 7229348"/>
                <a:gd name="connsiteY353" fmla="*/ 3685137 h 4970575"/>
                <a:gd name="connsiteX354" fmla="*/ 1735545 w 7229348"/>
                <a:gd name="connsiteY354" fmla="*/ 3650020 h 4970575"/>
                <a:gd name="connsiteX355" fmla="*/ 1744419 w 7229348"/>
                <a:gd name="connsiteY355" fmla="*/ 3650780 h 4970575"/>
                <a:gd name="connsiteX356" fmla="*/ 1749744 w 7229348"/>
                <a:gd name="connsiteY356" fmla="*/ 3749667 h 4970575"/>
                <a:gd name="connsiteX357" fmla="*/ 1689144 w 7229348"/>
                <a:gd name="connsiteY357" fmla="*/ 3947060 h 4970575"/>
                <a:gd name="connsiteX358" fmla="*/ 1649083 w 7229348"/>
                <a:gd name="connsiteY358" fmla="*/ 3923479 h 4970575"/>
                <a:gd name="connsiteX359" fmla="*/ 1735545 w 7229348"/>
                <a:gd name="connsiteY359" fmla="*/ 3650020 h 4970575"/>
                <a:gd name="connsiteX360" fmla="*/ 5678334 w 7229348"/>
                <a:gd name="connsiteY360" fmla="*/ 3634680 h 4970575"/>
                <a:gd name="connsiteX361" fmla="*/ 5812464 w 7229348"/>
                <a:gd name="connsiteY361" fmla="*/ 3669671 h 4970575"/>
                <a:gd name="connsiteX362" fmla="*/ 5819311 w 7229348"/>
                <a:gd name="connsiteY362" fmla="*/ 3701872 h 4970575"/>
                <a:gd name="connsiteX363" fmla="*/ 5675038 w 7229348"/>
                <a:gd name="connsiteY363" fmla="*/ 3641526 h 4970575"/>
                <a:gd name="connsiteX364" fmla="*/ 5678334 w 7229348"/>
                <a:gd name="connsiteY364" fmla="*/ 3634680 h 4970575"/>
                <a:gd name="connsiteX365" fmla="*/ 1672790 w 7229348"/>
                <a:gd name="connsiteY365" fmla="*/ 3634680 h 4970575"/>
                <a:gd name="connsiteX366" fmla="*/ 1568452 w 7229348"/>
                <a:gd name="connsiteY366" fmla="*/ 3894701 h 4970575"/>
                <a:gd name="connsiteX367" fmla="*/ 1672790 w 7229348"/>
                <a:gd name="connsiteY367" fmla="*/ 3634680 h 4970575"/>
                <a:gd name="connsiteX368" fmla="*/ 1708922 w 7229348"/>
                <a:gd name="connsiteY368" fmla="*/ 3608056 h 4970575"/>
                <a:gd name="connsiteX369" fmla="*/ 1731235 w 7229348"/>
                <a:gd name="connsiteY369" fmla="*/ 3622889 h 4970575"/>
                <a:gd name="connsiteX370" fmla="*/ 1636024 w 7229348"/>
                <a:gd name="connsiteY370" fmla="*/ 3916887 h 4970575"/>
                <a:gd name="connsiteX371" fmla="*/ 1588229 w 7229348"/>
                <a:gd name="connsiteY371" fmla="*/ 3896476 h 4970575"/>
                <a:gd name="connsiteX372" fmla="*/ 1708795 w 7229348"/>
                <a:gd name="connsiteY372" fmla="*/ 3608183 h 4970575"/>
                <a:gd name="connsiteX373" fmla="*/ 3846395 w 7229348"/>
                <a:gd name="connsiteY373" fmla="*/ 3602478 h 4970575"/>
                <a:gd name="connsiteX374" fmla="*/ 3846395 w 7229348"/>
                <a:gd name="connsiteY374" fmla="*/ 3602478 h 4970575"/>
                <a:gd name="connsiteX375" fmla="*/ 3846395 w 7229348"/>
                <a:gd name="connsiteY375" fmla="*/ 3603112 h 4970575"/>
                <a:gd name="connsiteX376" fmla="*/ 3861481 w 7229348"/>
                <a:gd name="connsiteY376" fmla="*/ 3605141 h 4970575"/>
                <a:gd name="connsiteX377" fmla="*/ 3874920 w 7229348"/>
                <a:gd name="connsiteY377" fmla="*/ 3609831 h 4970575"/>
                <a:gd name="connsiteX378" fmla="*/ 3885315 w 7229348"/>
                <a:gd name="connsiteY378" fmla="*/ 3660543 h 4970575"/>
                <a:gd name="connsiteX379" fmla="*/ 3846014 w 7229348"/>
                <a:gd name="connsiteY379" fmla="*/ 3603112 h 4970575"/>
                <a:gd name="connsiteX380" fmla="*/ 3846014 w 7229348"/>
                <a:gd name="connsiteY380" fmla="*/ 3603112 h 4970575"/>
                <a:gd name="connsiteX381" fmla="*/ 3845381 w 7229348"/>
                <a:gd name="connsiteY381" fmla="*/ 3602352 h 4970575"/>
                <a:gd name="connsiteX382" fmla="*/ 3846395 w 7229348"/>
                <a:gd name="connsiteY382" fmla="*/ 3602478 h 4970575"/>
                <a:gd name="connsiteX383" fmla="*/ 3846395 w 7229348"/>
                <a:gd name="connsiteY383" fmla="*/ 3602478 h 4970575"/>
                <a:gd name="connsiteX384" fmla="*/ 3846395 w 7229348"/>
                <a:gd name="connsiteY384" fmla="*/ 3602478 h 4970575"/>
                <a:gd name="connsiteX385" fmla="*/ 2571517 w 7229348"/>
                <a:gd name="connsiteY385" fmla="*/ 3593224 h 4970575"/>
                <a:gd name="connsiteX386" fmla="*/ 2571517 w 7229348"/>
                <a:gd name="connsiteY386" fmla="*/ 3593224 h 4970575"/>
                <a:gd name="connsiteX387" fmla="*/ 2554529 w 7229348"/>
                <a:gd name="connsiteY387" fmla="*/ 3663838 h 4970575"/>
                <a:gd name="connsiteX388" fmla="*/ 2604099 w 7229348"/>
                <a:gd name="connsiteY388" fmla="*/ 3769318 h 4970575"/>
                <a:gd name="connsiteX389" fmla="*/ 2538936 w 7229348"/>
                <a:gd name="connsiteY389" fmla="*/ 3803294 h 4970575"/>
                <a:gd name="connsiteX390" fmla="*/ 2502677 w 7229348"/>
                <a:gd name="connsiteY390" fmla="*/ 3783263 h 4970575"/>
                <a:gd name="connsiteX391" fmla="*/ 2571517 w 7229348"/>
                <a:gd name="connsiteY391" fmla="*/ 3593097 h 4970575"/>
                <a:gd name="connsiteX392" fmla="*/ 3801262 w 7229348"/>
                <a:gd name="connsiteY392" fmla="*/ 3585617 h 4970575"/>
                <a:gd name="connsiteX393" fmla="*/ 3817236 w 7229348"/>
                <a:gd name="connsiteY393" fmla="*/ 3587772 h 4970575"/>
                <a:gd name="connsiteX394" fmla="*/ 3846521 w 7229348"/>
                <a:gd name="connsiteY394" fmla="*/ 3602605 h 4970575"/>
                <a:gd name="connsiteX395" fmla="*/ 3855269 w 7229348"/>
                <a:gd name="connsiteY395" fmla="*/ 3619593 h 4970575"/>
                <a:gd name="connsiteX396" fmla="*/ 3843606 w 7229348"/>
                <a:gd name="connsiteY396" fmla="*/ 3642667 h 4970575"/>
                <a:gd name="connsiteX397" fmla="*/ 3791627 w 7229348"/>
                <a:gd name="connsiteY397" fmla="*/ 3642667 h 4970575"/>
                <a:gd name="connsiteX398" fmla="*/ 3761454 w 7229348"/>
                <a:gd name="connsiteY398" fmla="*/ 3614649 h 4970575"/>
                <a:gd name="connsiteX399" fmla="*/ 3784020 w 7229348"/>
                <a:gd name="connsiteY399" fmla="*/ 3592463 h 4970575"/>
                <a:gd name="connsiteX400" fmla="*/ 3801262 w 7229348"/>
                <a:gd name="connsiteY400" fmla="*/ 3585997 h 4970575"/>
                <a:gd name="connsiteX401" fmla="*/ 3842084 w 7229348"/>
                <a:gd name="connsiteY401" fmla="*/ 3554430 h 4970575"/>
                <a:gd name="connsiteX402" fmla="*/ 3934125 w 7229348"/>
                <a:gd name="connsiteY402" fmla="*/ 3610719 h 4970575"/>
                <a:gd name="connsiteX403" fmla="*/ 3824082 w 7229348"/>
                <a:gd name="connsiteY403" fmla="*/ 3579278 h 4970575"/>
                <a:gd name="connsiteX404" fmla="*/ 3842084 w 7229348"/>
                <a:gd name="connsiteY404" fmla="*/ 3553922 h 4970575"/>
                <a:gd name="connsiteX405" fmla="*/ 4983084 w 7229348"/>
                <a:gd name="connsiteY405" fmla="*/ 3517664 h 4970575"/>
                <a:gd name="connsiteX406" fmla="*/ 5018836 w 7229348"/>
                <a:gd name="connsiteY406" fmla="*/ 3591829 h 4970575"/>
                <a:gd name="connsiteX407" fmla="*/ 4978521 w 7229348"/>
                <a:gd name="connsiteY407" fmla="*/ 3591829 h 4970575"/>
                <a:gd name="connsiteX408" fmla="*/ 4983084 w 7229348"/>
                <a:gd name="connsiteY408" fmla="*/ 3517664 h 4970575"/>
                <a:gd name="connsiteX409" fmla="*/ 2676996 w 7229348"/>
                <a:gd name="connsiteY409" fmla="*/ 3515128 h 4970575"/>
                <a:gd name="connsiteX410" fmla="*/ 2676996 w 7229348"/>
                <a:gd name="connsiteY410" fmla="*/ 3515128 h 4970575"/>
                <a:gd name="connsiteX411" fmla="*/ 2710973 w 7229348"/>
                <a:gd name="connsiteY411" fmla="*/ 3527172 h 4970575"/>
                <a:gd name="connsiteX412" fmla="*/ 2714142 w 7229348"/>
                <a:gd name="connsiteY412" fmla="*/ 3599562 h 4970575"/>
                <a:gd name="connsiteX413" fmla="*/ 2691956 w 7229348"/>
                <a:gd name="connsiteY413" fmla="*/ 3555063 h 4970575"/>
                <a:gd name="connsiteX414" fmla="*/ 2641245 w 7229348"/>
                <a:gd name="connsiteY414" fmla="*/ 3544541 h 4970575"/>
                <a:gd name="connsiteX415" fmla="*/ 2606128 w 7229348"/>
                <a:gd name="connsiteY415" fmla="*/ 3630242 h 4970575"/>
                <a:gd name="connsiteX416" fmla="*/ 2624637 w 7229348"/>
                <a:gd name="connsiteY416" fmla="*/ 3733947 h 4970575"/>
                <a:gd name="connsiteX417" fmla="*/ 2609424 w 7229348"/>
                <a:gd name="connsiteY417" fmla="*/ 3754358 h 4970575"/>
                <a:gd name="connsiteX418" fmla="*/ 2562250 w 7229348"/>
                <a:gd name="connsiteY418" fmla="*/ 3726708 h 4970575"/>
                <a:gd name="connsiteX419" fmla="*/ 2560995 w 7229348"/>
                <a:gd name="connsiteY419" fmla="*/ 3717212 h 4970575"/>
                <a:gd name="connsiteX420" fmla="*/ 2635794 w 7229348"/>
                <a:gd name="connsiteY420" fmla="*/ 3530849 h 4970575"/>
                <a:gd name="connsiteX421" fmla="*/ 2675856 w 7229348"/>
                <a:gd name="connsiteY421" fmla="*/ 3515128 h 4970575"/>
                <a:gd name="connsiteX422" fmla="*/ 4948347 w 7229348"/>
                <a:gd name="connsiteY422" fmla="*/ 3505113 h 4970575"/>
                <a:gd name="connsiteX423" fmla="*/ 4964701 w 7229348"/>
                <a:gd name="connsiteY423" fmla="*/ 3520960 h 4970575"/>
                <a:gd name="connsiteX424" fmla="*/ 4962166 w 7229348"/>
                <a:gd name="connsiteY424" fmla="*/ 3597027 h 4970575"/>
                <a:gd name="connsiteX425" fmla="*/ 4935162 w 7229348"/>
                <a:gd name="connsiteY425" fmla="*/ 3597027 h 4970575"/>
                <a:gd name="connsiteX426" fmla="*/ 4932120 w 7229348"/>
                <a:gd name="connsiteY426" fmla="*/ 3588659 h 4970575"/>
                <a:gd name="connsiteX427" fmla="*/ 4933515 w 7229348"/>
                <a:gd name="connsiteY427" fmla="*/ 3522481 h 4970575"/>
                <a:gd name="connsiteX428" fmla="*/ 4948347 w 7229348"/>
                <a:gd name="connsiteY428" fmla="*/ 3505620 h 4970575"/>
                <a:gd name="connsiteX429" fmla="*/ 5833002 w 7229348"/>
                <a:gd name="connsiteY429" fmla="*/ 3488632 h 4970575"/>
                <a:gd name="connsiteX430" fmla="*/ 5833002 w 7229348"/>
                <a:gd name="connsiteY430" fmla="*/ 3657246 h 4970575"/>
                <a:gd name="connsiteX431" fmla="*/ 5630158 w 7229348"/>
                <a:gd name="connsiteY431" fmla="*/ 3612367 h 4970575"/>
                <a:gd name="connsiteX432" fmla="*/ 5621537 w 7229348"/>
                <a:gd name="connsiteY432" fmla="*/ 3545555 h 4970575"/>
                <a:gd name="connsiteX433" fmla="*/ 2464137 w 7229348"/>
                <a:gd name="connsiteY433" fmla="*/ 3485462 h 4970575"/>
                <a:gd name="connsiteX434" fmla="*/ 2468954 w 7229348"/>
                <a:gd name="connsiteY434" fmla="*/ 3487110 h 4970575"/>
                <a:gd name="connsiteX435" fmla="*/ 2446641 w 7229348"/>
                <a:gd name="connsiteY435" fmla="*/ 3563938 h 4970575"/>
                <a:gd name="connsiteX436" fmla="*/ 2437767 w 7229348"/>
                <a:gd name="connsiteY436" fmla="*/ 3660289 h 4970575"/>
                <a:gd name="connsiteX437" fmla="*/ 2467560 w 7229348"/>
                <a:gd name="connsiteY437" fmla="*/ 3858442 h 4970575"/>
                <a:gd name="connsiteX438" fmla="*/ 2481505 w 7229348"/>
                <a:gd name="connsiteY438" fmla="*/ 3937805 h 4970575"/>
                <a:gd name="connsiteX439" fmla="*/ 2481505 w 7229348"/>
                <a:gd name="connsiteY439" fmla="*/ 4008547 h 4970575"/>
                <a:gd name="connsiteX440" fmla="*/ 2579504 w 7229348"/>
                <a:gd name="connsiteY440" fmla="*/ 4006138 h 4970575"/>
                <a:gd name="connsiteX441" fmla="*/ 2623116 w 7229348"/>
                <a:gd name="connsiteY441" fmla="*/ 4076373 h 4970575"/>
                <a:gd name="connsiteX442" fmla="*/ 2573673 w 7229348"/>
                <a:gd name="connsiteY442" fmla="*/ 4169048 h 4970575"/>
                <a:gd name="connsiteX443" fmla="*/ 2492916 w 7229348"/>
                <a:gd name="connsiteY443" fmla="*/ 4183881 h 4970575"/>
                <a:gd name="connsiteX444" fmla="*/ 2376153 w 7229348"/>
                <a:gd name="connsiteY444" fmla="*/ 4127465 h 4970575"/>
                <a:gd name="connsiteX445" fmla="*/ 2348895 w 7229348"/>
                <a:gd name="connsiteY445" fmla="*/ 4102109 h 4970575"/>
                <a:gd name="connsiteX446" fmla="*/ 2270928 w 7229348"/>
                <a:gd name="connsiteY446" fmla="*/ 3927536 h 4970575"/>
                <a:gd name="connsiteX447" fmla="*/ 2232894 w 7229348"/>
                <a:gd name="connsiteY447" fmla="*/ 3712014 h 4970575"/>
                <a:gd name="connsiteX448" fmla="*/ 2246460 w 7229348"/>
                <a:gd name="connsiteY448" fmla="*/ 3683489 h 4970575"/>
                <a:gd name="connsiteX449" fmla="*/ 2404171 w 7229348"/>
                <a:gd name="connsiteY449" fmla="*/ 3535413 h 4970575"/>
                <a:gd name="connsiteX450" fmla="*/ 2463503 w 7229348"/>
                <a:gd name="connsiteY450" fmla="*/ 3485462 h 4970575"/>
                <a:gd name="connsiteX451" fmla="*/ 3313548 w 7229348"/>
                <a:gd name="connsiteY451" fmla="*/ 3483180 h 4970575"/>
                <a:gd name="connsiteX452" fmla="*/ 3331804 w 7229348"/>
                <a:gd name="connsiteY452" fmla="*/ 3503718 h 4970575"/>
                <a:gd name="connsiteX453" fmla="*/ 3365907 w 7229348"/>
                <a:gd name="connsiteY453" fmla="*/ 3756006 h 4970575"/>
                <a:gd name="connsiteX454" fmla="*/ 3353229 w 7229348"/>
                <a:gd name="connsiteY454" fmla="*/ 3758035 h 4970575"/>
                <a:gd name="connsiteX455" fmla="*/ 3302518 w 7229348"/>
                <a:gd name="connsiteY455" fmla="*/ 3491041 h 4970575"/>
                <a:gd name="connsiteX456" fmla="*/ 3313548 w 7229348"/>
                <a:gd name="connsiteY456" fmla="*/ 3483180 h 4970575"/>
                <a:gd name="connsiteX457" fmla="*/ 5979177 w 7229348"/>
                <a:gd name="connsiteY457" fmla="*/ 3476588 h 4970575"/>
                <a:gd name="connsiteX458" fmla="*/ 5979177 w 7229348"/>
                <a:gd name="connsiteY458" fmla="*/ 3476588 h 4970575"/>
                <a:gd name="connsiteX459" fmla="*/ 6328070 w 7229348"/>
                <a:gd name="connsiteY459" fmla="*/ 3485209 h 4970575"/>
                <a:gd name="connsiteX460" fmla="*/ 6695726 w 7229348"/>
                <a:gd name="connsiteY460" fmla="*/ 3503211 h 4970575"/>
                <a:gd name="connsiteX461" fmla="*/ 7175452 w 7229348"/>
                <a:gd name="connsiteY461" fmla="*/ 3526792 h 4970575"/>
                <a:gd name="connsiteX462" fmla="*/ 7209556 w 7229348"/>
                <a:gd name="connsiteY462" fmla="*/ 3548978 h 4970575"/>
                <a:gd name="connsiteX463" fmla="*/ 7207908 w 7229348"/>
                <a:gd name="connsiteY463" fmla="*/ 3751822 h 4970575"/>
                <a:gd name="connsiteX464" fmla="*/ 7187496 w 7229348"/>
                <a:gd name="connsiteY464" fmla="*/ 3760443 h 4970575"/>
                <a:gd name="connsiteX465" fmla="*/ 6569201 w 7229348"/>
                <a:gd name="connsiteY465" fmla="*/ 3731031 h 4970575"/>
                <a:gd name="connsiteX466" fmla="*/ 6237297 w 7229348"/>
                <a:gd name="connsiteY466" fmla="*/ 3715310 h 4970575"/>
                <a:gd name="connsiteX467" fmla="*/ 5867106 w 7229348"/>
                <a:gd name="connsiteY467" fmla="*/ 3670051 h 4970575"/>
                <a:gd name="connsiteX468" fmla="*/ 5850751 w 7229348"/>
                <a:gd name="connsiteY468" fmla="*/ 3664346 h 4970575"/>
                <a:gd name="connsiteX469" fmla="*/ 5850751 w 7229348"/>
                <a:gd name="connsiteY469" fmla="*/ 3487744 h 4970575"/>
                <a:gd name="connsiteX470" fmla="*/ 5977529 w 7229348"/>
                <a:gd name="connsiteY470" fmla="*/ 3476588 h 4970575"/>
                <a:gd name="connsiteX471" fmla="*/ 5106566 w 7229348"/>
                <a:gd name="connsiteY471" fmla="*/ 3474432 h 4970575"/>
                <a:gd name="connsiteX472" fmla="*/ 5162728 w 7229348"/>
                <a:gd name="connsiteY472" fmla="*/ 3527679 h 4970575"/>
                <a:gd name="connsiteX473" fmla="*/ 5180477 w 7229348"/>
                <a:gd name="connsiteY473" fmla="*/ 3690208 h 4970575"/>
                <a:gd name="connsiteX474" fmla="*/ 5163362 w 7229348"/>
                <a:gd name="connsiteY474" fmla="*/ 3709098 h 4970575"/>
                <a:gd name="connsiteX475" fmla="*/ 5136866 w 7229348"/>
                <a:gd name="connsiteY475" fmla="*/ 3695153 h 4970575"/>
                <a:gd name="connsiteX476" fmla="*/ 5106566 w 7229348"/>
                <a:gd name="connsiteY476" fmla="*/ 3474432 h 4970575"/>
                <a:gd name="connsiteX477" fmla="*/ 4198837 w 7229348"/>
                <a:gd name="connsiteY477" fmla="*/ 3469869 h 4970575"/>
                <a:gd name="connsiteX478" fmla="*/ 4198837 w 7229348"/>
                <a:gd name="connsiteY478" fmla="*/ 3469869 h 4970575"/>
                <a:gd name="connsiteX479" fmla="*/ 4331700 w 7229348"/>
                <a:gd name="connsiteY479" fmla="*/ 3833087 h 4970575"/>
                <a:gd name="connsiteX480" fmla="*/ 4224193 w 7229348"/>
                <a:gd name="connsiteY480" fmla="*/ 3871120 h 4970575"/>
                <a:gd name="connsiteX481" fmla="*/ 4180327 w 7229348"/>
                <a:gd name="connsiteY481" fmla="*/ 3721396 h 4970575"/>
                <a:gd name="connsiteX482" fmla="*/ 4138491 w 7229348"/>
                <a:gd name="connsiteY482" fmla="*/ 3606408 h 4970575"/>
                <a:gd name="connsiteX483" fmla="*/ 4135955 w 7229348"/>
                <a:gd name="connsiteY483" fmla="*/ 3583208 h 4970575"/>
                <a:gd name="connsiteX484" fmla="*/ 4199344 w 7229348"/>
                <a:gd name="connsiteY484" fmla="*/ 3469869 h 4970575"/>
                <a:gd name="connsiteX485" fmla="*/ 5558782 w 7229348"/>
                <a:gd name="connsiteY485" fmla="*/ 3449331 h 4970575"/>
                <a:gd name="connsiteX486" fmla="*/ 5585406 w 7229348"/>
                <a:gd name="connsiteY486" fmla="*/ 3483941 h 4970575"/>
                <a:gd name="connsiteX487" fmla="*/ 5611776 w 7229348"/>
                <a:gd name="connsiteY487" fmla="*/ 3655725 h 4970575"/>
                <a:gd name="connsiteX488" fmla="*/ 5592125 w 7229348"/>
                <a:gd name="connsiteY488" fmla="*/ 3688433 h 4970575"/>
                <a:gd name="connsiteX489" fmla="*/ 5554091 w 7229348"/>
                <a:gd name="connsiteY489" fmla="*/ 3662064 h 4970575"/>
                <a:gd name="connsiteX490" fmla="*/ 5552443 w 7229348"/>
                <a:gd name="connsiteY490" fmla="*/ 3455035 h 4970575"/>
                <a:gd name="connsiteX491" fmla="*/ 5233090 w 7229348"/>
                <a:gd name="connsiteY491" fmla="*/ 3439822 h 4970575"/>
                <a:gd name="connsiteX492" fmla="*/ 5233090 w 7229348"/>
                <a:gd name="connsiteY492" fmla="*/ 3439822 h 4970575"/>
                <a:gd name="connsiteX493" fmla="*/ 5233090 w 7229348"/>
                <a:gd name="connsiteY493" fmla="*/ 3579278 h 4970575"/>
                <a:gd name="connsiteX494" fmla="*/ 5240951 w 7229348"/>
                <a:gd name="connsiteY494" fmla="*/ 3633666 h 4970575"/>
                <a:gd name="connsiteX495" fmla="*/ 5237907 w 7229348"/>
                <a:gd name="connsiteY495" fmla="*/ 3686532 h 4970575"/>
                <a:gd name="connsiteX496" fmla="*/ 5216990 w 7229348"/>
                <a:gd name="connsiteY496" fmla="*/ 3698576 h 4970575"/>
                <a:gd name="connsiteX497" fmla="*/ 5196198 w 7229348"/>
                <a:gd name="connsiteY497" fmla="*/ 3681334 h 4970575"/>
                <a:gd name="connsiteX498" fmla="*/ 5183520 w 7229348"/>
                <a:gd name="connsiteY498" fmla="*/ 3601591 h 4970575"/>
                <a:gd name="connsiteX499" fmla="*/ 5172870 w 7229348"/>
                <a:gd name="connsiteY499" fmla="*/ 3490914 h 4970575"/>
                <a:gd name="connsiteX500" fmla="*/ 5180224 w 7229348"/>
                <a:gd name="connsiteY500" fmla="*/ 3470629 h 4970575"/>
                <a:gd name="connsiteX501" fmla="*/ 5232456 w 7229348"/>
                <a:gd name="connsiteY501" fmla="*/ 3439188 h 4970575"/>
                <a:gd name="connsiteX502" fmla="*/ 5434921 w 7229348"/>
                <a:gd name="connsiteY502" fmla="*/ 3432089 h 4970575"/>
                <a:gd name="connsiteX503" fmla="*/ 5449880 w 7229348"/>
                <a:gd name="connsiteY503" fmla="*/ 3433737 h 4970575"/>
                <a:gd name="connsiteX504" fmla="*/ 5459008 w 7229348"/>
                <a:gd name="connsiteY504" fmla="*/ 3455923 h 4970575"/>
                <a:gd name="connsiteX505" fmla="*/ 5475363 w 7229348"/>
                <a:gd name="connsiteY505" fmla="*/ 3670051 h 4970575"/>
                <a:gd name="connsiteX506" fmla="*/ 5451781 w 7229348"/>
                <a:gd name="connsiteY506" fmla="*/ 3707070 h 4970575"/>
                <a:gd name="connsiteX507" fmla="*/ 5418946 w 7229348"/>
                <a:gd name="connsiteY507" fmla="*/ 3686405 h 4970575"/>
                <a:gd name="connsiteX508" fmla="*/ 5396253 w 7229348"/>
                <a:gd name="connsiteY508" fmla="*/ 3562543 h 4970575"/>
                <a:gd name="connsiteX509" fmla="*/ 5401958 w 7229348"/>
                <a:gd name="connsiteY509" fmla="*/ 3477475 h 4970575"/>
                <a:gd name="connsiteX510" fmla="*/ 5422370 w 7229348"/>
                <a:gd name="connsiteY510" fmla="*/ 3436780 h 4970575"/>
                <a:gd name="connsiteX511" fmla="*/ 5435047 w 7229348"/>
                <a:gd name="connsiteY511" fmla="*/ 3432089 h 4970575"/>
                <a:gd name="connsiteX512" fmla="*/ 5339330 w 7229348"/>
                <a:gd name="connsiteY512" fmla="*/ 3432089 h 4970575"/>
                <a:gd name="connsiteX513" fmla="*/ 5374701 w 7229348"/>
                <a:gd name="connsiteY513" fmla="*/ 3433103 h 4970575"/>
                <a:gd name="connsiteX514" fmla="*/ 5385984 w 7229348"/>
                <a:gd name="connsiteY514" fmla="*/ 3470249 h 4970575"/>
                <a:gd name="connsiteX515" fmla="*/ 5392830 w 7229348"/>
                <a:gd name="connsiteY515" fmla="*/ 3650400 h 4970575"/>
                <a:gd name="connsiteX516" fmla="*/ 5390421 w 7229348"/>
                <a:gd name="connsiteY516" fmla="*/ 3684884 h 4970575"/>
                <a:gd name="connsiteX517" fmla="*/ 5353529 w 7229348"/>
                <a:gd name="connsiteY517" fmla="*/ 3695279 h 4970575"/>
                <a:gd name="connsiteX518" fmla="*/ 5343514 w 7229348"/>
                <a:gd name="connsiteY518" fmla="*/ 3685518 h 4970575"/>
                <a:gd name="connsiteX519" fmla="*/ 5322342 w 7229348"/>
                <a:gd name="connsiteY519" fmla="*/ 3627200 h 4970575"/>
                <a:gd name="connsiteX520" fmla="*/ 5321454 w 7229348"/>
                <a:gd name="connsiteY520" fmla="*/ 3563811 h 4970575"/>
                <a:gd name="connsiteX521" fmla="*/ 5326145 w 7229348"/>
                <a:gd name="connsiteY521" fmla="*/ 3563811 h 4970575"/>
                <a:gd name="connsiteX522" fmla="*/ 5318412 w 7229348"/>
                <a:gd name="connsiteY522" fmla="*/ 3472658 h 4970575"/>
                <a:gd name="connsiteX523" fmla="*/ 5339330 w 7229348"/>
                <a:gd name="connsiteY523" fmla="*/ 3432469 h 4970575"/>
                <a:gd name="connsiteX524" fmla="*/ 5018836 w 7229348"/>
                <a:gd name="connsiteY524" fmla="*/ 3428666 h 4970575"/>
                <a:gd name="connsiteX525" fmla="*/ 5076646 w 7229348"/>
                <a:gd name="connsiteY525" fmla="*/ 3463276 h 4970575"/>
                <a:gd name="connsiteX526" fmla="*/ 5087042 w 7229348"/>
                <a:gd name="connsiteY526" fmla="*/ 3480138 h 4970575"/>
                <a:gd name="connsiteX527" fmla="*/ 5109355 w 7229348"/>
                <a:gd name="connsiteY527" fmla="*/ 3656612 h 4970575"/>
                <a:gd name="connsiteX528" fmla="*/ 5107453 w 7229348"/>
                <a:gd name="connsiteY528" fmla="*/ 3663965 h 4970575"/>
                <a:gd name="connsiteX529" fmla="*/ 5044064 w 7229348"/>
                <a:gd name="connsiteY529" fmla="*/ 3612621 h 4970575"/>
                <a:gd name="connsiteX530" fmla="*/ 5020864 w 7229348"/>
                <a:gd name="connsiteY530" fmla="*/ 3470122 h 4970575"/>
                <a:gd name="connsiteX531" fmla="*/ 5018202 w 7229348"/>
                <a:gd name="connsiteY531" fmla="*/ 3428666 h 4970575"/>
                <a:gd name="connsiteX532" fmla="*/ 5493872 w 7229348"/>
                <a:gd name="connsiteY532" fmla="*/ 3426637 h 4970575"/>
                <a:gd name="connsiteX533" fmla="*/ 5514284 w 7229348"/>
                <a:gd name="connsiteY533" fmla="*/ 3450599 h 4970575"/>
                <a:gd name="connsiteX534" fmla="*/ 5534314 w 7229348"/>
                <a:gd name="connsiteY534" fmla="*/ 3586631 h 4970575"/>
                <a:gd name="connsiteX535" fmla="*/ 5534314 w 7229348"/>
                <a:gd name="connsiteY535" fmla="*/ 3611986 h 4970575"/>
                <a:gd name="connsiteX536" fmla="*/ 5532666 w 7229348"/>
                <a:gd name="connsiteY536" fmla="*/ 3611986 h 4970575"/>
                <a:gd name="connsiteX537" fmla="*/ 5536850 w 7229348"/>
                <a:gd name="connsiteY537" fmla="*/ 3666881 h 4970575"/>
                <a:gd name="connsiteX538" fmla="*/ 5513269 w 7229348"/>
                <a:gd name="connsiteY538" fmla="*/ 3700351 h 4970575"/>
                <a:gd name="connsiteX539" fmla="*/ 5495774 w 7229348"/>
                <a:gd name="connsiteY539" fmla="*/ 3679305 h 4970575"/>
                <a:gd name="connsiteX540" fmla="*/ 5473968 w 7229348"/>
                <a:gd name="connsiteY540" fmla="*/ 3465685 h 4970575"/>
                <a:gd name="connsiteX541" fmla="*/ 5477137 w 7229348"/>
                <a:gd name="connsiteY541" fmla="*/ 3452120 h 4970575"/>
                <a:gd name="connsiteX542" fmla="*/ 5493745 w 7229348"/>
                <a:gd name="connsiteY542" fmla="*/ 3426764 h 4970575"/>
                <a:gd name="connsiteX543" fmla="*/ 3535155 w 7229348"/>
                <a:gd name="connsiteY543" fmla="*/ 3393802 h 4970575"/>
                <a:gd name="connsiteX544" fmla="*/ 3535155 w 7229348"/>
                <a:gd name="connsiteY544" fmla="*/ 3393802 h 4970575"/>
                <a:gd name="connsiteX545" fmla="*/ 3592586 w 7229348"/>
                <a:gd name="connsiteY545" fmla="*/ 3393802 h 4970575"/>
                <a:gd name="connsiteX546" fmla="*/ 3609954 w 7229348"/>
                <a:gd name="connsiteY546" fmla="*/ 3414213 h 4970575"/>
                <a:gd name="connsiteX547" fmla="*/ 3622632 w 7229348"/>
                <a:gd name="connsiteY547" fmla="*/ 3502197 h 4970575"/>
                <a:gd name="connsiteX548" fmla="*/ 3616166 w 7229348"/>
                <a:gd name="connsiteY548" fmla="*/ 3525778 h 4970575"/>
                <a:gd name="connsiteX549" fmla="*/ 3749790 w 7229348"/>
                <a:gd name="connsiteY549" fmla="*/ 3774135 h 4970575"/>
                <a:gd name="connsiteX550" fmla="*/ 3808996 w 7229348"/>
                <a:gd name="connsiteY550" fmla="*/ 3782883 h 4970575"/>
                <a:gd name="connsiteX551" fmla="*/ 3860974 w 7229348"/>
                <a:gd name="connsiteY551" fmla="*/ 3800632 h 4970575"/>
                <a:gd name="connsiteX552" fmla="*/ 3832956 w 7229348"/>
                <a:gd name="connsiteY552" fmla="*/ 3820029 h 4970575"/>
                <a:gd name="connsiteX553" fmla="*/ 3802276 w 7229348"/>
                <a:gd name="connsiteY553" fmla="*/ 3822818 h 4970575"/>
                <a:gd name="connsiteX554" fmla="*/ 3920179 w 7229348"/>
                <a:gd name="connsiteY554" fmla="*/ 3835496 h 4970575"/>
                <a:gd name="connsiteX555" fmla="*/ 3916884 w 7229348"/>
                <a:gd name="connsiteY555" fmla="*/ 3847413 h 4970575"/>
                <a:gd name="connsiteX556" fmla="*/ 3805065 w 7229348"/>
                <a:gd name="connsiteY556" fmla="*/ 3867063 h 4970575"/>
                <a:gd name="connsiteX557" fmla="*/ 3721772 w 7229348"/>
                <a:gd name="connsiteY557" fmla="*/ 3815591 h 4970575"/>
                <a:gd name="connsiteX558" fmla="*/ 3600065 w 7229348"/>
                <a:gd name="connsiteY558" fmla="*/ 3674742 h 4970575"/>
                <a:gd name="connsiteX559" fmla="*/ 3570907 w 7229348"/>
                <a:gd name="connsiteY559" fmla="*/ 3611353 h 4970575"/>
                <a:gd name="connsiteX560" fmla="*/ 3517534 w 7229348"/>
                <a:gd name="connsiteY560" fmla="*/ 3523749 h 4970575"/>
                <a:gd name="connsiteX561" fmla="*/ 3477471 w 7229348"/>
                <a:gd name="connsiteY561" fmla="*/ 3453768 h 4970575"/>
                <a:gd name="connsiteX562" fmla="*/ 3477471 w 7229348"/>
                <a:gd name="connsiteY562" fmla="*/ 3453768 h 4970575"/>
                <a:gd name="connsiteX563" fmla="*/ 3483519 w 7229348"/>
                <a:gd name="connsiteY563" fmla="*/ 3420248 h 4970575"/>
                <a:gd name="connsiteX564" fmla="*/ 3483810 w 7229348"/>
                <a:gd name="connsiteY564" fmla="*/ 3420045 h 4970575"/>
                <a:gd name="connsiteX565" fmla="*/ 3535155 w 7229348"/>
                <a:gd name="connsiteY565" fmla="*/ 3392788 h 4970575"/>
                <a:gd name="connsiteX566" fmla="*/ 4280102 w 7229348"/>
                <a:gd name="connsiteY566" fmla="*/ 3384040 h 4970575"/>
                <a:gd name="connsiteX567" fmla="*/ 4280102 w 7229348"/>
                <a:gd name="connsiteY567" fmla="*/ 3384674 h 4970575"/>
                <a:gd name="connsiteX568" fmla="*/ 4443391 w 7229348"/>
                <a:gd name="connsiteY568" fmla="*/ 3814577 h 4970575"/>
                <a:gd name="connsiteX569" fmla="*/ 4354647 w 7229348"/>
                <a:gd name="connsiteY569" fmla="*/ 3828143 h 4970575"/>
                <a:gd name="connsiteX570" fmla="*/ 4323967 w 7229348"/>
                <a:gd name="connsiteY570" fmla="*/ 3707070 h 4970575"/>
                <a:gd name="connsiteX571" fmla="*/ 4225460 w 7229348"/>
                <a:gd name="connsiteY571" fmla="*/ 3474306 h 4970575"/>
                <a:gd name="connsiteX572" fmla="*/ 4230659 w 7229348"/>
                <a:gd name="connsiteY572" fmla="*/ 3436273 h 4970575"/>
                <a:gd name="connsiteX573" fmla="*/ 4279975 w 7229348"/>
                <a:gd name="connsiteY573" fmla="*/ 3383786 h 4970575"/>
                <a:gd name="connsiteX574" fmla="*/ 4996396 w 7229348"/>
                <a:gd name="connsiteY574" fmla="*/ 3365150 h 4970575"/>
                <a:gd name="connsiteX575" fmla="*/ 5007299 w 7229348"/>
                <a:gd name="connsiteY575" fmla="*/ 3493576 h 4970575"/>
                <a:gd name="connsiteX576" fmla="*/ 4921471 w 7229348"/>
                <a:gd name="connsiteY576" fmla="*/ 3410790 h 4970575"/>
                <a:gd name="connsiteX577" fmla="*/ 5278350 w 7229348"/>
                <a:gd name="connsiteY577" fmla="*/ 3359445 h 4970575"/>
                <a:gd name="connsiteX578" fmla="*/ 5300536 w 7229348"/>
                <a:gd name="connsiteY578" fmla="*/ 3614522 h 4970575"/>
                <a:gd name="connsiteX579" fmla="*/ 5290520 w 7229348"/>
                <a:gd name="connsiteY579" fmla="*/ 3639878 h 4970575"/>
                <a:gd name="connsiteX580" fmla="*/ 5260854 w 7229348"/>
                <a:gd name="connsiteY580" fmla="*/ 3636455 h 4970575"/>
                <a:gd name="connsiteX581" fmla="*/ 5251346 w 7229348"/>
                <a:gd name="connsiteY581" fmla="*/ 3599562 h 4970575"/>
                <a:gd name="connsiteX582" fmla="*/ 5245388 w 7229348"/>
                <a:gd name="connsiteY582" fmla="*/ 3435512 h 4970575"/>
                <a:gd name="connsiteX583" fmla="*/ 5249572 w 7229348"/>
                <a:gd name="connsiteY583" fmla="*/ 3422834 h 4970575"/>
                <a:gd name="connsiteX584" fmla="*/ 5278350 w 7229348"/>
                <a:gd name="connsiteY584" fmla="*/ 3358811 h 4970575"/>
                <a:gd name="connsiteX585" fmla="*/ 3636324 w 7229348"/>
                <a:gd name="connsiteY585" fmla="*/ 3352599 h 4970575"/>
                <a:gd name="connsiteX586" fmla="*/ 3687035 w 7229348"/>
                <a:gd name="connsiteY586" fmla="*/ 3428666 h 4970575"/>
                <a:gd name="connsiteX587" fmla="*/ 3741423 w 7229348"/>
                <a:gd name="connsiteY587" fmla="*/ 3519185 h 4970575"/>
                <a:gd name="connsiteX588" fmla="*/ 3777428 w 7229348"/>
                <a:gd name="connsiteY588" fmla="*/ 3530722 h 4970575"/>
                <a:gd name="connsiteX589" fmla="*/ 3867947 w 7229348"/>
                <a:gd name="connsiteY589" fmla="*/ 3518932 h 4970575"/>
                <a:gd name="connsiteX590" fmla="*/ 3871116 w 7229348"/>
                <a:gd name="connsiteY590" fmla="*/ 3532624 h 4970575"/>
                <a:gd name="connsiteX591" fmla="*/ 3833083 w 7229348"/>
                <a:gd name="connsiteY591" fmla="*/ 3543526 h 4970575"/>
                <a:gd name="connsiteX592" fmla="*/ 3789725 w 7229348"/>
                <a:gd name="connsiteY592" fmla="*/ 3567741 h 4970575"/>
                <a:gd name="connsiteX593" fmla="*/ 3754456 w 7229348"/>
                <a:gd name="connsiteY593" fmla="*/ 3592691 h 4970575"/>
                <a:gd name="connsiteX594" fmla="*/ 3748903 w 7229348"/>
                <a:gd name="connsiteY594" fmla="*/ 3591195 h 4970575"/>
                <a:gd name="connsiteX595" fmla="*/ 3638986 w 7229348"/>
                <a:gd name="connsiteY595" fmla="*/ 3521340 h 4970575"/>
                <a:gd name="connsiteX596" fmla="*/ 3625421 w 7229348"/>
                <a:gd name="connsiteY596" fmla="*/ 3469361 h 4970575"/>
                <a:gd name="connsiteX597" fmla="*/ 3635310 w 7229348"/>
                <a:gd name="connsiteY597" fmla="*/ 3352599 h 4970575"/>
                <a:gd name="connsiteX598" fmla="*/ 3636324 w 7229348"/>
                <a:gd name="connsiteY598" fmla="*/ 3351839 h 4970575"/>
                <a:gd name="connsiteX599" fmla="*/ 3636324 w 7229348"/>
                <a:gd name="connsiteY599" fmla="*/ 3352599 h 4970575"/>
                <a:gd name="connsiteX600" fmla="*/ 3636324 w 7229348"/>
                <a:gd name="connsiteY600" fmla="*/ 3351839 h 4970575"/>
                <a:gd name="connsiteX601" fmla="*/ 2760923 w 7229348"/>
                <a:gd name="connsiteY601" fmla="*/ 3344992 h 4970575"/>
                <a:gd name="connsiteX602" fmla="*/ 2834455 w 7229348"/>
                <a:gd name="connsiteY602" fmla="*/ 3355388 h 4970575"/>
                <a:gd name="connsiteX603" fmla="*/ 2743682 w 7229348"/>
                <a:gd name="connsiteY603" fmla="*/ 3512973 h 4970575"/>
                <a:gd name="connsiteX604" fmla="*/ 2604226 w 7229348"/>
                <a:gd name="connsiteY604" fmla="*/ 3518805 h 4970575"/>
                <a:gd name="connsiteX605" fmla="*/ 2487590 w 7229348"/>
                <a:gd name="connsiteY605" fmla="*/ 3666628 h 4970575"/>
                <a:gd name="connsiteX606" fmla="*/ 2487590 w 7229348"/>
                <a:gd name="connsiteY606" fmla="*/ 3579151 h 4970575"/>
                <a:gd name="connsiteX607" fmla="*/ 2535132 w 7229348"/>
                <a:gd name="connsiteY607" fmla="*/ 3363629 h 4970575"/>
                <a:gd name="connsiteX608" fmla="*/ 2760923 w 7229348"/>
                <a:gd name="connsiteY608" fmla="*/ 3345246 h 4970575"/>
                <a:gd name="connsiteX609" fmla="*/ 5431624 w 7229348"/>
                <a:gd name="connsiteY609" fmla="*/ 3342203 h 4970575"/>
                <a:gd name="connsiteX610" fmla="*/ 5455205 w 7229348"/>
                <a:gd name="connsiteY610" fmla="*/ 3350064 h 4970575"/>
                <a:gd name="connsiteX611" fmla="*/ 5536850 w 7229348"/>
                <a:gd name="connsiteY611" fmla="*/ 3385688 h 4970575"/>
                <a:gd name="connsiteX612" fmla="*/ 5596815 w 7229348"/>
                <a:gd name="connsiteY612" fmla="*/ 3441217 h 4970575"/>
                <a:gd name="connsiteX613" fmla="*/ 5619001 w 7229348"/>
                <a:gd name="connsiteY613" fmla="*/ 3520326 h 4970575"/>
                <a:gd name="connsiteX614" fmla="*/ 5532540 w 7229348"/>
                <a:gd name="connsiteY614" fmla="*/ 3445527 h 4970575"/>
                <a:gd name="connsiteX615" fmla="*/ 5466868 w 7229348"/>
                <a:gd name="connsiteY615" fmla="*/ 3422454 h 4970575"/>
                <a:gd name="connsiteX616" fmla="*/ 5425665 w 7229348"/>
                <a:gd name="connsiteY616" fmla="*/ 3400648 h 4970575"/>
                <a:gd name="connsiteX617" fmla="*/ 5411974 w 7229348"/>
                <a:gd name="connsiteY617" fmla="*/ 3355261 h 4970575"/>
                <a:gd name="connsiteX618" fmla="*/ 5431624 w 7229348"/>
                <a:gd name="connsiteY618" fmla="*/ 3342584 h 4970575"/>
                <a:gd name="connsiteX619" fmla="*/ 3003957 w 7229348"/>
                <a:gd name="connsiteY619" fmla="*/ 3319891 h 4970575"/>
                <a:gd name="connsiteX620" fmla="*/ 2995082 w 7229348"/>
                <a:gd name="connsiteY620" fmla="*/ 3324708 h 4970575"/>
                <a:gd name="connsiteX621" fmla="*/ 2992927 w 7229348"/>
                <a:gd name="connsiteY621" fmla="*/ 3327244 h 4970575"/>
                <a:gd name="connsiteX622" fmla="*/ 3003957 w 7229348"/>
                <a:gd name="connsiteY622" fmla="*/ 3319891 h 4970575"/>
                <a:gd name="connsiteX623" fmla="*/ 4822203 w 7229348"/>
                <a:gd name="connsiteY623" fmla="*/ 3302522 h 4970575"/>
                <a:gd name="connsiteX624" fmla="*/ 4971040 w 7229348"/>
                <a:gd name="connsiteY624" fmla="*/ 3358558 h 4970575"/>
                <a:gd name="connsiteX625" fmla="*/ 4894974 w 7229348"/>
                <a:gd name="connsiteY625" fmla="*/ 3408255 h 4970575"/>
                <a:gd name="connsiteX626" fmla="*/ 4822203 w 7229348"/>
                <a:gd name="connsiteY626" fmla="*/ 3302522 h 4970575"/>
                <a:gd name="connsiteX627" fmla="*/ 4822203 w 7229348"/>
                <a:gd name="connsiteY627" fmla="*/ 3302522 h 4970575"/>
                <a:gd name="connsiteX628" fmla="*/ 4822203 w 7229348"/>
                <a:gd name="connsiteY628" fmla="*/ 3302522 h 4970575"/>
                <a:gd name="connsiteX629" fmla="*/ 4822203 w 7229348"/>
                <a:gd name="connsiteY629" fmla="*/ 3302522 h 4970575"/>
                <a:gd name="connsiteX630" fmla="*/ 4822203 w 7229348"/>
                <a:gd name="connsiteY630" fmla="*/ 3302522 h 4970575"/>
                <a:gd name="connsiteX631" fmla="*/ 5254135 w 7229348"/>
                <a:gd name="connsiteY631" fmla="*/ 3284773 h 4970575"/>
                <a:gd name="connsiteX632" fmla="*/ 5245261 w 7229348"/>
                <a:gd name="connsiteY632" fmla="*/ 3397732 h 4970575"/>
                <a:gd name="connsiteX633" fmla="*/ 5159813 w 7229348"/>
                <a:gd name="connsiteY633" fmla="*/ 3459473 h 4970575"/>
                <a:gd name="connsiteX634" fmla="*/ 5012497 w 7229348"/>
                <a:gd name="connsiteY634" fmla="*/ 3370728 h 4970575"/>
                <a:gd name="connsiteX635" fmla="*/ 5254135 w 7229348"/>
                <a:gd name="connsiteY635" fmla="*/ 3285407 h 4970575"/>
                <a:gd name="connsiteX636" fmla="*/ 3654073 w 7229348"/>
                <a:gd name="connsiteY636" fmla="*/ 3207946 h 4970575"/>
                <a:gd name="connsiteX637" fmla="*/ 3687162 w 7229348"/>
                <a:gd name="connsiteY637" fmla="*/ 3232541 h 4970575"/>
                <a:gd name="connsiteX638" fmla="*/ 3690458 w 7229348"/>
                <a:gd name="connsiteY638" fmla="*/ 3238499 h 4970575"/>
                <a:gd name="connsiteX639" fmla="*/ 3727604 w 7229348"/>
                <a:gd name="connsiteY639" fmla="*/ 3244077 h 4970575"/>
                <a:gd name="connsiteX640" fmla="*/ 3647227 w 7229348"/>
                <a:gd name="connsiteY640" fmla="*/ 3333583 h 4970575"/>
                <a:gd name="connsiteX641" fmla="*/ 3638352 w 7229348"/>
                <a:gd name="connsiteY641" fmla="*/ 3236598 h 4970575"/>
                <a:gd name="connsiteX642" fmla="*/ 3654073 w 7229348"/>
                <a:gd name="connsiteY642" fmla="*/ 3207946 h 4970575"/>
                <a:gd name="connsiteX643" fmla="*/ 5162728 w 7229348"/>
                <a:gd name="connsiteY643" fmla="*/ 3191718 h 4970575"/>
                <a:gd name="connsiteX644" fmla="*/ 5241331 w 7229348"/>
                <a:gd name="connsiteY644" fmla="*/ 3266390 h 4970575"/>
                <a:gd name="connsiteX645" fmla="*/ 5023146 w 7229348"/>
                <a:gd name="connsiteY645" fmla="*/ 3341316 h 4970575"/>
                <a:gd name="connsiteX646" fmla="*/ 4978647 w 7229348"/>
                <a:gd name="connsiteY646" fmla="*/ 3340429 h 4970575"/>
                <a:gd name="connsiteX647" fmla="*/ 4965970 w 7229348"/>
                <a:gd name="connsiteY647" fmla="*/ 3264362 h 4970575"/>
                <a:gd name="connsiteX648" fmla="*/ 5004003 w 7229348"/>
                <a:gd name="connsiteY648" fmla="*/ 3233048 h 4970575"/>
                <a:gd name="connsiteX649" fmla="*/ 5163109 w 7229348"/>
                <a:gd name="connsiteY649" fmla="*/ 3190958 h 4970575"/>
                <a:gd name="connsiteX650" fmla="*/ 3599179 w 7229348"/>
                <a:gd name="connsiteY650" fmla="*/ 3179040 h 4970575"/>
                <a:gd name="connsiteX651" fmla="*/ 3599179 w 7229348"/>
                <a:gd name="connsiteY651" fmla="*/ 3179040 h 4970575"/>
                <a:gd name="connsiteX652" fmla="*/ 3603362 w 7229348"/>
                <a:gd name="connsiteY652" fmla="*/ 3183351 h 4970575"/>
                <a:gd name="connsiteX653" fmla="*/ 3599179 w 7229348"/>
                <a:gd name="connsiteY653" fmla="*/ 3178914 h 4970575"/>
                <a:gd name="connsiteX654" fmla="*/ 5008567 w 7229348"/>
                <a:gd name="connsiteY654" fmla="*/ 3179040 h 4970575"/>
                <a:gd name="connsiteX655" fmla="*/ 5053066 w 7229348"/>
                <a:gd name="connsiteY655" fmla="*/ 3194000 h 4970575"/>
                <a:gd name="connsiteX656" fmla="*/ 4950629 w 7229348"/>
                <a:gd name="connsiteY656" fmla="*/ 3331047 h 4970575"/>
                <a:gd name="connsiteX657" fmla="*/ 4928823 w 7229348"/>
                <a:gd name="connsiteY657" fmla="*/ 3267658 h 4970575"/>
                <a:gd name="connsiteX658" fmla="*/ 4967617 w 7229348"/>
                <a:gd name="connsiteY658" fmla="*/ 3200466 h 4970575"/>
                <a:gd name="connsiteX659" fmla="*/ 5008567 w 7229348"/>
                <a:gd name="connsiteY659" fmla="*/ 3178533 h 4970575"/>
                <a:gd name="connsiteX660" fmla="*/ 3727224 w 7229348"/>
                <a:gd name="connsiteY660" fmla="*/ 3148487 h 4970575"/>
                <a:gd name="connsiteX661" fmla="*/ 3727224 w 7229348"/>
                <a:gd name="connsiteY661" fmla="*/ 3148487 h 4970575"/>
                <a:gd name="connsiteX662" fmla="*/ 3742057 w 7229348"/>
                <a:gd name="connsiteY662" fmla="*/ 3169405 h 4970575"/>
                <a:gd name="connsiteX663" fmla="*/ 3742057 w 7229348"/>
                <a:gd name="connsiteY663" fmla="*/ 3169405 h 4970575"/>
                <a:gd name="connsiteX664" fmla="*/ 3727731 w 7229348"/>
                <a:gd name="connsiteY664" fmla="*/ 3149121 h 4970575"/>
                <a:gd name="connsiteX665" fmla="*/ 3727731 w 7229348"/>
                <a:gd name="connsiteY665" fmla="*/ 3149121 h 4970575"/>
                <a:gd name="connsiteX666" fmla="*/ 3554426 w 7229348"/>
                <a:gd name="connsiteY666" fmla="*/ 3140246 h 4970575"/>
                <a:gd name="connsiteX667" fmla="*/ 3568498 w 7229348"/>
                <a:gd name="connsiteY667" fmla="*/ 3147473 h 4970575"/>
                <a:gd name="connsiteX668" fmla="*/ 3566216 w 7229348"/>
                <a:gd name="connsiteY668" fmla="*/ 3145317 h 4970575"/>
                <a:gd name="connsiteX669" fmla="*/ 3554426 w 7229348"/>
                <a:gd name="connsiteY669" fmla="*/ 3140246 h 4970575"/>
                <a:gd name="connsiteX670" fmla="*/ 3156597 w 7229348"/>
                <a:gd name="connsiteY670" fmla="*/ 3140246 h 4970575"/>
                <a:gd name="connsiteX671" fmla="*/ 3157484 w 7229348"/>
                <a:gd name="connsiteY671" fmla="*/ 3140246 h 4970575"/>
                <a:gd name="connsiteX672" fmla="*/ 3193236 w 7229348"/>
                <a:gd name="connsiteY672" fmla="*/ 3427271 h 4970575"/>
                <a:gd name="connsiteX673" fmla="*/ 3193236 w 7229348"/>
                <a:gd name="connsiteY673" fmla="*/ 3447049 h 4970575"/>
                <a:gd name="connsiteX674" fmla="*/ 3129086 w 7229348"/>
                <a:gd name="connsiteY674" fmla="*/ 3403057 h 4970575"/>
                <a:gd name="connsiteX675" fmla="*/ 3091053 w 7229348"/>
                <a:gd name="connsiteY675" fmla="*/ 3379096 h 4970575"/>
                <a:gd name="connsiteX676" fmla="*/ 3093589 w 7229348"/>
                <a:gd name="connsiteY676" fmla="*/ 3380744 h 4970575"/>
                <a:gd name="connsiteX677" fmla="*/ 3129847 w 7229348"/>
                <a:gd name="connsiteY677" fmla="*/ 3404324 h 4970575"/>
                <a:gd name="connsiteX678" fmla="*/ 3173585 w 7229348"/>
                <a:gd name="connsiteY678" fmla="*/ 3434498 h 4970575"/>
                <a:gd name="connsiteX679" fmla="*/ 3193363 w 7229348"/>
                <a:gd name="connsiteY679" fmla="*/ 3447175 h 4970575"/>
                <a:gd name="connsiteX680" fmla="*/ 3193363 w 7229348"/>
                <a:gd name="connsiteY680" fmla="*/ 3447175 h 4970575"/>
                <a:gd name="connsiteX681" fmla="*/ 3193997 w 7229348"/>
                <a:gd name="connsiteY681" fmla="*/ 3447175 h 4970575"/>
                <a:gd name="connsiteX682" fmla="*/ 3193236 w 7229348"/>
                <a:gd name="connsiteY682" fmla="*/ 3447175 h 4970575"/>
                <a:gd name="connsiteX683" fmla="*/ 3261189 w 7229348"/>
                <a:gd name="connsiteY683" fmla="*/ 3474306 h 4970575"/>
                <a:gd name="connsiteX684" fmla="*/ 3300489 w 7229348"/>
                <a:gd name="connsiteY684" fmla="*/ 3517030 h 4970575"/>
                <a:gd name="connsiteX685" fmla="*/ 3327747 w 7229348"/>
                <a:gd name="connsiteY685" fmla="*/ 3672586 h 4970575"/>
                <a:gd name="connsiteX686" fmla="*/ 3373894 w 7229348"/>
                <a:gd name="connsiteY686" fmla="*/ 3903829 h 4970575"/>
                <a:gd name="connsiteX687" fmla="*/ 3377951 w 7229348"/>
                <a:gd name="connsiteY687" fmla="*/ 3948328 h 4970575"/>
                <a:gd name="connsiteX688" fmla="*/ 3381121 w 7229348"/>
                <a:gd name="connsiteY688" fmla="*/ 4296713 h 4970575"/>
                <a:gd name="connsiteX689" fmla="*/ 3382769 w 7229348"/>
                <a:gd name="connsiteY689" fmla="*/ 4360989 h 4970575"/>
                <a:gd name="connsiteX690" fmla="*/ 3351962 w 7229348"/>
                <a:gd name="connsiteY690" fmla="*/ 4383810 h 4970575"/>
                <a:gd name="connsiteX691" fmla="*/ 3323056 w 7229348"/>
                <a:gd name="connsiteY691" fmla="*/ 4374682 h 4970575"/>
                <a:gd name="connsiteX692" fmla="*/ 3225437 w 7229348"/>
                <a:gd name="connsiteY692" fmla="*/ 4368976 h 4970575"/>
                <a:gd name="connsiteX693" fmla="*/ 3238115 w 7229348"/>
                <a:gd name="connsiteY693" fmla="*/ 4275795 h 4970575"/>
                <a:gd name="connsiteX694" fmla="*/ 3224803 w 7229348"/>
                <a:gd name="connsiteY694" fmla="*/ 4067626 h 4970575"/>
                <a:gd name="connsiteX695" fmla="*/ 3212126 w 7229348"/>
                <a:gd name="connsiteY695" fmla="*/ 3857428 h 4970575"/>
                <a:gd name="connsiteX696" fmla="*/ 3199448 w 7229348"/>
                <a:gd name="connsiteY696" fmla="*/ 3829410 h 4970575"/>
                <a:gd name="connsiteX697" fmla="*/ 3089024 w 7229348"/>
                <a:gd name="connsiteY697" fmla="*/ 3580419 h 4970575"/>
                <a:gd name="connsiteX698" fmla="*/ 3113112 w 7229348"/>
                <a:gd name="connsiteY698" fmla="*/ 3562670 h 4970575"/>
                <a:gd name="connsiteX699" fmla="*/ 3111337 w 7229348"/>
                <a:gd name="connsiteY699" fmla="*/ 3559247 h 4970575"/>
                <a:gd name="connsiteX700" fmla="*/ 3091433 w 7229348"/>
                <a:gd name="connsiteY700" fmla="*/ 3569770 h 4970575"/>
                <a:gd name="connsiteX701" fmla="*/ 2836229 w 7229348"/>
                <a:gd name="connsiteY701" fmla="*/ 3753978 h 4970575"/>
                <a:gd name="connsiteX702" fmla="*/ 2791731 w 7229348"/>
                <a:gd name="connsiteY702" fmla="*/ 3799871 h 4970575"/>
                <a:gd name="connsiteX703" fmla="*/ 2741020 w 7229348"/>
                <a:gd name="connsiteY703" fmla="*/ 3840694 h 4970575"/>
                <a:gd name="connsiteX704" fmla="*/ 2691449 w 7229348"/>
                <a:gd name="connsiteY704" fmla="*/ 3806717 h 4970575"/>
                <a:gd name="connsiteX705" fmla="*/ 2682955 w 7229348"/>
                <a:gd name="connsiteY705" fmla="*/ 3775276 h 4970575"/>
                <a:gd name="connsiteX706" fmla="*/ 2680166 w 7229348"/>
                <a:gd name="connsiteY706" fmla="*/ 3814070 h 4970575"/>
                <a:gd name="connsiteX707" fmla="*/ 2624257 w 7229348"/>
                <a:gd name="connsiteY707" fmla="*/ 3679305 h 4970575"/>
                <a:gd name="connsiteX708" fmla="*/ 2614242 w 7229348"/>
                <a:gd name="connsiteY708" fmla="*/ 3624918 h 4970575"/>
                <a:gd name="connsiteX709" fmla="*/ 2636428 w 7229348"/>
                <a:gd name="connsiteY709" fmla="*/ 3560515 h 4970575"/>
                <a:gd name="connsiteX710" fmla="*/ 2652528 w 7229348"/>
                <a:gd name="connsiteY710" fmla="*/ 3647865 h 4970575"/>
                <a:gd name="connsiteX711" fmla="*/ 2700197 w 7229348"/>
                <a:gd name="connsiteY711" fmla="*/ 3685898 h 4970575"/>
                <a:gd name="connsiteX712" fmla="*/ 2759276 w 7229348"/>
                <a:gd name="connsiteY712" fmla="*/ 3659275 h 4970575"/>
                <a:gd name="connsiteX713" fmla="*/ 2853598 w 7229348"/>
                <a:gd name="connsiteY713" fmla="*/ 3561909 h 4970575"/>
                <a:gd name="connsiteX714" fmla="*/ 2853598 w 7229348"/>
                <a:gd name="connsiteY714" fmla="*/ 3561909 h 4970575"/>
                <a:gd name="connsiteX715" fmla="*/ 2859684 w 7229348"/>
                <a:gd name="connsiteY715" fmla="*/ 3542132 h 4970575"/>
                <a:gd name="connsiteX716" fmla="*/ 2961106 w 7229348"/>
                <a:gd name="connsiteY716" fmla="*/ 3362741 h 4970575"/>
                <a:gd name="connsiteX717" fmla="*/ 3010042 w 7229348"/>
                <a:gd name="connsiteY717" fmla="*/ 3308354 h 4970575"/>
                <a:gd name="connsiteX718" fmla="*/ 3014986 w 7229348"/>
                <a:gd name="connsiteY718" fmla="*/ 3296690 h 4970575"/>
                <a:gd name="connsiteX719" fmla="*/ 3009662 w 7229348"/>
                <a:gd name="connsiteY719" fmla="*/ 3308227 h 4970575"/>
                <a:gd name="connsiteX720" fmla="*/ 2960725 w 7229348"/>
                <a:gd name="connsiteY720" fmla="*/ 3362741 h 4970575"/>
                <a:gd name="connsiteX721" fmla="*/ 2859303 w 7229348"/>
                <a:gd name="connsiteY721" fmla="*/ 3542005 h 4970575"/>
                <a:gd name="connsiteX722" fmla="*/ 2852457 w 7229348"/>
                <a:gd name="connsiteY722" fmla="*/ 3562290 h 4970575"/>
                <a:gd name="connsiteX723" fmla="*/ 2758134 w 7229348"/>
                <a:gd name="connsiteY723" fmla="*/ 3660035 h 4970575"/>
                <a:gd name="connsiteX724" fmla="*/ 2698295 w 7229348"/>
                <a:gd name="connsiteY724" fmla="*/ 3681080 h 4970575"/>
                <a:gd name="connsiteX725" fmla="*/ 2659501 w 7229348"/>
                <a:gd name="connsiteY725" fmla="*/ 3656866 h 4970575"/>
                <a:gd name="connsiteX726" fmla="*/ 2643781 w 7229348"/>
                <a:gd name="connsiteY726" fmla="*/ 3569770 h 4970575"/>
                <a:gd name="connsiteX727" fmla="*/ 2647965 w 7229348"/>
                <a:gd name="connsiteY727" fmla="*/ 3551514 h 4970575"/>
                <a:gd name="connsiteX728" fmla="*/ 2675222 w 7229348"/>
                <a:gd name="connsiteY728" fmla="*/ 3548471 h 4970575"/>
                <a:gd name="connsiteX729" fmla="*/ 2702352 w 7229348"/>
                <a:gd name="connsiteY729" fmla="*/ 3630116 h 4970575"/>
                <a:gd name="connsiteX730" fmla="*/ 2758514 w 7229348"/>
                <a:gd name="connsiteY730" fmla="*/ 3544541 h 4970575"/>
                <a:gd name="connsiteX731" fmla="*/ 2912170 w 7229348"/>
                <a:gd name="connsiteY731" fmla="*/ 3283125 h 4970575"/>
                <a:gd name="connsiteX732" fmla="*/ 2980122 w 7229348"/>
                <a:gd name="connsiteY732" fmla="*/ 3226329 h 4970575"/>
                <a:gd name="connsiteX733" fmla="*/ 3014226 w 7229348"/>
                <a:gd name="connsiteY733" fmla="*/ 3296310 h 4970575"/>
                <a:gd name="connsiteX734" fmla="*/ 3004717 w 7229348"/>
                <a:gd name="connsiteY734" fmla="*/ 3260178 h 4970575"/>
                <a:gd name="connsiteX735" fmla="*/ 2997871 w 7229348"/>
                <a:gd name="connsiteY735" fmla="*/ 3222145 h 4970575"/>
                <a:gd name="connsiteX736" fmla="*/ 3019550 w 7229348"/>
                <a:gd name="connsiteY736" fmla="*/ 3188168 h 4970575"/>
                <a:gd name="connsiteX737" fmla="*/ 3143792 w 7229348"/>
                <a:gd name="connsiteY737" fmla="*/ 3143669 h 4970575"/>
                <a:gd name="connsiteX738" fmla="*/ 3156470 w 7229348"/>
                <a:gd name="connsiteY738" fmla="*/ 3139866 h 4970575"/>
                <a:gd name="connsiteX739" fmla="*/ 3902558 w 7229348"/>
                <a:gd name="connsiteY739" fmla="*/ 3135175 h 4970575"/>
                <a:gd name="connsiteX740" fmla="*/ 4229771 w 7229348"/>
                <a:gd name="connsiteY740" fmla="*/ 3398873 h 4970575"/>
                <a:gd name="connsiteX741" fmla="*/ 4131138 w 7229348"/>
                <a:gd name="connsiteY741" fmla="*/ 3547710 h 4970575"/>
                <a:gd name="connsiteX742" fmla="*/ 4059889 w 7229348"/>
                <a:gd name="connsiteY742" fmla="*/ 3873149 h 4970575"/>
                <a:gd name="connsiteX743" fmla="*/ 4078018 w 7229348"/>
                <a:gd name="connsiteY743" fmla="*/ 3908266 h 4970575"/>
                <a:gd name="connsiteX744" fmla="*/ 4118714 w 7229348"/>
                <a:gd name="connsiteY744" fmla="*/ 3627200 h 4970575"/>
                <a:gd name="connsiteX745" fmla="*/ 4126574 w 7229348"/>
                <a:gd name="connsiteY745" fmla="*/ 3625425 h 4970575"/>
                <a:gd name="connsiteX746" fmla="*/ 4205937 w 7229348"/>
                <a:gd name="connsiteY746" fmla="*/ 3880755 h 4970575"/>
                <a:gd name="connsiteX747" fmla="*/ 4099063 w 7229348"/>
                <a:gd name="connsiteY747" fmla="*/ 3930832 h 4970575"/>
                <a:gd name="connsiteX748" fmla="*/ 4100331 w 7229348"/>
                <a:gd name="connsiteY748" fmla="*/ 3941102 h 4970575"/>
                <a:gd name="connsiteX749" fmla="*/ 4130504 w 7229348"/>
                <a:gd name="connsiteY749" fmla="*/ 3939327 h 4970575"/>
                <a:gd name="connsiteX750" fmla="*/ 4324347 w 7229348"/>
                <a:gd name="connsiteY750" fmla="*/ 3861612 h 4970575"/>
                <a:gd name="connsiteX751" fmla="*/ 4645729 w 7229348"/>
                <a:gd name="connsiteY751" fmla="*/ 3873149 h 4970575"/>
                <a:gd name="connsiteX752" fmla="*/ 4683762 w 7229348"/>
                <a:gd name="connsiteY752" fmla="*/ 3938059 h 4970575"/>
                <a:gd name="connsiteX753" fmla="*/ 4597300 w 7229348"/>
                <a:gd name="connsiteY753" fmla="*/ 3928170 h 4970575"/>
                <a:gd name="connsiteX754" fmla="*/ 4215698 w 7229348"/>
                <a:gd name="connsiteY754" fmla="*/ 4013745 h 4970575"/>
                <a:gd name="connsiteX755" fmla="*/ 4182990 w 7229348"/>
                <a:gd name="connsiteY755" fmla="*/ 4028959 h 4970575"/>
                <a:gd name="connsiteX756" fmla="*/ 4173482 w 7229348"/>
                <a:gd name="connsiteY756" fmla="*/ 4044679 h 4970575"/>
                <a:gd name="connsiteX757" fmla="*/ 4191991 w 7229348"/>
                <a:gd name="connsiteY757" fmla="*/ 4046961 h 4970575"/>
                <a:gd name="connsiteX758" fmla="*/ 4287835 w 7229348"/>
                <a:gd name="connsiteY758" fmla="*/ 4008928 h 4970575"/>
                <a:gd name="connsiteX759" fmla="*/ 4599201 w 7229348"/>
                <a:gd name="connsiteY759" fmla="*/ 3954540 h 4970575"/>
                <a:gd name="connsiteX760" fmla="*/ 4633812 w 7229348"/>
                <a:gd name="connsiteY760" fmla="*/ 3959104 h 4970575"/>
                <a:gd name="connsiteX761" fmla="*/ 4666647 w 7229348"/>
                <a:gd name="connsiteY761" fmla="*/ 3966964 h 4970575"/>
                <a:gd name="connsiteX762" fmla="*/ 4669056 w 7229348"/>
                <a:gd name="connsiteY762" fmla="*/ 3966964 h 4970575"/>
                <a:gd name="connsiteX763" fmla="*/ 4670070 w 7229348"/>
                <a:gd name="connsiteY763" fmla="*/ 3968232 h 4970575"/>
                <a:gd name="connsiteX764" fmla="*/ 4677930 w 7229348"/>
                <a:gd name="connsiteY764" fmla="*/ 3973177 h 4970575"/>
                <a:gd name="connsiteX765" fmla="*/ 4683762 w 7229348"/>
                <a:gd name="connsiteY765" fmla="*/ 3979642 h 4970575"/>
                <a:gd name="connsiteX766" fmla="*/ 4691242 w 7229348"/>
                <a:gd name="connsiteY766" fmla="*/ 4092728 h 4970575"/>
                <a:gd name="connsiteX767" fmla="*/ 4684396 w 7229348"/>
                <a:gd name="connsiteY767" fmla="*/ 4091967 h 4970575"/>
                <a:gd name="connsiteX768" fmla="*/ 4686932 w 7229348"/>
                <a:gd name="connsiteY768" fmla="*/ 4064076 h 4970575"/>
                <a:gd name="connsiteX769" fmla="*/ 4672606 w 7229348"/>
                <a:gd name="connsiteY769" fmla="*/ 4042017 h 4970575"/>
                <a:gd name="connsiteX770" fmla="*/ 4604526 w 7229348"/>
                <a:gd name="connsiteY770" fmla="*/ 4020338 h 4970575"/>
                <a:gd name="connsiteX771" fmla="*/ 4672225 w 7229348"/>
                <a:gd name="connsiteY771" fmla="*/ 4041890 h 4970575"/>
                <a:gd name="connsiteX772" fmla="*/ 4686551 w 7229348"/>
                <a:gd name="connsiteY772" fmla="*/ 4064076 h 4970575"/>
                <a:gd name="connsiteX773" fmla="*/ 4684142 w 7229348"/>
                <a:gd name="connsiteY773" fmla="*/ 4091713 h 4970575"/>
                <a:gd name="connsiteX774" fmla="*/ 4580184 w 7229348"/>
                <a:gd name="connsiteY774" fmla="*/ 4078148 h 4970575"/>
                <a:gd name="connsiteX775" fmla="*/ 4475340 w 7229348"/>
                <a:gd name="connsiteY775" fmla="*/ 4083727 h 4970575"/>
                <a:gd name="connsiteX776" fmla="*/ 4409415 w 7229348"/>
                <a:gd name="connsiteY776" fmla="*/ 4095137 h 4970575"/>
                <a:gd name="connsiteX777" fmla="*/ 4406879 w 7229348"/>
                <a:gd name="connsiteY777" fmla="*/ 4096531 h 4970575"/>
                <a:gd name="connsiteX778" fmla="*/ 4406246 w 7229348"/>
                <a:gd name="connsiteY778" fmla="*/ 4095897 h 4970575"/>
                <a:gd name="connsiteX779" fmla="*/ 4403330 w 7229348"/>
                <a:gd name="connsiteY779" fmla="*/ 4092474 h 4970575"/>
                <a:gd name="connsiteX780" fmla="*/ 4405865 w 7229348"/>
                <a:gd name="connsiteY780" fmla="*/ 4096531 h 4970575"/>
                <a:gd name="connsiteX781" fmla="*/ 4405865 w 7229348"/>
                <a:gd name="connsiteY781" fmla="*/ 4095897 h 4970575"/>
                <a:gd name="connsiteX782" fmla="*/ 4244097 w 7229348"/>
                <a:gd name="connsiteY782" fmla="*/ 4155736 h 4970575"/>
                <a:gd name="connsiteX783" fmla="*/ 4223685 w 7229348"/>
                <a:gd name="connsiteY783" fmla="*/ 4175260 h 4970575"/>
                <a:gd name="connsiteX784" fmla="*/ 4249041 w 7229348"/>
                <a:gd name="connsiteY784" fmla="*/ 4182106 h 4970575"/>
                <a:gd name="connsiteX785" fmla="*/ 4320924 w 7229348"/>
                <a:gd name="connsiteY785" fmla="*/ 4430591 h 4970575"/>
                <a:gd name="connsiteX786" fmla="*/ 4343237 w 7229348"/>
                <a:gd name="connsiteY786" fmla="*/ 4465962 h 4970575"/>
                <a:gd name="connsiteX787" fmla="*/ 4350083 w 7229348"/>
                <a:gd name="connsiteY787" fmla="*/ 4461905 h 4970575"/>
                <a:gd name="connsiteX788" fmla="*/ 4267804 w 7229348"/>
                <a:gd name="connsiteY788" fmla="*/ 4167527 h 4970575"/>
                <a:gd name="connsiteX789" fmla="*/ 4370494 w 7229348"/>
                <a:gd name="connsiteY789" fmla="*/ 4131395 h 4970575"/>
                <a:gd name="connsiteX790" fmla="*/ 4439081 w 7229348"/>
                <a:gd name="connsiteY790" fmla="*/ 4454932 h 4970575"/>
                <a:gd name="connsiteX791" fmla="*/ 4465198 w 7229348"/>
                <a:gd name="connsiteY791" fmla="*/ 4478513 h 4970575"/>
                <a:gd name="connsiteX792" fmla="*/ 4407260 w 7229348"/>
                <a:gd name="connsiteY792" fmla="*/ 4209617 h 4970575"/>
                <a:gd name="connsiteX793" fmla="*/ 4414106 w 7229348"/>
                <a:gd name="connsiteY793" fmla="*/ 4206828 h 4970575"/>
                <a:gd name="connsiteX794" fmla="*/ 4501202 w 7229348"/>
                <a:gd name="connsiteY794" fmla="*/ 4286191 h 4970575"/>
                <a:gd name="connsiteX795" fmla="*/ 4507161 w 7229348"/>
                <a:gd name="connsiteY795" fmla="*/ 4258933 h 4970575"/>
                <a:gd name="connsiteX796" fmla="*/ 4510837 w 7229348"/>
                <a:gd name="connsiteY796" fmla="*/ 4258300 h 4970575"/>
                <a:gd name="connsiteX797" fmla="*/ 4544814 w 7229348"/>
                <a:gd name="connsiteY797" fmla="*/ 4451002 h 4970575"/>
                <a:gd name="connsiteX798" fmla="*/ 4558379 w 7229348"/>
                <a:gd name="connsiteY798" fmla="*/ 4481175 h 4970575"/>
                <a:gd name="connsiteX799" fmla="*/ 4569789 w 7229348"/>
                <a:gd name="connsiteY799" fmla="*/ 4476738 h 4970575"/>
                <a:gd name="connsiteX800" fmla="*/ 4539996 w 7229348"/>
                <a:gd name="connsiteY800" fmla="*/ 4284036 h 4970575"/>
                <a:gd name="connsiteX801" fmla="*/ 4571437 w 7229348"/>
                <a:gd name="connsiteY801" fmla="*/ 4300263 h 4970575"/>
                <a:gd name="connsiteX802" fmla="*/ 4617077 w 7229348"/>
                <a:gd name="connsiteY802" fmla="*/ 4274908 h 4970575"/>
                <a:gd name="connsiteX803" fmla="*/ 4651053 w 7229348"/>
                <a:gd name="connsiteY803" fmla="*/ 4460763 h 4970575"/>
                <a:gd name="connsiteX804" fmla="*/ 4665252 w 7229348"/>
                <a:gd name="connsiteY804" fmla="*/ 4480415 h 4970575"/>
                <a:gd name="connsiteX805" fmla="*/ 4673113 w 7229348"/>
                <a:gd name="connsiteY805" fmla="*/ 4475470 h 4970575"/>
                <a:gd name="connsiteX806" fmla="*/ 4614288 w 7229348"/>
                <a:gd name="connsiteY806" fmla="*/ 4104771 h 4970575"/>
                <a:gd name="connsiteX807" fmla="*/ 4655110 w 7229348"/>
                <a:gd name="connsiteY807" fmla="*/ 4111618 h 4970575"/>
                <a:gd name="connsiteX808" fmla="*/ 4697201 w 7229348"/>
                <a:gd name="connsiteY808" fmla="*/ 4161441 h 4970575"/>
                <a:gd name="connsiteX809" fmla="*/ 4724457 w 7229348"/>
                <a:gd name="connsiteY809" fmla="*/ 4476485 h 4970575"/>
                <a:gd name="connsiteX810" fmla="*/ 4768957 w 7229348"/>
                <a:gd name="connsiteY810" fmla="*/ 4476485 h 4970575"/>
                <a:gd name="connsiteX811" fmla="*/ 4763378 w 7229348"/>
                <a:gd name="connsiteY811" fmla="*/ 4402827 h 4970575"/>
                <a:gd name="connsiteX812" fmla="*/ 4774155 w 7229348"/>
                <a:gd name="connsiteY812" fmla="*/ 4379372 h 4970575"/>
                <a:gd name="connsiteX813" fmla="*/ 4936303 w 7229348"/>
                <a:gd name="connsiteY813" fmla="*/ 4311800 h 4970575"/>
                <a:gd name="connsiteX814" fmla="*/ 4974337 w 7229348"/>
                <a:gd name="connsiteY814" fmla="*/ 4305588 h 4970575"/>
                <a:gd name="connsiteX815" fmla="*/ 5025048 w 7229348"/>
                <a:gd name="connsiteY815" fmla="*/ 4344889 h 4970575"/>
                <a:gd name="connsiteX816" fmla="*/ 4989803 w 7229348"/>
                <a:gd name="connsiteY816" fmla="*/ 4392050 h 4970575"/>
                <a:gd name="connsiteX817" fmla="*/ 4875703 w 7229348"/>
                <a:gd name="connsiteY817" fmla="*/ 4437564 h 4970575"/>
                <a:gd name="connsiteX818" fmla="*/ 4781507 w 7229348"/>
                <a:gd name="connsiteY818" fmla="*/ 4478766 h 4970575"/>
                <a:gd name="connsiteX819" fmla="*/ 4820809 w 7229348"/>
                <a:gd name="connsiteY819" fmla="*/ 4476485 h 4970575"/>
                <a:gd name="connsiteX820" fmla="*/ 4878366 w 7229348"/>
                <a:gd name="connsiteY820" fmla="*/ 4470272 h 4970575"/>
                <a:gd name="connsiteX821" fmla="*/ 4876338 w 7229348"/>
                <a:gd name="connsiteY821" fmla="*/ 4455059 h 4970575"/>
                <a:gd name="connsiteX822" fmla="*/ 4945431 w 7229348"/>
                <a:gd name="connsiteY822" fmla="*/ 4427928 h 4970575"/>
                <a:gd name="connsiteX823" fmla="*/ 4988536 w 7229348"/>
                <a:gd name="connsiteY823" fmla="*/ 4479780 h 4970575"/>
                <a:gd name="connsiteX824" fmla="*/ 4964448 w 7229348"/>
                <a:gd name="connsiteY824" fmla="*/ 4421843 h 4970575"/>
                <a:gd name="connsiteX825" fmla="*/ 5011229 w 7229348"/>
                <a:gd name="connsiteY825" fmla="*/ 4399530 h 4970575"/>
                <a:gd name="connsiteX826" fmla="*/ 5031641 w 7229348"/>
                <a:gd name="connsiteY826" fmla="*/ 4462919 h 4970575"/>
                <a:gd name="connsiteX827" fmla="*/ 5059405 w 7229348"/>
                <a:gd name="connsiteY827" fmla="*/ 4483330 h 4970575"/>
                <a:gd name="connsiteX828" fmla="*/ 5444936 w 7229348"/>
                <a:gd name="connsiteY828" fmla="*/ 4494614 h 4970575"/>
                <a:gd name="connsiteX829" fmla="*/ 5851512 w 7229348"/>
                <a:gd name="connsiteY829" fmla="*/ 4521617 h 4970575"/>
                <a:gd name="connsiteX830" fmla="*/ 6160216 w 7229348"/>
                <a:gd name="connsiteY830" fmla="*/ 4546973 h 4970575"/>
                <a:gd name="connsiteX831" fmla="*/ 5996926 w 7229348"/>
                <a:gd name="connsiteY831" fmla="*/ 4546973 h 4970575"/>
                <a:gd name="connsiteX832" fmla="*/ 5756809 w 7229348"/>
                <a:gd name="connsiteY832" fmla="*/ 4539113 h 4970575"/>
                <a:gd name="connsiteX833" fmla="*/ 5677066 w 7229348"/>
                <a:gd name="connsiteY833" fmla="*/ 4531759 h 4970575"/>
                <a:gd name="connsiteX834" fmla="*/ 5524932 w 7229348"/>
                <a:gd name="connsiteY834" fmla="*/ 4531759 h 4970575"/>
                <a:gd name="connsiteX835" fmla="*/ 5295972 w 7229348"/>
                <a:gd name="connsiteY835" fmla="*/ 4537084 h 4970575"/>
                <a:gd name="connsiteX836" fmla="*/ 4838431 w 7229348"/>
                <a:gd name="connsiteY836" fmla="*/ 4543296 h 4970575"/>
                <a:gd name="connsiteX837" fmla="*/ 4802426 w 7229348"/>
                <a:gd name="connsiteY837" fmla="*/ 4537338 h 4970575"/>
                <a:gd name="connsiteX838" fmla="*/ 5305987 w 7229348"/>
                <a:gd name="connsiteY838" fmla="*/ 4526688 h 4970575"/>
                <a:gd name="connsiteX839" fmla="*/ 5305987 w 7229348"/>
                <a:gd name="connsiteY839" fmla="*/ 4520730 h 4970575"/>
                <a:gd name="connsiteX840" fmla="*/ 5149290 w 7229348"/>
                <a:gd name="connsiteY840" fmla="*/ 4520730 h 4970575"/>
                <a:gd name="connsiteX841" fmla="*/ 4996016 w 7229348"/>
                <a:gd name="connsiteY841" fmla="*/ 4522378 h 4970575"/>
                <a:gd name="connsiteX842" fmla="*/ 4742460 w 7229348"/>
                <a:gd name="connsiteY842" fmla="*/ 4534168 h 4970575"/>
                <a:gd name="connsiteX843" fmla="*/ 4471789 w 7229348"/>
                <a:gd name="connsiteY843" fmla="*/ 4536830 h 4970575"/>
                <a:gd name="connsiteX844" fmla="*/ 4109459 w 7229348"/>
                <a:gd name="connsiteY844" fmla="*/ 4555213 h 4970575"/>
                <a:gd name="connsiteX845" fmla="*/ 3783767 w 7229348"/>
                <a:gd name="connsiteY845" fmla="*/ 4575117 h 4970575"/>
                <a:gd name="connsiteX846" fmla="*/ 3432845 w 7229348"/>
                <a:gd name="connsiteY846" fmla="*/ 4599205 h 4970575"/>
                <a:gd name="connsiteX847" fmla="*/ 3079643 w 7229348"/>
                <a:gd name="connsiteY847" fmla="*/ 4625955 h 4970575"/>
                <a:gd name="connsiteX848" fmla="*/ 2727708 w 7229348"/>
                <a:gd name="connsiteY848" fmla="*/ 4663989 h 4970575"/>
                <a:gd name="connsiteX849" fmla="*/ 2522962 w 7229348"/>
                <a:gd name="connsiteY849" fmla="*/ 4687189 h 4970575"/>
                <a:gd name="connsiteX850" fmla="*/ 2184972 w 7229348"/>
                <a:gd name="connsiteY850" fmla="*/ 4728772 h 4970575"/>
                <a:gd name="connsiteX851" fmla="*/ 1715894 w 7229348"/>
                <a:gd name="connsiteY851" fmla="*/ 4793302 h 4970575"/>
                <a:gd name="connsiteX852" fmla="*/ 1495047 w 7229348"/>
                <a:gd name="connsiteY852" fmla="*/ 4822588 h 4970575"/>
                <a:gd name="connsiteX853" fmla="*/ 1049423 w 7229348"/>
                <a:gd name="connsiteY853" fmla="*/ 4908036 h 4970575"/>
                <a:gd name="connsiteX854" fmla="*/ 803982 w 7229348"/>
                <a:gd name="connsiteY854" fmla="*/ 4956338 h 4970575"/>
                <a:gd name="connsiteX855" fmla="*/ 740593 w 7229348"/>
                <a:gd name="connsiteY855" fmla="*/ 4970410 h 4970575"/>
                <a:gd name="connsiteX856" fmla="*/ 738565 w 7229348"/>
                <a:gd name="connsiteY856" fmla="*/ 4962550 h 4970575"/>
                <a:gd name="connsiteX857" fmla="*/ 978555 w 7229348"/>
                <a:gd name="connsiteY857" fmla="*/ 4900176 h 4970575"/>
                <a:gd name="connsiteX858" fmla="*/ 960045 w 7229348"/>
                <a:gd name="connsiteY858" fmla="*/ 4833490 h 4970575"/>
                <a:gd name="connsiteX859" fmla="*/ 966257 w 7229348"/>
                <a:gd name="connsiteY859" fmla="*/ 4830067 h 4970575"/>
                <a:gd name="connsiteX860" fmla="*/ 1035478 w 7229348"/>
                <a:gd name="connsiteY860" fmla="*/ 4889526 h 4970575"/>
                <a:gd name="connsiteX861" fmla="*/ 963595 w 7229348"/>
                <a:gd name="connsiteY861" fmla="*/ 4807755 h 4970575"/>
                <a:gd name="connsiteX862" fmla="*/ 1005686 w 7229348"/>
                <a:gd name="connsiteY862" fmla="*/ 4795077 h 4970575"/>
                <a:gd name="connsiteX863" fmla="*/ 1216643 w 7229348"/>
                <a:gd name="connsiteY863" fmla="*/ 4686175 h 4970575"/>
                <a:gd name="connsiteX864" fmla="*/ 1264185 w 7229348"/>
                <a:gd name="connsiteY864" fmla="*/ 4738027 h 4970575"/>
                <a:gd name="connsiteX865" fmla="*/ 1296514 w 7229348"/>
                <a:gd name="connsiteY865" fmla="*/ 4783160 h 4970575"/>
                <a:gd name="connsiteX866" fmla="*/ 1388301 w 7229348"/>
                <a:gd name="connsiteY866" fmla="*/ 4807247 h 4970575"/>
                <a:gd name="connsiteX867" fmla="*/ 1416572 w 7229348"/>
                <a:gd name="connsiteY867" fmla="*/ 4804205 h 4970575"/>
                <a:gd name="connsiteX868" fmla="*/ 1401739 w 7229348"/>
                <a:gd name="connsiteY868" fmla="*/ 4791527 h 4970575"/>
                <a:gd name="connsiteX869" fmla="*/ 1479200 w 7229348"/>
                <a:gd name="connsiteY869" fmla="*/ 4634069 h 4970575"/>
                <a:gd name="connsiteX870" fmla="*/ 1516219 w 7229348"/>
                <a:gd name="connsiteY870" fmla="*/ 4635590 h 4970575"/>
                <a:gd name="connsiteX871" fmla="*/ 1464874 w 7229348"/>
                <a:gd name="connsiteY871" fmla="*/ 4768707 h 4970575"/>
                <a:gd name="connsiteX872" fmla="*/ 1471594 w 7229348"/>
                <a:gd name="connsiteY872" fmla="*/ 4771243 h 4970575"/>
                <a:gd name="connsiteX873" fmla="*/ 1501259 w 7229348"/>
                <a:gd name="connsiteY873" fmla="*/ 4684780 h 4970575"/>
                <a:gd name="connsiteX874" fmla="*/ 1430517 w 7229348"/>
                <a:gd name="connsiteY874" fmla="*/ 4800528 h 4970575"/>
                <a:gd name="connsiteX875" fmla="*/ 1526869 w 7229348"/>
                <a:gd name="connsiteY875" fmla="*/ 4781131 h 4970575"/>
                <a:gd name="connsiteX876" fmla="*/ 1539547 w 7229348"/>
                <a:gd name="connsiteY876" fmla="*/ 4763002 h 4970575"/>
                <a:gd name="connsiteX877" fmla="*/ 1548040 w 7229348"/>
                <a:gd name="connsiteY877" fmla="*/ 4711149 h 4970575"/>
                <a:gd name="connsiteX878" fmla="*/ 1545885 w 7229348"/>
                <a:gd name="connsiteY878" fmla="*/ 4774538 h 4970575"/>
                <a:gd name="connsiteX879" fmla="*/ 1579228 w 7229348"/>
                <a:gd name="connsiteY879" fmla="*/ 4740562 h 4970575"/>
                <a:gd name="connsiteX880" fmla="*/ 1634249 w 7229348"/>
                <a:gd name="connsiteY880" fmla="*/ 4765157 h 4970575"/>
                <a:gd name="connsiteX881" fmla="*/ 1639448 w 7229348"/>
                <a:gd name="connsiteY881" fmla="*/ 4756409 h 4970575"/>
                <a:gd name="connsiteX882" fmla="*/ 1581129 w 7229348"/>
                <a:gd name="connsiteY882" fmla="*/ 4708741 h 4970575"/>
                <a:gd name="connsiteX883" fmla="*/ 1575044 w 7229348"/>
                <a:gd name="connsiteY883" fmla="*/ 4631027 h 4970575"/>
                <a:gd name="connsiteX884" fmla="*/ 1758238 w 7229348"/>
                <a:gd name="connsiteY884" fmla="*/ 4726363 h 4970575"/>
                <a:gd name="connsiteX885" fmla="*/ 1808062 w 7229348"/>
                <a:gd name="connsiteY885" fmla="*/ 4728265 h 4970575"/>
                <a:gd name="connsiteX886" fmla="*/ 1592540 w 7229348"/>
                <a:gd name="connsiteY886" fmla="*/ 4607318 h 4970575"/>
                <a:gd name="connsiteX887" fmla="*/ 1622206 w 7229348"/>
                <a:gd name="connsiteY887" fmla="*/ 4566116 h 4970575"/>
                <a:gd name="connsiteX888" fmla="*/ 1828093 w 7229348"/>
                <a:gd name="connsiteY888" fmla="*/ 4696444 h 4970575"/>
                <a:gd name="connsiteX889" fmla="*/ 1872972 w 7229348"/>
                <a:gd name="connsiteY889" fmla="*/ 4711657 h 4970575"/>
                <a:gd name="connsiteX890" fmla="*/ 1939276 w 7229348"/>
                <a:gd name="connsiteY890" fmla="*/ 4686935 h 4970575"/>
                <a:gd name="connsiteX891" fmla="*/ 2134515 w 7229348"/>
                <a:gd name="connsiteY891" fmla="*/ 4321815 h 4970575"/>
                <a:gd name="connsiteX892" fmla="*/ 2151883 w 7229348"/>
                <a:gd name="connsiteY892" fmla="*/ 4310279 h 4970575"/>
                <a:gd name="connsiteX893" fmla="*/ 2260025 w 7229348"/>
                <a:gd name="connsiteY893" fmla="*/ 4325111 h 4970575"/>
                <a:gd name="connsiteX894" fmla="*/ 2124752 w 7229348"/>
                <a:gd name="connsiteY894" fmla="*/ 4674257 h 4970575"/>
                <a:gd name="connsiteX895" fmla="*/ 2285127 w 7229348"/>
                <a:gd name="connsiteY895" fmla="*/ 4325872 h 4970575"/>
                <a:gd name="connsiteX896" fmla="*/ 2388197 w 7229348"/>
                <a:gd name="connsiteY896" fmla="*/ 4338550 h 4970575"/>
                <a:gd name="connsiteX897" fmla="*/ 2337486 w 7229348"/>
                <a:gd name="connsiteY897" fmla="*/ 4517307 h 4970575"/>
                <a:gd name="connsiteX898" fmla="*/ 2423315 w 7229348"/>
                <a:gd name="connsiteY898" fmla="*/ 4391670 h 4970575"/>
                <a:gd name="connsiteX899" fmla="*/ 2490126 w 7229348"/>
                <a:gd name="connsiteY899" fmla="*/ 4467737 h 4970575"/>
                <a:gd name="connsiteX900" fmla="*/ 2560741 w 7229348"/>
                <a:gd name="connsiteY900" fmla="*/ 4356552 h 4970575"/>
                <a:gd name="connsiteX901" fmla="*/ 2451332 w 7229348"/>
                <a:gd name="connsiteY901" fmla="*/ 4318519 h 4970575"/>
                <a:gd name="connsiteX902" fmla="*/ 2568602 w 7229348"/>
                <a:gd name="connsiteY902" fmla="*/ 4336015 h 4970575"/>
                <a:gd name="connsiteX903" fmla="*/ 2571264 w 7229348"/>
                <a:gd name="connsiteY903" fmla="*/ 4328661 h 4970575"/>
                <a:gd name="connsiteX904" fmla="*/ 2482520 w 7229348"/>
                <a:gd name="connsiteY904" fmla="*/ 4289994 h 4970575"/>
                <a:gd name="connsiteX905" fmla="*/ 2529681 w 7229348"/>
                <a:gd name="connsiteY905" fmla="*/ 4272626 h 4970575"/>
                <a:gd name="connsiteX906" fmla="*/ 2593070 w 7229348"/>
                <a:gd name="connsiteY906" fmla="*/ 4299122 h 4970575"/>
                <a:gd name="connsiteX907" fmla="*/ 2597634 w 7229348"/>
                <a:gd name="connsiteY907" fmla="*/ 4289741 h 4970575"/>
                <a:gd name="connsiteX908" fmla="*/ 2512946 w 7229348"/>
                <a:gd name="connsiteY908" fmla="*/ 4250440 h 4970575"/>
                <a:gd name="connsiteX909" fmla="*/ 2532216 w 7229348"/>
                <a:gd name="connsiteY909" fmla="*/ 4208349 h 4970575"/>
                <a:gd name="connsiteX910" fmla="*/ 2608283 w 7229348"/>
                <a:gd name="connsiteY910" fmla="*/ 4242452 h 4970575"/>
                <a:gd name="connsiteX911" fmla="*/ 2649867 w 7229348"/>
                <a:gd name="connsiteY911" fmla="*/ 4230789 h 4970575"/>
                <a:gd name="connsiteX912" fmla="*/ 2679659 w 7229348"/>
                <a:gd name="connsiteY912" fmla="*/ 4161948 h 4970575"/>
                <a:gd name="connsiteX913" fmla="*/ 2704000 w 7229348"/>
                <a:gd name="connsiteY913" fmla="*/ 4064203 h 4970575"/>
                <a:gd name="connsiteX914" fmla="*/ 2755979 w 7229348"/>
                <a:gd name="connsiteY914" fmla="*/ 4092728 h 4970575"/>
                <a:gd name="connsiteX915" fmla="*/ 2777658 w 7229348"/>
                <a:gd name="connsiteY915" fmla="*/ 4056723 h 4970575"/>
                <a:gd name="connsiteX916" fmla="*/ 2530949 w 7229348"/>
                <a:gd name="connsiteY916" fmla="*/ 3957710 h 4970575"/>
                <a:gd name="connsiteX917" fmla="*/ 2510537 w 7229348"/>
                <a:gd name="connsiteY917" fmla="*/ 3849441 h 4970575"/>
                <a:gd name="connsiteX918" fmla="*/ 2629202 w 7229348"/>
                <a:gd name="connsiteY918" fmla="*/ 3796194 h 4970575"/>
                <a:gd name="connsiteX919" fmla="*/ 2650500 w 7229348"/>
                <a:gd name="connsiteY919" fmla="*/ 3829284 h 4970575"/>
                <a:gd name="connsiteX920" fmla="*/ 2804662 w 7229348"/>
                <a:gd name="connsiteY920" fmla="*/ 3837144 h 4970575"/>
                <a:gd name="connsiteX921" fmla="*/ 2978221 w 7229348"/>
                <a:gd name="connsiteY921" fmla="*/ 3673601 h 4970575"/>
                <a:gd name="connsiteX922" fmla="*/ 2986968 w 7229348"/>
                <a:gd name="connsiteY922" fmla="*/ 3680320 h 4970575"/>
                <a:gd name="connsiteX923" fmla="*/ 2975305 w 7229348"/>
                <a:gd name="connsiteY923" fmla="*/ 3711760 h 4970575"/>
                <a:gd name="connsiteX924" fmla="*/ 2763967 w 7229348"/>
                <a:gd name="connsiteY924" fmla="*/ 4132029 h 4970575"/>
                <a:gd name="connsiteX925" fmla="*/ 2666221 w 7229348"/>
                <a:gd name="connsiteY925" fmla="*/ 4257666 h 4970575"/>
                <a:gd name="connsiteX926" fmla="*/ 2595478 w 7229348"/>
                <a:gd name="connsiteY926" fmla="*/ 4338550 h 4970575"/>
                <a:gd name="connsiteX927" fmla="*/ 2594211 w 7229348"/>
                <a:gd name="connsiteY927" fmla="*/ 4349707 h 4970575"/>
                <a:gd name="connsiteX928" fmla="*/ 2557953 w 7229348"/>
                <a:gd name="connsiteY928" fmla="*/ 4457214 h 4970575"/>
                <a:gd name="connsiteX929" fmla="*/ 2476308 w 7229348"/>
                <a:gd name="connsiteY929" fmla="*/ 4504756 h 4970575"/>
                <a:gd name="connsiteX930" fmla="*/ 2198030 w 7229348"/>
                <a:gd name="connsiteY930" fmla="*/ 4650804 h 4970575"/>
                <a:gd name="connsiteX931" fmla="*/ 2185353 w 7229348"/>
                <a:gd name="connsiteY931" fmla="*/ 4660946 h 4970575"/>
                <a:gd name="connsiteX932" fmla="*/ 2188014 w 7229348"/>
                <a:gd name="connsiteY932" fmla="*/ 4668299 h 4970575"/>
                <a:gd name="connsiteX933" fmla="*/ 2275872 w 7229348"/>
                <a:gd name="connsiteY933" fmla="*/ 4656635 h 4970575"/>
                <a:gd name="connsiteX934" fmla="*/ 2609298 w 7229348"/>
                <a:gd name="connsiteY934" fmla="*/ 4522124 h 4970575"/>
                <a:gd name="connsiteX935" fmla="*/ 2762825 w 7229348"/>
                <a:gd name="connsiteY935" fmla="*/ 4343114 h 4970575"/>
                <a:gd name="connsiteX936" fmla="*/ 2995589 w 7229348"/>
                <a:gd name="connsiteY936" fmla="*/ 3895335 h 4970575"/>
                <a:gd name="connsiteX937" fmla="*/ 3076473 w 7229348"/>
                <a:gd name="connsiteY937" fmla="*/ 3685011 h 4970575"/>
                <a:gd name="connsiteX938" fmla="*/ 3092954 w 7229348"/>
                <a:gd name="connsiteY938" fmla="*/ 3661937 h 4970575"/>
                <a:gd name="connsiteX939" fmla="*/ 3088010 w 7229348"/>
                <a:gd name="connsiteY939" fmla="*/ 3688433 h 4970575"/>
                <a:gd name="connsiteX940" fmla="*/ 2930806 w 7229348"/>
                <a:gd name="connsiteY940" fmla="*/ 4071429 h 4970575"/>
                <a:gd name="connsiteX941" fmla="*/ 2666854 w 7229348"/>
                <a:gd name="connsiteY941" fmla="*/ 4487767 h 4970575"/>
                <a:gd name="connsiteX942" fmla="*/ 2473391 w 7229348"/>
                <a:gd name="connsiteY942" fmla="*/ 4609727 h 4970575"/>
                <a:gd name="connsiteX943" fmla="*/ 2430160 w 7229348"/>
                <a:gd name="connsiteY943" fmla="*/ 4633688 h 4970575"/>
                <a:gd name="connsiteX944" fmla="*/ 2587364 w 7229348"/>
                <a:gd name="connsiteY944" fmla="*/ 4613277 h 4970575"/>
                <a:gd name="connsiteX945" fmla="*/ 2602451 w 7229348"/>
                <a:gd name="connsiteY945" fmla="*/ 4600600 h 4970575"/>
                <a:gd name="connsiteX946" fmla="*/ 2646063 w 7229348"/>
                <a:gd name="connsiteY946" fmla="*/ 4606051 h 4970575"/>
                <a:gd name="connsiteX947" fmla="*/ 2815184 w 7229348"/>
                <a:gd name="connsiteY947" fmla="*/ 4587668 h 4970575"/>
                <a:gd name="connsiteX948" fmla="*/ 2858796 w 7229348"/>
                <a:gd name="connsiteY948" fmla="*/ 4571948 h 4970575"/>
                <a:gd name="connsiteX949" fmla="*/ 3198560 w 7229348"/>
                <a:gd name="connsiteY949" fmla="*/ 4312687 h 4970575"/>
                <a:gd name="connsiteX950" fmla="*/ 3154695 w 7229348"/>
                <a:gd name="connsiteY950" fmla="*/ 4490176 h 4970575"/>
                <a:gd name="connsiteX951" fmla="*/ 3136059 w 7229348"/>
                <a:gd name="connsiteY951" fmla="*/ 4459496 h 4970575"/>
                <a:gd name="connsiteX952" fmla="*/ 3188418 w 7229348"/>
                <a:gd name="connsiteY952" fmla="*/ 4379118 h 4970575"/>
                <a:gd name="connsiteX953" fmla="*/ 3182206 w 7229348"/>
                <a:gd name="connsiteY953" fmla="*/ 4375569 h 4970575"/>
                <a:gd name="connsiteX954" fmla="*/ 3104111 w 7229348"/>
                <a:gd name="connsiteY954" fmla="*/ 4446058 h 4970575"/>
                <a:gd name="connsiteX955" fmla="*/ 3142144 w 7229348"/>
                <a:gd name="connsiteY955" fmla="*/ 4489542 h 4970575"/>
                <a:gd name="connsiteX956" fmla="*/ 3137834 w 7229348"/>
                <a:gd name="connsiteY956" fmla="*/ 4494487 h 4970575"/>
                <a:gd name="connsiteX957" fmla="*/ 3080530 w 7229348"/>
                <a:gd name="connsiteY957" fmla="*/ 4461144 h 4970575"/>
                <a:gd name="connsiteX958" fmla="*/ 3075079 w 7229348"/>
                <a:gd name="connsiteY958" fmla="*/ 4470272 h 4970575"/>
                <a:gd name="connsiteX959" fmla="*/ 3142652 w 7229348"/>
                <a:gd name="connsiteY959" fmla="*/ 4515152 h 4970575"/>
                <a:gd name="connsiteX960" fmla="*/ 3020184 w 7229348"/>
                <a:gd name="connsiteY960" fmla="*/ 4507291 h 4970575"/>
                <a:gd name="connsiteX961" fmla="*/ 3017522 w 7229348"/>
                <a:gd name="connsiteY961" fmla="*/ 4514771 h 4970575"/>
                <a:gd name="connsiteX962" fmla="*/ 3059739 w 7229348"/>
                <a:gd name="connsiteY962" fmla="*/ 4540126 h 4970575"/>
                <a:gd name="connsiteX963" fmla="*/ 3056569 w 7229348"/>
                <a:gd name="connsiteY963" fmla="*/ 4545958 h 4970575"/>
                <a:gd name="connsiteX964" fmla="*/ 3025889 w 7229348"/>
                <a:gd name="connsiteY964" fmla="*/ 4528970 h 4970575"/>
                <a:gd name="connsiteX965" fmla="*/ 2991532 w 7229348"/>
                <a:gd name="connsiteY965" fmla="*/ 4528209 h 4970575"/>
                <a:gd name="connsiteX966" fmla="*/ 2915465 w 7229348"/>
                <a:gd name="connsiteY966" fmla="*/ 4573723 h 4970575"/>
                <a:gd name="connsiteX967" fmla="*/ 3153554 w 7229348"/>
                <a:gd name="connsiteY967" fmla="*/ 4527956 h 4970575"/>
                <a:gd name="connsiteX968" fmla="*/ 3226705 w 7229348"/>
                <a:gd name="connsiteY968" fmla="*/ 4571187 h 4970575"/>
                <a:gd name="connsiteX969" fmla="*/ 3376049 w 7229348"/>
                <a:gd name="connsiteY969" fmla="*/ 4537211 h 4970575"/>
                <a:gd name="connsiteX970" fmla="*/ 3460484 w 7229348"/>
                <a:gd name="connsiteY970" fmla="*/ 4526561 h 4970575"/>
                <a:gd name="connsiteX971" fmla="*/ 3607925 w 7229348"/>
                <a:gd name="connsiteY971" fmla="*/ 4516166 h 4970575"/>
                <a:gd name="connsiteX972" fmla="*/ 3525267 w 7229348"/>
                <a:gd name="connsiteY972" fmla="*/ 4367455 h 4970575"/>
                <a:gd name="connsiteX973" fmla="*/ 3501179 w 7229348"/>
                <a:gd name="connsiteY973" fmla="*/ 4353763 h 4970575"/>
                <a:gd name="connsiteX974" fmla="*/ 3412434 w 7229348"/>
                <a:gd name="connsiteY974" fmla="*/ 4230155 h 4970575"/>
                <a:gd name="connsiteX975" fmla="*/ 3416998 w 7229348"/>
                <a:gd name="connsiteY975" fmla="*/ 4138241 h 4970575"/>
                <a:gd name="connsiteX976" fmla="*/ 3439184 w 7229348"/>
                <a:gd name="connsiteY976" fmla="*/ 4111110 h 4970575"/>
                <a:gd name="connsiteX977" fmla="*/ 3616673 w 7229348"/>
                <a:gd name="connsiteY977" fmla="*/ 4022366 h 4970575"/>
                <a:gd name="connsiteX978" fmla="*/ 3686148 w 7229348"/>
                <a:gd name="connsiteY978" fmla="*/ 3990165 h 4970575"/>
                <a:gd name="connsiteX979" fmla="*/ 3668019 w 7229348"/>
                <a:gd name="connsiteY979" fmla="*/ 4007660 h 4970575"/>
                <a:gd name="connsiteX980" fmla="*/ 3523873 w 7229348"/>
                <a:gd name="connsiteY980" fmla="*/ 4081318 h 4970575"/>
                <a:gd name="connsiteX981" fmla="*/ 3437537 w 7229348"/>
                <a:gd name="connsiteY981" fmla="*/ 4124676 h 4970575"/>
                <a:gd name="connsiteX982" fmla="*/ 3721012 w 7229348"/>
                <a:gd name="connsiteY982" fmla="*/ 4357694 h 4970575"/>
                <a:gd name="connsiteX983" fmla="*/ 3866046 w 7229348"/>
                <a:gd name="connsiteY983" fmla="*/ 4488528 h 4970575"/>
                <a:gd name="connsiteX984" fmla="*/ 3898628 w 7229348"/>
                <a:gd name="connsiteY984" fmla="*/ 4498290 h 4970575"/>
                <a:gd name="connsiteX985" fmla="*/ 4291639 w 7229348"/>
                <a:gd name="connsiteY985" fmla="*/ 4482570 h 4970575"/>
                <a:gd name="connsiteX986" fmla="*/ 4313190 w 7229348"/>
                <a:gd name="connsiteY986" fmla="*/ 4484472 h 4970575"/>
                <a:gd name="connsiteX987" fmla="*/ 4167903 w 7229348"/>
                <a:gd name="connsiteY987" fmla="*/ 4104138 h 4970575"/>
                <a:gd name="connsiteX988" fmla="*/ 3981159 w 7229348"/>
                <a:gd name="connsiteY988" fmla="*/ 3854385 h 4970575"/>
                <a:gd name="connsiteX989" fmla="*/ 3765637 w 7229348"/>
                <a:gd name="connsiteY989" fmla="*/ 3679686 h 4970575"/>
                <a:gd name="connsiteX990" fmla="*/ 3752959 w 7229348"/>
                <a:gd name="connsiteY990" fmla="*/ 3666121 h 4970575"/>
                <a:gd name="connsiteX991" fmla="*/ 3757651 w 7229348"/>
                <a:gd name="connsiteY991" fmla="*/ 3660416 h 4970575"/>
                <a:gd name="connsiteX992" fmla="*/ 3949972 w 7229348"/>
                <a:gd name="connsiteY992" fmla="*/ 3812549 h 4970575"/>
                <a:gd name="connsiteX993" fmla="*/ 3953522 w 7229348"/>
                <a:gd name="connsiteY993" fmla="*/ 3809126 h 4970575"/>
                <a:gd name="connsiteX994" fmla="*/ 3829534 w 7229348"/>
                <a:gd name="connsiteY994" fmla="*/ 3670304 h 4970575"/>
                <a:gd name="connsiteX995" fmla="*/ 3859073 w 7229348"/>
                <a:gd name="connsiteY995" fmla="*/ 3678164 h 4970575"/>
                <a:gd name="connsiteX996" fmla="*/ 3929181 w 7229348"/>
                <a:gd name="connsiteY996" fmla="*/ 3651795 h 4970575"/>
                <a:gd name="connsiteX997" fmla="*/ 3962523 w 7229348"/>
                <a:gd name="connsiteY997" fmla="*/ 3611606 h 4970575"/>
                <a:gd name="connsiteX998" fmla="*/ 3931083 w 7229348"/>
                <a:gd name="connsiteY998" fmla="*/ 3556585 h 4970575"/>
                <a:gd name="connsiteX999" fmla="*/ 3902431 w 7229348"/>
                <a:gd name="connsiteY999" fmla="*/ 3516777 h 4970575"/>
                <a:gd name="connsiteX1000" fmla="*/ 3854762 w 7229348"/>
                <a:gd name="connsiteY1000" fmla="*/ 3489519 h 4970575"/>
                <a:gd name="connsiteX1001" fmla="*/ 3817743 w 7229348"/>
                <a:gd name="connsiteY1001" fmla="*/ 3468347 h 4970575"/>
                <a:gd name="connsiteX1002" fmla="*/ 3760946 w 7229348"/>
                <a:gd name="connsiteY1002" fmla="*/ 3322933 h 4970575"/>
                <a:gd name="connsiteX1003" fmla="*/ 3765257 w 7229348"/>
                <a:gd name="connsiteY1003" fmla="*/ 3250670 h 4970575"/>
                <a:gd name="connsiteX1004" fmla="*/ 3777935 w 7229348"/>
                <a:gd name="connsiteY1004" fmla="*/ 3223540 h 4970575"/>
                <a:gd name="connsiteX1005" fmla="*/ 3903698 w 7229348"/>
                <a:gd name="connsiteY1005" fmla="*/ 3134161 h 4970575"/>
                <a:gd name="connsiteX1006" fmla="*/ 3527676 w 7229348"/>
                <a:gd name="connsiteY1006" fmla="*/ 3128837 h 4970575"/>
                <a:gd name="connsiteX1007" fmla="*/ 3502320 w 7229348"/>
                <a:gd name="connsiteY1007" fmla="*/ 3129851 h 4970575"/>
                <a:gd name="connsiteX1008" fmla="*/ 3502320 w 7229348"/>
                <a:gd name="connsiteY1008" fmla="*/ 3129851 h 4970575"/>
                <a:gd name="connsiteX1009" fmla="*/ 3486092 w 7229348"/>
                <a:gd name="connsiteY1009" fmla="*/ 3138218 h 4970575"/>
                <a:gd name="connsiteX1010" fmla="*/ 3471639 w 7229348"/>
                <a:gd name="connsiteY1010" fmla="*/ 3145571 h 4970575"/>
                <a:gd name="connsiteX1011" fmla="*/ 3471639 w 7229348"/>
                <a:gd name="connsiteY1011" fmla="*/ 3145571 h 4970575"/>
                <a:gd name="connsiteX1012" fmla="*/ 3485585 w 7229348"/>
                <a:gd name="connsiteY1012" fmla="*/ 3138218 h 4970575"/>
                <a:gd name="connsiteX1013" fmla="*/ 3501939 w 7229348"/>
                <a:gd name="connsiteY1013" fmla="*/ 3130104 h 4970575"/>
                <a:gd name="connsiteX1014" fmla="*/ 3501939 w 7229348"/>
                <a:gd name="connsiteY1014" fmla="*/ 3130104 h 4970575"/>
                <a:gd name="connsiteX1015" fmla="*/ 3531225 w 7229348"/>
                <a:gd name="connsiteY1015" fmla="*/ 3130104 h 4970575"/>
                <a:gd name="connsiteX1016" fmla="*/ 3526915 w 7229348"/>
                <a:gd name="connsiteY1016" fmla="*/ 3128456 h 4970575"/>
                <a:gd name="connsiteX1017" fmla="*/ 2350037 w 7229348"/>
                <a:gd name="connsiteY1017" fmla="*/ 3125413 h 4970575"/>
                <a:gd name="connsiteX1018" fmla="*/ 2422173 w 7229348"/>
                <a:gd name="connsiteY1018" fmla="*/ 3146332 h 4970575"/>
                <a:gd name="connsiteX1019" fmla="*/ 2485562 w 7229348"/>
                <a:gd name="connsiteY1019" fmla="*/ 3241542 h 4970575"/>
                <a:gd name="connsiteX1020" fmla="*/ 2484295 w 7229348"/>
                <a:gd name="connsiteY1020" fmla="*/ 3378462 h 4970575"/>
                <a:gd name="connsiteX1021" fmla="*/ 2422173 w 7229348"/>
                <a:gd name="connsiteY1021" fmla="*/ 3505240 h 4970575"/>
                <a:gd name="connsiteX1022" fmla="*/ 2167224 w 7229348"/>
                <a:gd name="connsiteY1022" fmla="*/ 3760950 h 4970575"/>
                <a:gd name="connsiteX1023" fmla="*/ 2103835 w 7229348"/>
                <a:gd name="connsiteY1023" fmla="*/ 3852357 h 4970575"/>
                <a:gd name="connsiteX1024" fmla="*/ 1989735 w 7229348"/>
                <a:gd name="connsiteY1024" fmla="*/ 3973937 h 4970575"/>
                <a:gd name="connsiteX1025" fmla="*/ 1869042 w 7229348"/>
                <a:gd name="connsiteY1025" fmla="*/ 4077008 h 4970575"/>
                <a:gd name="connsiteX1026" fmla="*/ 1869042 w 7229348"/>
                <a:gd name="connsiteY1026" fmla="*/ 4023634 h 4970575"/>
                <a:gd name="connsiteX1027" fmla="*/ 1860675 w 7229348"/>
                <a:gd name="connsiteY1027" fmla="*/ 4014379 h 4970575"/>
                <a:gd name="connsiteX1028" fmla="*/ 1853955 w 7229348"/>
                <a:gd name="connsiteY1028" fmla="*/ 4099447 h 4970575"/>
                <a:gd name="connsiteX1029" fmla="*/ 1797793 w 7229348"/>
                <a:gd name="connsiteY1029" fmla="*/ 4069020 h 4970575"/>
                <a:gd name="connsiteX1030" fmla="*/ 1780944 w 7229348"/>
                <a:gd name="connsiteY1030" fmla="*/ 4042765 h 4970575"/>
                <a:gd name="connsiteX1031" fmla="*/ 1781058 w 7229348"/>
                <a:gd name="connsiteY1031" fmla="*/ 4042270 h 4970575"/>
                <a:gd name="connsiteX1032" fmla="*/ 1819091 w 7229348"/>
                <a:gd name="connsiteY1032" fmla="*/ 3938439 h 4970575"/>
                <a:gd name="connsiteX1033" fmla="*/ 2049446 w 7229348"/>
                <a:gd name="connsiteY1033" fmla="*/ 3489393 h 4970575"/>
                <a:gd name="connsiteX1034" fmla="*/ 2229598 w 7229348"/>
                <a:gd name="connsiteY1034" fmla="*/ 3197804 h 4970575"/>
                <a:gd name="connsiteX1035" fmla="*/ 2321512 w 7229348"/>
                <a:gd name="connsiteY1035" fmla="*/ 3129851 h 4970575"/>
                <a:gd name="connsiteX1036" fmla="*/ 2350291 w 7229348"/>
                <a:gd name="connsiteY1036" fmla="*/ 3125540 h 4970575"/>
                <a:gd name="connsiteX1037" fmla="*/ 2175590 w 7229348"/>
                <a:gd name="connsiteY1037" fmla="*/ 3106650 h 4970575"/>
                <a:gd name="connsiteX1038" fmla="*/ 2175590 w 7229348"/>
                <a:gd name="connsiteY1038" fmla="*/ 3106650 h 4970575"/>
                <a:gd name="connsiteX1039" fmla="*/ 2307947 w 7229348"/>
                <a:gd name="connsiteY1039" fmla="*/ 3118187 h 4970575"/>
                <a:gd name="connsiteX1040" fmla="*/ 2296663 w 7229348"/>
                <a:gd name="connsiteY1040" fmla="*/ 3128202 h 4970575"/>
                <a:gd name="connsiteX1041" fmla="*/ 2060857 w 7229348"/>
                <a:gd name="connsiteY1041" fmla="*/ 3424609 h 4970575"/>
                <a:gd name="connsiteX1042" fmla="*/ 1959434 w 7229348"/>
                <a:gd name="connsiteY1042" fmla="*/ 3675122 h 4970575"/>
                <a:gd name="connsiteX1043" fmla="*/ 1796778 w 7229348"/>
                <a:gd name="connsiteY1043" fmla="*/ 3947187 h 4970575"/>
                <a:gd name="connsiteX1044" fmla="*/ 1788918 w 7229348"/>
                <a:gd name="connsiteY1044" fmla="*/ 3953272 h 4970575"/>
                <a:gd name="connsiteX1045" fmla="*/ 1760266 w 7229348"/>
                <a:gd name="connsiteY1045" fmla="*/ 3658641 h 4970575"/>
                <a:gd name="connsiteX1046" fmla="*/ 1775861 w 7229348"/>
                <a:gd name="connsiteY1046" fmla="*/ 3583461 h 4970575"/>
                <a:gd name="connsiteX1047" fmla="*/ 1909484 w 7229348"/>
                <a:gd name="connsiteY1047" fmla="*/ 3338527 h 4970575"/>
                <a:gd name="connsiteX1048" fmla="*/ 2013822 w 7229348"/>
                <a:gd name="connsiteY1048" fmla="*/ 3157742 h 4970575"/>
                <a:gd name="connsiteX1049" fmla="*/ 2043995 w 7229348"/>
                <a:gd name="connsiteY1049" fmla="*/ 3128076 h 4970575"/>
                <a:gd name="connsiteX1050" fmla="*/ 2175717 w 7229348"/>
                <a:gd name="connsiteY1050" fmla="*/ 3106143 h 4970575"/>
                <a:gd name="connsiteX1051" fmla="*/ 1667465 w 7229348"/>
                <a:gd name="connsiteY1051" fmla="*/ 3068617 h 4970575"/>
                <a:gd name="connsiteX1052" fmla="*/ 1645153 w 7229348"/>
                <a:gd name="connsiteY1052" fmla="*/ 3123639 h 4970575"/>
                <a:gd name="connsiteX1053" fmla="*/ 1577960 w 7229348"/>
                <a:gd name="connsiteY1053" fmla="*/ 3141261 h 4970575"/>
                <a:gd name="connsiteX1054" fmla="*/ 1549816 w 7229348"/>
                <a:gd name="connsiteY1054" fmla="*/ 3123258 h 4970575"/>
                <a:gd name="connsiteX1055" fmla="*/ 1564142 w 7229348"/>
                <a:gd name="connsiteY1055" fmla="*/ 3095367 h 4970575"/>
                <a:gd name="connsiteX1056" fmla="*/ 1667465 w 7229348"/>
                <a:gd name="connsiteY1056" fmla="*/ 3068617 h 4970575"/>
                <a:gd name="connsiteX1057" fmla="*/ 3443876 w 7229348"/>
                <a:gd name="connsiteY1057" fmla="*/ 3033246 h 4970575"/>
                <a:gd name="connsiteX1058" fmla="*/ 3355131 w 7229348"/>
                <a:gd name="connsiteY1058" fmla="*/ 3206044 h 4970575"/>
                <a:gd name="connsiteX1059" fmla="*/ 3364386 w 7229348"/>
                <a:gd name="connsiteY1059" fmla="*/ 3430567 h 4970575"/>
                <a:gd name="connsiteX1060" fmla="*/ 3312533 w 7229348"/>
                <a:gd name="connsiteY1060" fmla="*/ 3478236 h 4970575"/>
                <a:gd name="connsiteX1061" fmla="*/ 3290347 w 7229348"/>
                <a:gd name="connsiteY1061" fmla="*/ 3474686 h 4970575"/>
                <a:gd name="connsiteX1062" fmla="*/ 3183728 w 7229348"/>
                <a:gd name="connsiteY1062" fmla="*/ 3376433 h 4970575"/>
                <a:gd name="connsiteX1063" fmla="*/ 3155836 w 7229348"/>
                <a:gd name="connsiteY1063" fmla="*/ 3240401 h 4970575"/>
                <a:gd name="connsiteX1064" fmla="*/ 3309111 w 7229348"/>
                <a:gd name="connsiteY1064" fmla="*/ 3056573 h 4970575"/>
                <a:gd name="connsiteX1065" fmla="*/ 3540227 w 7229348"/>
                <a:gd name="connsiteY1065" fmla="*/ 3007890 h 4970575"/>
                <a:gd name="connsiteX1066" fmla="*/ 3628971 w 7229348"/>
                <a:gd name="connsiteY1066" fmla="*/ 3007890 h 4970575"/>
                <a:gd name="connsiteX1067" fmla="*/ 3628971 w 7229348"/>
                <a:gd name="connsiteY1067" fmla="*/ 3194000 h 4970575"/>
                <a:gd name="connsiteX1068" fmla="*/ 3606278 w 7229348"/>
                <a:gd name="connsiteY1068" fmla="*/ 3154699 h 4970575"/>
                <a:gd name="connsiteX1069" fmla="*/ 3612490 w 7229348"/>
                <a:gd name="connsiteY1069" fmla="*/ 3391140 h 4970575"/>
                <a:gd name="connsiteX1070" fmla="*/ 3460357 w 7229348"/>
                <a:gd name="connsiteY1070" fmla="*/ 3436526 h 4970575"/>
                <a:gd name="connsiteX1071" fmla="*/ 3432339 w 7229348"/>
                <a:gd name="connsiteY1071" fmla="*/ 3128329 h 4970575"/>
                <a:gd name="connsiteX1072" fmla="*/ 3408758 w 7229348"/>
                <a:gd name="connsiteY1072" fmla="*/ 3259671 h 4970575"/>
                <a:gd name="connsiteX1073" fmla="*/ 3443114 w 7229348"/>
                <a:gd name="connsiteY1073" fmla="*/ 3411170 h 4970575"/>
                <a:gd name="connsiteX1074" fmla="*/ 3427394 w 7229348"/>
                <a:gd name="connsiteY1074" fmla="*/ 3441217 h 4970575"/>
                <a:gd name="connsiteX1075" fmla="*/ 3373387 w 7229348"/>
                <a:gd name="connsiteY1075" fmla="*/ 3428539 h 4970575"/>
                <a:gd name="connsiteX1076" fmla="*/ 3359822 w 7229348"/>
                <a:gd name="connsiteY1076" fmla="*/ 3341062 h 4970575"/>
                <a:gd name="connsiteX1077" fmla="*/ 3373387 w 7229348"/>
                <a:gd name="connsiteY1077" fmla="*/ 3139106 h 4970575"/>
                <a:gd name="connsiteX1078" fmla="*/ 3539973 w 7229348"/>
                <a:gd name="connsiteY1078" fmla="*/ 3007764 h 4970575"/>
                <a:gd name="connsiteX1079" fmla="*/ 3673343 w 7229348"/>
                <a:gd name="connsiteY1079" fmla="*/ 2996734 h 4970575"/>
                <a:gd name="connsiteX1080" fmla="*/ 3686021 w 7229348"/>
                <a:gd name="connsiteY1080" fmla="*/ 3199578 h 4970575"/>
                <a:gd name="connsiteX1081" fmla="*/ 3635310 w 7229348"/>
                <a:gd name="connsiteY1081" fmla="*/ 3199578 h 4970575"/>
                <a:gd name="connsiteX1082" fmla="*/ 3635310 w 7229348"/>
                <a:gd name="connsiteY1082" fmla="*/ 3014229 h 4970575"/>
                <a:gd name="connsiteX1083" fmla="*/ 3673343 w 7229348"/>
                <a:gd name="connsiteY1083" fmla="*/ 2996227 h 4970575"/>
                <a:gd name="connsiteX1084" fmla="*/ 3869849 w 7229348"/>
                <a:gd name="connsiteY1084" fmla="*/ 2986845 h 4970575"/>
                <a:gd name="connsiteX1085" fmla="*/ 3875807 w 7229348"/>
                <a:gd name="connsiteY1085" fmla="*/ 2990015 h 4970575"/>
                <a:gd name="connsiteX1086" fmla="*/ 3876694 w 7229348"/>
                <a:gd name="connsiteY1086" fmla="*/ 2990015 h 4970575"/>
                <a:gd name="connsiteX1087" fmla="*/ 3869849 w 7229348"/>
                <a:gd name="connsiteY1087" fmla="*/ 2986719 h 4970575"/>
                <a:gd name="connsiteX1088" fmla="*/ 3900149 w 7229348"/>
                <a:gd name="connsiteY1088" fmla="*/ 2983930 h 4970575"/>
                <a:gd name="connsiteX1089" fmla="*/ 3900149 w 7229348"/>
                <a:gd name="connsiteY1089" fmla="*/ 2983930 h 4970575"/>
                <a:gd name="connsiteX1090" fmla="*/ 3909530 w 7229348"/>
                <a:gd name="connsiteY1090" fmla="*/ 2999270 h 4970575"/>
                <a:gd name="connsiteX1091" fmla="*/ 3900149 w 7229348"/>
                <a:gd name="connsiteY1091" fmla="*/ 2983549 h 4970575"/>
                <a:gd name="connsiteX1092" fmla="*/ 3708587 w 7229348"/>
                <a:gd name="connsiteY1092" fmla="*/ 2960476 h 4970575"/>
                <a:gd name="connsiteX1093" fmla="*/ 3708587 w 7229348"/>
                <a:gd name="connsiteY1093" fmla="*/ 2960476 h 4970575"/>
                <a:gd name="connsiteX1094" fmla="*/ 3708587 w 7229348"/>
                <a:gd name="connsiteY1094" fmla="*/ 2960476 h 4970575"/>
                <a:gd name="connsiteX1095" fmla="*/ 3708587 w 7229348"/>
                <a:gd name="connsiteY1095" fmla="*/ 2959588 h 4970575"/>
                <a:gd name="connsiteX1096" fmla="*/ 3733943 w 7229348"/>
                <a:gd name="connsiteY1096" fmla="*/ 2951728 h 4970575"/>
                <a:gd name="connsiteX1097" fmla="*/ 3741804 w 7229348"/>
                <a:gd name="connsiteY1097" fmla="*/ 2979365 h 4970575"/>
                <a:gd name="connsiteX1098" fmla="*/ 3748649 w 7229348"/>
                <a:gd name="connsiteY1098" fmla="*/ 3009919 h 4970575"/>
                <a:gd name="connsiteX1099" fmla="*/ 3741804 w 7229348"/>
                <a:gd name="connsiteY1099" fmla="*/ 2978478 h 4970575"/>
                <a:gd name="connsiteX1100" fmla="*/ 2904816 w 7229348"/>
                <a:gd name="connsiteY1100" fmla="*/ 2947164 h 4970575"/>
                <a:gd name="connsiteX1101" fmla="*/ 3204645 w 7229348"/>
                <a:gd name="connsiteY1101" fmla="*/ 3059743 h 4970575"/>
                <a:gd name="connsiteX1102" fmla="*/ 3796445 w 7229348"/>
                <a:gd name="connsiteY1102" fmla="*/ 2934486 h 4970575"/>
                <a:gd name="connsiteX1103" fmla="*/ 3797839 w 7229348"/>
                <a:gd name="connsiteY1103" fmla="*/ 2935374 h 4970575"/>
                <a:gd name="connsiteX1104" fmla="*/ 3835872 w 7229348"/>
                <a:gd name="connsiteY1104" fmla="*/ 2949066 h 4970575"/>
                <a:gd name="connsiteX1105" fmla="*/ 3859073 w 7229348"/>
                <a:gd name="connsiteY1105" fmla="*/ 2972013 h 4970575"/>
                <a:gd name="connsiteX1106" fmla="*/ 3885696 w 7229348"/>
                <a:gd name="connsiteY1106" fmla="*/ 2975308 h 4970575"/>
                <a:gd name="connsiteX1107" fmla="*/ 3899261 w 7229348"/>
                <a:gd name="connsiteY1107" fmla="*/ 2983549 h 4970575"/>
                <a:gd name="connsiteX1108" fmla="*/ 3885696 w 7229348"/>
                <a:gd name="connsiteY1108" fmla="*/ 2974928 h 4970575"/>
                <a:gd name="connsiteX1109" fmla="*/ 3859073 w 7229348"/>
                <a:gd name="connsiteY1109" fmla="*/ 2971759 h 4970575"/>
                <a:gd name="connsiteX1110" fmla="*/ 3835872 w 7229348"/>
                <a:gd name="connsiteY1110" fmla="*/ 2948559 h 4970575"/>
                <a:gd name="connsiteX1111" fmla="*/ 3463906 w 7229348"/>
                <a:gd name="connsiteY1111" fmla="*/ 2838516 h 4970575"/>
                <a:gd name="connsiteX1112" fmla="*/ 3495854 w 7229348"/>
                <a:gd name="connsiteY1112" fmla="*/ 2976449 h 4970575"/>
                <a:gd name="connsiteX1113" fmla="*/ 3484571 w 7229348"/>
                <a:gd name="connsiteY1113" fmla="*/ 2978985 h 4970575"/>
                <a:gd name="connsiteX1114" fmla="*/ 3452497 w 7229348"/>
                <a:gd name="connsiteY1114" fmla="*/ 2840924 h 4970575"/>
                <a:gd name="connsiteX1115" fmla="*/ 3881132 w 7229348"/>
                <a:gd name="connsiteY1115" fmla="*/ 2838516 h 4970575"/>
                <a:gd name="connsiteX1116" fmla="*/ 3975328 w 7229348"/>
                <a:gd name="connsiteY1116" fmla="*/ 2857025 h 4970575"/>
                <a:gd name="connsiteX1117" fmla="*/ 3968355 w 7229348"/>
                <a:gd name="connsiteY1117" fmla="*/ 2868688 h 4970575"/>
                <a:gd name="connsiteX1118" fmla="*/ 4014629 w 7229348"/>
                <a:gd name="connsiteY1118" fmla="*/ 2891762 h 4970575"/>
                <a:gd name="connsiteX1119" fmla="*/ 3969496 w 7229348"/>
                <a:gd name="connsiteY1119" fmla="*/ 2900763 h 4970575"/>
                <a:gd name="connsiteX1120" fmla="*/ 4019193 w 7229348"/>
                <a:gd name="connsiteY1120" fmla="*/ 2961363 h 4970575"/>
                <a:gd name="connsiteX1121" fmla="*/ 3988386 w 7229348"/>
                <a:gd name="connsiteY1121" fmla="*/ 2983549 h 4970575"/>
                <a:gd name="connsiteX1122" fmla="*/ 3967975 w 7229348"/>
                <a:gd name="connsiteY1122" fmla="*/ 3006749 h 4970575"/>
                <a:gd name="connsiteX1123" fmla="*/ 3908770 w 7229348"/>
                <a:gd name="connsiteY1123" fmla="*/ 3000030 h 4970575"/>
                <a:gd name="connsiteX1124" fmla="*/ 3930322 w 7229348"/>
                <a:gd name="connsiteY1124" fmla="*/ 3010299 h 4970575"/>
                <a:gd name="connsiteX1125" fmla="*/ 3834985 w 7229348"/>
                <a:gd name="connsiteY1125" fmla="*/ 3158502 h 4970575"/>
                <a:gd name="connsiteX1126" fmla="*/ 3822307 w 7229348"/>
                <a:gd name="connsiteY1126" fmla="*/ 3169532 h 4970575"/>
                <a:gd name="connsiteX1127" fmla="*/ 3791500 w 7229348"/>
                <a:gd name="connsiteY1127" fmla="*/ 3188802 h 4970575"/>
                <a:gd name="connsiteX1128" fmla="*/ 3757270 w 7229348"/>
                <a:gd name="connsiteY1128" fmla="*/ 3178280 h 4970575"/>
                <a:gd name="connsiteX1129" fmla="*/ 3757270 w 7229348"/>
                <a:gd name="connsiteY1129" fmla="*/ 3178280 h 4970575"/>
                <a:gd name="connsiteX1130" fmla="*/ 3736732 w 7229348"/>
                <a:gd name="connsiteY1130" fmla="*/ 3239513 h 4970575"/>
                <a:gd name="connsiteX1131" fmla="*/ 3688810 w 7229348"/>
                <a:gd name="connsiteY1131" fmla="*/ 3225821 h 4970575"/>
                <a:gd name="connsiteX1132" fmla="*/ 3741804 w 7229348"/>
                <a:gd name="connsiteY1132" fmla="*/ 3171941 h 4970575"/>
                <a:gd name="connsiteX1133" fmla="*/ 3742690 w 7229348"/>
                <a:gd name="connsiteY1133" fmla="*/ 3169532 h 4970575"/>
                <a:gd name="connsiteX1134" fmla="*/ 3742690 w 7229348"/>
                <a:gd name="connsiteY1134" fmla="*/ 3169532 h 4970575"/>
                <a:gd name="connsiteX1135" fmla="*/ 3741930 w 7229348"/>
                <a:gd name="connsiteY1135" fmla="*/ 3171687 h 4970575"/>
                <a:gd name="connsiteX1136" fmla="*/ 3694769 w 7229348"/>
                <a:gd name="connsiteY1136" fmla="*/ 3201860 h 4970575"/>
                <a:gd name="connsiteX1137" fmla="*/ 3668652 w 7229348"/>
                <a:gd name="connsiteY1137" fmla="*/ 3061010 h 4970575"/>
                <a:gd name="connsiteX1138" fmla="*/ 3676513 w 7229348"/>
                <a:gd name="connsiteY1138" fmla="*/ 3042121 h 4970575"/>
                <a:gd name="connsiteX1139" fmla="*/ 3711883 w 7229348"/>
                <a:gd name="connsiteY1139" fmla="*/ 3047065 h 4970575"/>
                <a:gd name="connsiteX1140" fmla="*/ 3709728 w 7229348"/>
                <a:gd name="connsiteY1140" fmla="*/ 3125033 h 4970575"/>
                <a:gd name="connsiteX1141" fmla="*/ 3727097 w 7229348"/>
                <a:gd name="connsiteY1141" fmla="*/ 3147093 h 4970575"/>
                <a:gd name="connsiteX1142" fmla="*/ 3713152 w 7229348"/>
                <a:gd name="connsiteY1142" fmla="*/ 3098030 h 4970575"/>
                <a:gd name="connsiteX1143" fmla="*/ 3724942 w 7229348"/>
                <a:gd name="connsiteY1143" fmla="*/ 3045797 h 4970575"/>
                <a:gd name="connsiteX1144" fmla="*/ 3698953 w 7229348"/>
                <a:gd name="connsiteY1144" fmla="*/ 3007764 h 4970575"/>
                <a:gd name="connsiteX1145" fmla="*/ 3706559 w 7229348"/>
                <a:gd name="connsiteY1145" fmla="*/ 2964279 h 4970575"/>
                <a:gd name="connsiteX1146" fmla="*/ 3707446 w 7229348"/>
                <a:gd name="connsiteY1146" fmla="*/ 2962758 h 4970575"/>
                <a:gd name="connsiteX1147" fmla="*/ 3707446 w 7229348"/>
                <a:gd name="connsiteY1147" fmla="*/ 2961870 h 4970575"/>
                <a:gd name="connsiteX1148" fmla="*/ 3729252 w 7229348"/>
                <a:gd name="connsiteY1148" fmla="*/ 2942473 h 4970575"/>
                <a:gd name="connsiteX1149" fmla="*/ 3745226 w 7229348"/>
                <a:gd name="connsiteY1149" fmla="*/ 2969477 h 4970575"/>
                <a:gd name="connsiteX1150" fmla="*/ 3755876 w 7229348"/>
                <a:gd name="connsiteY1150" fmla="*/ 2988367 h 4970575"/>
                <a:gd name="connsiteX1151" fmla="*/ 3757143 w 7229348"/>
                <a:gd name="connsiteY1151" fmla="*/ 2990522 h 4970575"/>
                <a:gd name="connsiteX1152" fmla="*/ 3757143 w 7229348"/>
                <a:gd name="connsiteY1152" fmla="*/ 2990522 h 4970575"/>
                <a:gd name="connsiteX1153" fmla="*/ 3757143 w 7229348"/>
                <a:gd name="connsiteY1153" fmla="*/ 2990522 h 4970575"/>
                <a:gd name="connsiteX1154" fmla="*/ 3757143 w 7229348"/>
                <a:gd name="connsiteY1154" fmla="*/ 2990522 h 4970575"/>
                <a:gd name="connsiteX1155" fmla="*/ 3771976 w 7229348"/>
                <a:gd name="connsiteY1155" fmla="*/ 2962504 h 4970575"/>
                <a:gd name="connsiteX1156" fmla="*/ 3786049 w 7229348"/>
                <a:gd name="connsiteY1156" fmla="*/ 2932838 h 4970575"/>
                <a:gd name="connsiteX1157" fmla="*/ 3789979 w 7229348"/>
                <a:gd name="connsiteY1157" fmla="*/ 2934233 h 4970575"/>
                <a:gd name="connsiteX1158" fmla="*/ 3785668 w 7229348"/>
                <a:gd name="connsiteY1158" fmla="*/ 2932711 h 4970575"/>
                <a:gd name="connsiteX1159" fmla="*/ 3771596 w 7229348"/>
                <a:gd name="connsiteY1159" fmla="*/ 2962377 h 4970575"/>
                <a:gd name="connsiteX1160" fmla="*/ 3763736 w 7229348"/>
                <a:gd name="connsiteY1160" fmla="*/ 2977717 h 4970575"/>
                <a:gd name="connsiteX1161" fmla="*/ 3757143 w 7229348"/>
                <a:gd name="connsiteY1161" fmla="*/ 2990395 h 4970575"/>
                <a:gd name="connsiteX1162" fmla="*/ 3755876 w 7229348"/>
                <a:gd name="connsiteY1162" fmla="*/ 2988367 h 4970575"/>
                <a:gd name="connsiteX1163" fmla="*/ 3744973 w 7229348"/>
                <a:gd name="connsiteY1163" fmla="*/ 2969857 h 4970575"/>
                <a:gd name="connsiteX1164" fmla="*/ 3729252 w 7229348"/>
                <a:gd name="connsiteY1164" fmla="*/ 2942220 h 4970575"/>
                <a:gd name="connsiteX1165" fmla="*/ 3707193 w 7229348"/>
                <a:gd name="connsiteY1165" fmla="*/ 2961617 h 4970575"/>
                <a:gd name="connsiteX1166" fmla="*/ 3707193 w 7229348"/>
                <a:gd name="connsiteY1166" fmla="*/ 2961617 h 4970575"/>
                <a:gd name="connsiteX1167" fmla="*/ 3707193 w 7229348"/>
                <a:gd name="connsiteY1167" fmla="*/ 2961617 h 4970575"/>
                <a:gd name="connsiteX1168" fmla="*/ 3706559 w 7229348"/>
                <a:gd name="connsiteY1168" fmla="*/ 2962758 h 4970575"/>
                <a:gd name="connsiteX1169" fmla="*/ 3706559 w 7229348"/>
                <a:gd name="connsiteY1169" fmla="*/ 2964152 h 4970575"/>
                <a:gd name="connsiteX1170" fmla="*/ 3686782 w 7229348"/>
                <a:gd name="connsiteY1170" fmla="*/ 3001171 h 4970575"/>
                <a:gd name="connsiteX1171" fmla="*/ 3685133 w 7229348"/>
                <a:gd name="connsiteY1171" fmla="*/ 2940698 h 4970575"/>
                <a:gd name="connsiteX1172" fmla="*/ 3741930 w 7229348"/>
                <a:gd name="connsiteY1172" fmla="*/ 2900129 h 4970575"/>
                <a:gd name="connsiteX1173" fmla="*/ 3723167 w 7229348"/>
                <a:gd name="connsiteY1173" fmla="*/ 2882888 h 4970575"/>
                <a:gd name="connsiteX1174" fmla="*/ 3770835 w 7229348"/>
                <a:gd name="connsiteY1174" fmla="*/ 2861843 h 4970575"/>
                <a:gd name="connsiteX1175" fmla="*/ 3823322 w 7229348"/>
                <a:gd name="connsiteY1175" fmla="*/ 2841431 h 4970575"/>
                <a:gd name="connsiteX1176" fmla="*/ 3881005 w 7229348"/>
                <a:gd name="connsiteY1176" fmla="*/ 2838262 h 4970575"/>
                <a:gd name="connsiteX1177" fmla="*/ 1599132 w 7229348"/>
                <a:gd name="connsiteY1177" fmla="*/ 2829768 h 4970575"/>
                <a:gd name="connsiteX1178" fmla="*/ 1656943 w 7229348"/>
                <a:gd name="connsiteY1178" fmla="*/ 3048459 h 4970575"/>
                <a:gd name="connsiteX1179" fmla="*/ 1548040 w 7229348"/>
                <a:gd name="connsiteY1179" fmla="*/ 3077872 h 4970575"/>
                <a:gd name="connsiteX1180" fmla="*/ 1492005 w 7229348"/>
                <a:gd name="connsiteY1180" fmla="*/ 2862349 h 4970575"/>
                <a:gd name="connsiteX1181" fmla="*/ 1599132 w 7229348"/>
                <a:gd name="connsiteY1181" fmla="*/ 2829261 h 4970575"/>
                <a:gd name="connsiteX1182" fmla="*/ 4805342 w 7229348"/>
                <a:gd name="connsiteY1182" fmla="*/ 2782860 h 4970575"/>
                <a:gd name="connsiteX1183" fmla="*/ 4989296 w 7229348"/>
                <a:gd name="connsiteY1183" fmla="*/ 2940698 h 4970575"/>
                <a:gd name="connsiteX1184" fmla="*/ 5070941 w 7229348"/>
                <a:gd name="connsiteY1184" fmla="*/ 3161292 h 4970575"/>
                <a:gd name="connsiteX1185" fmla="*/ 5067645 w 7229348"/>
                <a:gd name="connsiteY1185" fmla="*/ 3178914 h 4970575"/>
                <a:gd name="connsiteX1186" fmla="*/ 5015033 w 7229348"/>
                <a:gd name="connsiteY1186" fmla="*/ 3159517 h 4970575"/>
                <a:gd name="connsiteX1187" fmla="*/ 4884578 w 7229348"/>
                <a:gd name="connsiteY1187" fmla="*/ 3065194 h 4970575"/>
                <a:gd name="connsiteX1188" fmla="*/ 4876718 w 7229348"/>
                <a:gd name="connsiteY1188" fmla="*/ 3038571 h 4970575"/>
                <a:gd name="connsiteX1189" fmla="*/ 4855926 w 7229348"/>
                <a:gd name="connsiteY1189" fmla="*/ 2848404 h 4970575"/>
                <a:gd name="connsiteX1190" fmla="*/ 4847178 w 7229348"/>
                <a:gd name="connsiteY1190" fmla="*/ 2827486 h 4970575"/>
                <a:gd name="connsiteX1191" fmla="*/ 4837036 w 7229348"/>
                <a:gd name="connsiteY1191" fmla="*/ 2830021 h 4970575"/>
                <a:gd name="connsiteX1192" fmla="*/ 4857448 w 7229348"/>
                <a:gd name="connsiteY1192" fmla="*/ 2929035 h 4970575"/>
                <a:gd name="connsiteX1193" fmla="*/ 4858462 w 7229348"/>
                <a:gd name="connsiteY1193" fmla="*/ 3039078 h 4970575"/>
                <a:gd name="connsiteX1194" fmla="*/ 4790382 w 7229348"/>
                <a:gd name="connsiteY1194" fmla="*/ 2984563 h 4970575"/>
                <a:gd name="connsiteX1195" fmla="*/ 4647503 w 7229348"/>
                <a:gd name="connsiteY1195" fmla="*/ 2913061 h 4970575"/>
                <a:gd name="connsiteX1196" fmla="*/ 4551152 w 7229348"/>
                <a:gd name="connsiteY1196" fmla="*/ 2853729 h 4970575"/>
                <a:gd name="connsiteX1197" fmla="*/ 4620500 w 7229348"/>
                <a:gd name="connsiteY1197" fmla="*/ 2868055 h 4970575"/>
                <a:gd name="connsiteX1198" fmla="*/ 4631530 w 7229348"/>
                <a:gd name="connsiteY1198" fmla="*/ 2838389 h 4970575"/>
                <a:gd name="connsiteX1199" fmla="*/ 4742207 w 7229348"/>
                <a:gd name="connsiteY1199" fmla="*/ 2839276 h 4970575"/>
                <a:gd name="connsiteX1200" fmla="*/ 4794059 w 7229348"/>
                <a:gd name="connsiteY1200" fmla="*/ 2809610 h 4970575"/>
                <a:gd name="connsiteX1201" fmla="*/ 4805342 w 7229348"/>
                <a:gd name="connsiteY1201" fmla="*/ 2782480 h 4970575"/>
                <a:gd name="connsiteX1202" fmla="*/ 2004314 w 7229348"/>
                <a:gd name="connsiteY1202" fmla="*/ 2773478 h 4970575"/>
                <a:gd name="connsiteX1203" fmla="*/ 2011160 w 7229348"/>
                <a:gd name="connsiteY1203" fmla="*/ 2875661 h 4970575"/>
                <a:gd name="connsiteX1204" fmla="*/ 1900609 w 7229348"/>
                <a:gd name="connsiteY1204" fmla="*/ 2826472 h 4970575"/>
                <a:gd name="connsiteX1205" fmla="*/ 2004314 w 7229348"/>
                <a:gd name="connsiteY1205" fmla="*/ 2773478 h 4970575"/>
                <a:gd name="connsiteX1206" fmla="*/ 1470326 w 7229348"/>
                <a:gd name="connsiteY1206" fmla="*/ 2768407 h 4970575"/>
                <a:gd name="connsiteX1207" fmla="*/ 1487060 w 7229348"/>
                <a:gd name="connsiteY1207" fmla="*/ 2777789 h 4970575"/>
                <a:gd name="connsiteX1208" fmla="*/ 1522305 w 7229348"/>
                <a:gd name="connsiteY1208" fmla="*/ 2829388 h 4970575"/>
                <a:gd name="connsiteX1209" fmla="*/ 1400852 w 7229348"/>
                <a:gd name="connsiteY1209" fmla="*/ 2782099 h 4970575"/>
                <a:gd name="connsiteX1210" fmla="*/ 1470326 w 7229348"/>
                <a:gd name="connsiteY1210" fmla="*/ 2768407 h 4970575"/>
                <a:gd name="connsiteX1211" fmla="*/ 3525267 w 7229348"/>
                <a:gd name="connsiteY1211" fmla="*/ 2753701 h 4970575"/>
                <a:gd name="connsiteX1212" fmla="*/ 3703389 w 7229348"/>
                <a:gd name="connsiteY1212" fmla="*/ 2854363 h 4970575"/>
                <a:gd name="connsiteX1213" fmla="*/ 3686782 w 7229348"/>
                <a:gd name="connsiteY1213" fmla="*/ 2899369 h 4970575"/>
                <a:gd name="connsiteX1214" fmla="*/ 3663581 w 7229348"/>
                <a:gd name="connsiteY1214" fmla="*/ 2862223 h 4970575"/>
                <a:gd name="connsiteX1215" fmla="*/ 3524126 w 7229348"/>
                <a:gd name="connsiteY1215" fmla="*/ 2753447 h 4970575"/>
                <a:gd name="connsiteX1216" fmla="*/ 4740179 w 7229348"/>
                <a:gd name="connsiteY1216" fmla="*/ 2729613 h 4970575"/>
                <a:gd name="connsiteX1217" fmla="*/ 4768196 w 7229348"/>
                <a:gd name="connsiteY1217" fmla="*/ 2734177 h 4970575"/>
                <a:gd name="connsiteX1218" fmla="*/ 4783029 w 7229348"/>
                <a:gd name="connsiteY1218" fmla="*/ 2789199 h 4970575"/>
                <a:gd name="connsiteX1219" fmla="*/ 4736628 w 7229348"/>
                <a:gd name="connsiteY1219" fmla="*/ 2821274 h 4970575"/>
                <a:gd name="connsiteX1220" fmla="*/ 4647884 w 7229348"/>
                <a:gd name="connsiteY1220" fmla="*/ 2816329 h 4970575"/>
                <a:gd name="connsiteX1221" fmla="*/ 4711273 w 7229348"/>
                <a:gd name="connsiteY1221" fmla="*/ 2739375 h 4970575"/>
                <a:gd name="connsiteX1222" fmla="*/ 4739291 w 7229348"/>
                <a:gd name="connsiteY1222" fmla="*/ 2729613 h 4970575"/>
                <a:gd name="connsiteX1223" fmla="*/ 1485793 w 7229348"/>
                <a:gd name="connsiteY1223" fmla="*/ 2728219 h 4970575"/>
                <a:gd name="connsiteX1224" fmla="*/ 1634249 w 7229348"/>
                <a:gd name="connsiteY1224" fmla="*/ 2792368 h 4970575"/>
                <a:gd name="connsiteX1225" fmla="*/ 1485793 w 7229348"/>
                <a:gd name="connsiteY1225" fmla="*/ 2728219 h 4970575"/>
                <a:gd name="connsiteX1226" fmla="*/ 4327770 w 7229348"/>
                <a:gd name="connsiteY1226" fmla="*/ 2721880 h 4970575"/>
                <a:gd name="connsiteX1227" fmla="*/ 4326629 w 7229348"/>
                <a:gd name="connsiteY1227" fmla="*/ 2741657 h 4970575"/>
                <a:gd name="connsiteX1228" fmla="*/ 4321431 w 7229348"/>
                <a:gd name="connsiteY1228" fmla="*/ 2753067 h 4970575"/>
                <a:gd name="connsiteX1229" fmla="*/ 4313951 w 7229348"/>
                <a:gd name="connsiteY1229" fmla="*/ 2762956 h 4970575"/>
                <a:gd name="connsiteX1230" fmla="*/ 4300260 w 7229348"/>
                <a:gd name="connsiteY1230" fmla="*/ 2770055 h 4970575"/>
                <a:gd name="connsiteX1231" fmla="*/ 4291258 w 7229348"/>
                <a:gd name="connsiteY1231" fmla="*/ 2769422 h 4970575"/>
                <a:gd name="connsiteX1232" fmla="*/ 4286948 w 7229348"/>
                <a:gd name="connsiteY1232" fmla="*/ 2769422 h 4970575"/>
                <a:gd name="connsiteX1233" fmla="*/ 4263874 w 7229348"/>
                <a:gd name="connsiteY1233" fmla="*/ 2750785 h 4970575"/>
                <a:gd name="connsiteX1234" fmla="*/ 4286948 w 7229348"/>
                <a:gd name="connsiteY1234" fmla="*/ 2769422 h 4970575"/>
                <a:gd name="connsiteX1235" fmla="*/ 4291258 w 7229348"/>
                <a:gd name="connsiteY1235" fmla="*/ 2769422 h 4970575"/>
                <a:gd name="connsiteX1236" fmla="*/ 4300260 w 7229348"/>
                <a:gd name="connsiteY1236" fmla="*/ 2770182 h 4970575"/>
                <a:gd name="connsiteX1237" fmla="*/ 4313951 w 7229348"/>
                <a:gd name="connsiteY1237" fmla="*/ 2763083 h 4970575"/>
                <a:gd name="connsiteX1238" fmla="*/ 4321431 w 7229348"/>
                <a:gd name="connsiteY1238" fmla="*/ 2753447 h 4970575"/>
                <a:gd name="connsiteX1239" fmla="*/ 4326629 w 7229348"/>
                <a:gd name="connsiteY1239" fmla="*/ 2741911 h 4970575"/>
                <a:gd name="connsiteX1240" fmla="*/ 4327770 w 7229348"/>
                <a:gd name="connsiteY1240" fmla="*/ 2721880 h 4970575"/>
                <a:gd name="connsiteX1241" fmla="*/ 4269579 w 7229348"/>
                <a:gd name="connsiteY1241" fmla="*/ 2716302 h 4970575"/>
                <a:gd name="connsiteX1242" fmla="*/ 4269579 w 7229348"/>
                <a:gd name="connsiteY1242" fmla="*/ 2727331 h 4970575"/>
                <a:gd name="connsiteX1243" fmla="*/ 4269579 w 7229348"/>
                <a:gd name="connsiteY1243" fmla="*/ 2716302 h 4970575"/>
                <a:gd name="connsiteX1244" fmla="*/ 4308880 w 7229348"/>
                <a:gd name="connsiteY1244" fmla="*/ 2714780 h 4970575"/>
                <a:gd name="connsiteX1245" fmla="*/ 4310021 w 7229348"/>
                <a:gd name="connsiteY1245" fmla="*/ 2716428 h 4970575"/>
                <a:gd name="connsiteX1246" fmla="*/ 4310021 w 7229348"/>
                <a:gd name="connsiteY1246" fmla="*/ 2717569 h 4970575"/>
                <a:gd name="connsiteX1247" fmla="*/ 4310021 w 7229348"/>
                <a:gd name="connsiteY1247" fmla="*/ 2745841 h 4970575"/>
                <a:gd name="connsiteX1248" fmla="*/ 4310021 w 7229348"/>
                <a:gd name="connsiteY1248" fmla="*/ 2745841 h 4970575"/>
                <a:gd name="connsiteX1249" fmla="*/ 4309260 w 7229348"/>
                <a:gd name="connsiteY1249" fmla="*/ 2717569 h 4970575"/>
                <a:gd name="connsiteX1250" fmla="*/ 4309260 w 7229348"/>
                <a:gd name="connsiteY1250" fmla="*/ 2716302 h 4970575"/>
                <a:gd name="connsiteX1251" fmla="*/ 4308120 w 7229348"/>
                <a:gd name="connsiteY1251" fmla="*/ 2714780 h 4970575"/>
                <a:gd name="connsiteX1252" fmla="*/ 4271608 w 7229348"/>
                <a:gd name="connsiteY1252" fmla="*/ 2709709 h 4970575"/>
                <a:gd name="connsiteX1253" fmla="*/ 4269706 w 7229348"/>
                <a:gd name="connsiteY1253" fmla="*/ 2716302 h 4970575"/>
                <a:gd name="connsiteX1254" fmla="*/ 4271735 w 7229348"/>
                <a:gd name="connsiteY1254" fmla="*/ 2709709 h 4970575"/>
                <a:gd name="connsiteX1255" fmla="*/ 4574987 w 7229348"/>
                <a:gd name="connsiteY1255" fmla="*/ 2709075 h 4970575"/>
                <a:gd name="connsiteX1256" fmla="*/ 4693651 w 7229348"/>
                <a:gd name="connsiteY1256" fmla="*/ 2736713 h 4970575"/>
                <a:gd name="connsiteX1257" fmla="*/ 4617584 w 7229348"/>
                <a:gd name="connsiteY1257" fmla="*/ 2822922 h 4970575"/>
                <a:gd name="connsiteX1258" fmla="*/ 4574606 w 7229348"/>
                <a:gd name="connsiteY1258" fmla="*/ 2708822 h 4970575"/>
                <a:gd name="connsiteX1259" fmla="*/ 1440026 w 7229348"/>
                <a:gd name="connsiteY1259" fmla="*/ 2707808 h 4970575"/>
                <a:gd name="connsiteX1260" fmla="*/ 1474636 w 7229348"/>
                <a:gd name="connsiteY1260" fmla="*/ 2747109 h 4970575"/>
                <a:gd name="connsiteX1261" fmla="*/ 1388681 w 7229348"/>
                <a:gd name="connsiteY1261" fmla="*/ 2759153 h 4970575"/>
                <a:gd name="connsiteX1262" fmla="*/ 1352296 w 7229348"/>
                <a:gd name="connsiteY1262" fmla="*/ 2713132 h 4970575"/>
                <a:gd name="connsiteX1263" fmla="*/ 1440026 w 7229348"/>
                <a:gd name="connsiteY1263" fmla="*/ 2707808 h 4970575"/>
                <a:gd name="connsiteX1264" fmla="*/ 3432212 w 7229348"/>
                <a:gd name="connsiteY1264" fmla="*/ 2693228 h 4970575"/>
                <a:gd name="connsiteX1265" fmla="*/ 3434114 w 7229348"/>
                <a:gd name="connsiteY1265" fmla="*/ 2693228 h 4970575"/>
                <a:gd name="connsiteX1266" fmla="*/ 3494206 w 7229348"/>
                <a:gd name="connsiteY1266" fmla="*/ 2753955 h 4970575"/>
                <a:gd name="connsiteX1267" fmla="*/ 3432845 w 7229348"/>
                <a:gd name="connsiteY1267" fmla="*/ 2811765 h 4970575"/>
                <a:gd name="connsiteX1268" fmla="*/ 3375035 w 7229348"/>
                <a:gd name="connsiteY1268" fmla="*/ 2750405 h 4970575"/>
                <a:gd name="connsiteX1269" fmla="*/ 3375035 w 7229348"/>
                <a:gd name="connsiteY1269" fmla="*/ 2750405 h 4970575"/>
                <a:gd name="connsiteX1270" fmla="*/ 3432085 w 7229348"/>
                <a:gd name="connsiteY1270" fmla="*/ 2693355 h 4970575"/>
                <a:gd name="connsiteX1271" fmla="*/ 3432212 w 7229348"/>
                <a:gd name="connsiteY1271" fmla="*/ 2693355 h 4970575"/>
                <a:gd name="connsiteX1272" fmla="*/ 4334743 w 7229348"/>
                <a:gd name="connsiteY1272" fmla="*/ 2676367 h 4970575"/>
                <a:gd name="connsiteX1273" fmla="*/ 4344885 w 7229348"/>
                <a:gd name="connsiteY1273" fmla="*/ 2688030 h 4970575"/>
                <a:gd name="connsiteX1274" fmla="*/ 4370240 w 7229348"/>
                <a:gd name="connsiteY1274" fmla="*/ 2706033 h 4970575"/>
                <a:gd name="connsiteX1275" fmla="*/ 4344885 w 7229348"/>
                <a:gd name="connsiteY1275" fmla="*/ 2688030 h 4970575"/>
                <a:gd name="connsiteX1276" fmla="*/ 4334616 w 7229348"/>
                <a:gd name="connsiteY1276" fmla="*/ 2676367 h 4970575"/>
                <a:gd name="connsiteX1277" fmla="*/ 4863660 w 7229348"/>
                <a:gd name="connsiteY1277" fmla="*/ 2661534 h 4970575"/>
                <a:gd name="connsiteX1278" fmla="*/ 4847559 w 7229348"/>
                <a:gd name="connsiteY1278" fmla="*/ 2682071 h 4970575"/>
                <a:gd name="connsiteX1279" fmla="*/ 4815991 w 7229348"/>
                <a:gd name="connsiteY1279" fmla="*/ 2696397 h 4970575"/>
                <a:gd name="connsiteX1280" fmla="*/ 4780747 w 7229348"/>
                <a:gd name="connsiteY1280" fmla="*/ 2705652 h 4970575"/>
                <a:gd name="connsiteX1281" fmla="*/ 4775803 w 7229348"/>
                <a:gd name="connsiteY1281" fmla="*/ 2696524 h 4970575"/>
                <a:gd name="connsiteX1282" fmla="*/ 4780747 w 7229348"/>
                <a:gd name="connsiteY1282" fmla="*/ 2705652 h 4970575"/>
                <a:gd name="connsiteX1283" fmla="*/ 4780747 w 7229348"/>
                <a:gd name="connsiteY1283" fmla="*/ 2705652 h 4970575"/>
                <a:gd name="connsiteX1284" fmla="*/ 4780747 w 7229348"/>
                <a:gd name="connsiteY1284" fmla="*/ 2705652 h 4970575"/>
                <a:gd name="connsiteX1285" fmla="*/ 4847432 w 7229348"/>
                <a:gd name="connsiteY1285" fmla="*/ 2682452 h 4970575"/>
                <a:gd name="connsiteX1286" fmla="*/ 4847432 w 7229348"/>
                <a:gd name="connsiteY1286" fmla="*/ 2682452 h 4970575"/>
                <a:gd name="connsiteX1287" fmla="*/ 4863279 w 7229348"/>
                <a:gd name="connsiteY1287" fmla="*/ 2660773 h 4970575"/>
                <a:gd name="connsiteX1288" fmla="*/ 4257915 w 7229348"/>
                <a:gd name="connsiteY1288" fmla="*/ 2657603 h 4970575"/>
                <a:gd name="connsiteX1289" fmla="*/ 4276045 w 7229348"/>
                <a:gd name="connsiteY1289" fmla="*/ 2679283 h 4970575"/>
                <a:gd name="connsiteX1290" fmla="*/ 4295442 w 7229348"/>
                <a:gd name="connsiteY1290" fmla="*/ 2698680 h 4970575"/>
                <a:gd name="connsiteX1291" fmla="*/ 4276045 w 7229348"/>
                <a:gd name="connsiteY1291" fmla="*/ 2679156 h 4970575"/>
                <a:gd name="connsiteX1292" fmla="*/ 4258042 w 7229348"/>
                <a:gd name="connsiteY1292" fmla="*/ 2657603 h 4970575"/>
                <a:gd name="connsiteX1293" fmla="*/ 4267804 w 7229348"/>
                <a:gd name="connsiteY1293" fmla="*/ 2652405 h 4970575"/>
                <a:gd name="connsiteX1294" fmla="*/ 4325868 w 7229348"/>
                <a:gd name="connsiteY1294" fmla="*/ 2720359 h 4970575"/>
                <a:gd name="connsiteX1295" fmla="*/ 4298358 w 7229348"/>
                <a:gd name="connsiteY1295" fmla="*/ 2685622 h 4970575"/>
                <a:gd name="connsiteX1296" fmla="*/ 4267804 w 7229348"/>
                <a:gd name="connsiteY1296" fmla="*/ 2652405 h 4970575"/>
                <a:gd name="connsiteX1297" fmla="*/ 3261822 w 7229348"/>
                <a:gd name="connsiteY1297" fmla="*/ 2647208 h 4970575"/>
                <a:gd name="connsiteX1298" fmla="*/ 3257892 w 7229348"/>
                <a:gd name="connsiteY1298" fmla="*/ 2649997 h 4970575"/>
                <a:gd name="connsiteX1299" fmla="*/ 3253328 w 7229348"/>
                <a:gd name="connsiteY1299" fmla="*/ 2653166 h 4970575"/>
                <a:gd name="connsiteX1300" fmla="*/ 3214154 w 7229348"/>
                <a:gd name="connsiteY1300" fmla="*/ 2680550 h 4970575"/>
                <a:gd name="connsiteX1301" fmla="*/ 3214154 w 7229348"/>
                <a:gd name="connsiteY1301" fmla="*/ 2680550 h 4970575"/>
                <a:gd name="connsiteX1302" fmla="*/ 3253328 w 7229348"/>
                <a:gd name="connsiteY1302" fmla="*/ 2652913 h 4970575"/>
                <a:gd name="connsiteX1303" fmla="*/ 3261822 w 7229348"/>
                <a:gd name="connsiteY1303" fmla="*/ 2646954 h 4970575"/>
                <a:gd name="connsiteX1304" fmla="*/ 2492789 w 7229348"/>
                <a:gd name="connsiteY1304" fmla="*/ 2647208 h 4970575"/>
                <a:gd name="connsiteX1305" fmla="*/ 2452600 w 7229348"/>
                <a:gd name="connsiteY1305" fmla="*/ 2657350 h 4970575"/>
                <a:gd name="connsiteX1306" fmla="*/ 2451459 w 7229348"/>
                <a:gd name="connsiteY1306" fmla="*/ 2657350 h 4970575"/>
                <a:gd name="connsiteX1307" fmla="*/ 2436499 w 7229348"/>
                <a:gd name="connsiteY1307" fmla="*/ 2748503 h 4970575"/>
                <a:gd name="connsiteX1308" fmla="*/ 2452220 w 7229348"/>
                <a:gd name="connsiteY1308" fmla="*/ 2657350 h 4970575"/>
                <a:gd name="connsiteX1309" fmla="*/ 2492281 w 7229348"/>
                <a:gd name="connsiteY1309" fmla="*/ 2647081 h 4970575"/>
                <a:gd name="connsiteX1310" fmla="*/ 1343675 w 7229348"/>
                <a:gd name="connsiteY1310" fmla="*/ 2642517 h 4970575"/>
                <a:gd name="connsiteX1311" fmla="*/ 1427095 w 7229348"/>
                <a:gd name="connsiteY1311" fmla="*/ 2684354 h 4970575"/>
                <a:gd name="connsiteX1312" fmla="*/ 1310713 w 7229348"/>
                <a:gd name="connsiteY1312" fmla="*/ 2643277 h 4970575"/>
                <a:gd name="connsiteX1313" fmla="*/ 1343675 w 7229348"/>
                <a:gd name="connsiteY1313" fmla="*/ 2642517 h 4970575"/>
                <a:gd name="connsiteX1314" fmla="*/ 4332461 w 7229348"/>
                <a:gd name="connsiteY1314" fmla="*/ 2640615 h 4970575"/>
                <a:gd name="connsiteX1315" fmla="*/ 4332461 w 7229348"/>
                <a:gd name="connsiteY1315" fmla="*/ 2640615 h 4970575"/>
                <a:gd name="connsiteX1316" fmla="*/ 4332461 w 7229348"/>
                <a:gd name="connsiteY1316" fmla="*/ 2640615 h 4970575"/>
                <a:gd name="connsiteX1317" fmla="*/ 4374297 w 7229348"/>
                <a:gd name="connsiteY1317" fmla="*/ 2709202 h 4970575"/>
                <a:gd name="connsiteX1318" fmla="*/ 4332461 w 7229348"/>
                <a:gd name="connsiteY1318" fmla="*/ 2640615 h 4970575"/>
                <a:gd name="connsiteX1319" fmla="*/ 4332461 w 7229348"/>
                <a:gd name="connsiteY1319" fmla="*/ 2640615 h 4970575"/>
                <a:gd name="connsiteX1320" fmla="*/ 4686298 w 7229348"/>
                <a:gd name="connsiteY1320" fmla="*/ 2613105 h 4970575"/>
                <a:gd name="connsiteX1321" fmla="*/ 4680973 w 7229348"/>
                <a:gd name="connsiteY1321" fmla="*/ 2626923 h 4970575"/>
                <a:gd name="connsiteX1322" fmla="*/ 4652068 w 7229348"/>
                <a:gd name="connsiteY1322" fmla="*/ 2704258 h 4970575"/>
                <a:gd name="connsiteX1323" fmla="*/ 4686298 w 7229348"/>
                <a:gd name="connsiteY1323" fmla="*/ 2613105 h 4970575"/>
                <a:gd name="connsiteX1324" fmla="*/ 4378481 w 7229348"/>
                <a:gd name="connsiteY1324" fmla="*/ 2598145 h 4970575"/>
                <a:gd name="connsiteX1325" fmla="*/ 4540504 w 7229348"/>
                <a:gd name="connsiteY1325" fmla="*/ 2685622 h 4970575"/>
                <a:gd name="connsiteX1326" fmla="*/ 4553181 w 7229348"/>
                <a:gd name="connsiteY1326" fmla="*/ 2699821 h 4970575"/>
                <a:gd name="connsiteX1327" fmla="*/ 4614288 w 7229348"/>
                <a:gd name="connsiteY1327" fmla="*/ 2854109 h 4970575"/>
                <a:gd name="connsiteX1328" fmla="*/ 4495624 w 7229348"/>
                <a:gd name="connsiteY1328" fmla="*/ 2794777 h 4970575"/>
                <a:gd name="connsiteX1329" fmla="*/ 4490172 w 7229348"/>
                <a:gd name="connsiteY1329" fmla="*/ 2782099 h 4970575"/>
                <a:gd name="connsiteX1330" fmla="*/ 4395850 w 7229348"/>
                <a:gd name="connsiteY1330" fmla="*/ 2622866 h 4970575"/>
                <a:gd name="connsiteX1331" fmla="*/ 4378735 w 7229348"/>
                <a:gd name="connsiteY1331" fmla="*/ 2597511 h 4970575"/>
                <a:gd name="connsiteX1332" fmla="*/ 4897383 w 7229348"/>
                <a:gd name="connsiteY1332" fmla="*/ 2591425 h 4970575"/>
                <a:gd name="connsiteX1333" fmla="*/ 4874690 w 7229348"/>
                <a:gd name="connsiteY1333" fmla="*/ 2636558 h 4970575"/>
                <a:gd name="connsiteX1334" fmla="*/ 4849334 w 7229348"/>
                <a:gd name="connsiteY1334" fmla="*/ 2602202 h 4970575"/>
                <a:gd name="connsiteX1335" fmla="*/ 4843756 w 7229348"/>
                <a:gd name="connsiteY1335" fmla="*/ 2594468 h 4970575"/>
                <a:gd name="connsiteX1336" fmla="*/ 4843756 w 7229348"/>
                <a:gd name="connsiteY1336" fmla="*/ 2594468 h 4970575"/>
                <a:gd name="connsiteX1337" fmla="*/ 4834121 w 7229348"/>
                <a:gd name="connsiteY1337" fmla="*/ 2599666 h 4970575"/>
                <a:gd name="connsiteX1338" fmla="*/ 4843756 w 7229348"/>
                <a:gd name="connsiteY1338" fmla="*/ 2594595 h 4970575"/>
                <a:gd name="connsiteX1339" fmla="*/ 4849334 w 7229348"/>
                <a:gd name="connsiteY1339" fmla="*/ 2602202 h 4970575"/>
                <a:gd name="connsiteX1340" fmla="*/ 4874690 w 7229348"/>
                <a:gd name="connsiteY1340" fmla="*/ 2636812 h 4970575"/>
                <a:gd name="connsiteX1341" fmla="*/ 4897256 w 7229348"/>
                <a:gd name="connsiteY1341" fmla="*/ 2591425 h 4970575"/>
                <a:gd name="connsiteX1342" fmla="*/ 1389441 w 7229348"/>
                <a:gd name="connsiteY1342" fmla="*/ 2583692 h 4970575"/>
                <a:gd name="connsiteX1343" fmla="*/ 1471340 w 7229348"/>
                <a:gd name="connsiteY1343" fmla="*/ 2606259 h 4970575"/>
                <a:gd name="connsiteX1344" fmla="*/ 1425700 w 7229348"/>
                <a:gd name="connsiteY1344" fmla="*/ 2631614 h 4970575"/>
                <a:gd name="connsiteX1345" fmla="*/ 1389441 w 7229348"/>
                <a:gd name="connsiteY1345" fmla="*/ 2583185 h 4970575"/>
                <a:gd name="connsiteX1346" fmla="*/ 4394075 w 7229348"/>
                <a:gd name="connsiteY1346" fmla="*/ 2581156 h 4970575"/>
                <a:gd name="connsiteX1347" fmla="*/ 4394075 w 7229348"/>
                <a:gd name="connsiteY1347" fmla="*/ 2581156 h 4970575"/>
                <a:gd name="connsiteX1348" fmla="*/ 4395343 w 7229348"/>
                <a:gd name="connsiteY1348" fmla="*/ 2581917 h 4970575"/>
                <a:gd name="connsiteX1349" fmla="*/ 4393822 w 7229348"/>
                <a:gd name="connsiteY1349" fmla="*/ 2581156 h 4970575"/>
                <a:gd name="connsiteX1350" fmla="*/ 3482796 w 7229348"/>
                <a:gd name="connsiteY1350" fmla="*/ 2577607 h 4970575"/>
                <a:gd name="connsiteX1351" fmla="*/ 3489262 w 7229348"/>
                <a:gd name="connsiteY1351" fmla="*/ 2588003 h 4970575"/>
                <a:gd name="connsiteX1352" fmla="*/ 3512842 w 7229348"/>
                <a:gd name="connsiteY1352" fmla="*/ 2698553 h 4970575"/>
                <a:gd name="connsiteX1353" fmla="*/ 3503588 w 7229348"/>
                <a:gd name="connsiteY1353" fmla="*/ 2700708 h 4970575"/>
                <a:gd name="connsiteX1354" fmla="*/ 3476077 w 7229348"/>
                <a:gd name="connsiteY1354" fmla="*/ 2580269 h 4970575"/>
                <a:gd name="connsiteX1355" fmla="*/ 3482796 w 7229348"/>
                <a:gd name="connsiteY1355" fmla="*/ 2577607 h 4970575"/>
                <a:gd name="connsiteX1356" fmla="*/ 1385384 w 7229348"/>
                <a:gd name="connsiteY1356" fmla="*/ 2572409 h 4970575"/>
                <a:gd name="connsiteX1357" fmla="*/ 1353437 w 7229348"/>
                <a:gd name="connsiteY1357" fmla="*/ 2599793 h 4970575"/>
                <a:gd name="connsiteX1358" fmla="*/ 1321362 w 7229348"/>
                <a:gd name="connsiteY1358" fmla="*/ 2576212 h 4970575"/>
                <a:gd name="connsiteX1359" fmla="*/ 1810217 w 7229348"/>
                <a:gd name="connsiteY1359" fmla="*/ 2568225 h 4970575"/>
                <a:gd name="connsiteX1360" fmla="*/ 1852941 w 7229348"/>
                <a:gd name="connsiteY1360" fmla="*/ 2627937 h 4970575"/>
                <a:gd name="connsiteX1361" fmla="*/ 1886537 w 7229348"/>
                <a:gd name="connsiteY1361" fmla="*/ 2718964 h 4970575"/>
                <a:gd name="connsiteX1362" fmla="*/ 1873860 w 7229348"/>
                <a:gd name="connsiteY1362" fmla="*/ 2743052 h 4970575"/>
                <a:gd name="connsiteX1363" fmla="*/ 1777509 w 7229348"/>
                <a:gd name="connsiteY1363" fmla="*/ 2775380 h 4970575"/>
                <a:gd name="connsiteX1364" fmla="*/ 1770662 w 7229348"/>
                <a:gd name="connsiteY1364" fmla="*/ 2740389 h 4970575"/>
                <a:gd name="connsiteX1365" fmla="*/ 1764450 w 7229348"/>
                <a:gd name="connsiteY1365" fmla="*/ 2740389 h 4970575"/>
                <a:gd name="connsiteX1366" fmla="*/ 1754308 w 7229348"/>
                <a:gd name="connsiteY1366" fmla="*/ 2778423 h 4970575"/>
                <a:gd name="connsiteX1367" fmla="*/ 1454225 w 7229348"/>
                <a:gd name="connsiteY1367" fmla="*/ 2646194 h 4970575"/>
                <a:gd name="connsiteX1368" fmla="*/ 1495428 w 7229348"/>
                <a:gd name="connsiteY1368" fmla="*/ 2601821 h 4970575"/>
                <a:gd name="connsiteX1369" fmla="*/ 1571495 w 7229348"/>
                <a:gd name="connsiteY1369" fmla="*/ 2586862 h 4970575"/>
                <a:gd name="connsiteX1370" fmla="*/ 1607626 w 7229348"/>
                <a:gd name="connsiteY1370" fmla="*/ 2575705 h 4970575"/>
                <a:gd name="connsiteX1371" fmla="*/ 1648448 w 7229348"/>
                <a:gd name="connsiteY1371" fmla="*/ 2582551 h 4970575"/>
                <a:gd name="connsiteX1372" fmla="*/ 1752279 w 7229348"/>
                <a:gd name="connsiteY1372" fmla="*/ 2658618 h 4970575"/>
                <a:gd name="connsiteX1373" fmla="*/ 1762041 w 7229348"/>
                <a:gd name="connsiteY1373" fmla="*/ 2672056 h 4970575"/>
                <a:gd name="connsiteX1374" fmla="*/ 1774719 w 7229348"/>
                <a:gd name="connsiteY1374" fmla="*/ 2674085 h 4970575"/>
                <a:gd name="connsiteX1375" fmla="*/ 1733897 w 7229348"/>
                <a:gd name="connsiteY1375" fmla="*/ 2600553 h 4970575"/>
                <a:gd name="connsiteX1376" fmla="*/ 1736686 w 7229348"/>
                <a:gd name="connsiteY1376" fmla="*/ 2596370 h 4970575"/>
                <a:gd name="connsiteX1377" fmla="*/ 1808696 w 7229348"/>
                <a:gd name="connsiteY1377" fmla="*/ 2568098 h 4970575"/>
                <a:gd name="connsiteX1378" fmla="*/ 4201626 w 7229348"/>
                <a:gd name="connsiteY1378" fmla="*/ 2568225 h 4970575"/>
                <a:gd name="connsiteX1379" fmla="*/ 4315726 w 7229348"/>
                <a:gd name="connsiteY1379" fmla="*/ 2598525 h 4970575"/>
                <a:gd name="connsiteX1380" fmla="*/ 4315726 w 7229348"/>
                <a:gd name="connsiteY1380" fmla="*/ 2598525 h 4970575"/>
                <a:gd name="connsiteX1381" fmla="*/ 4201626 w 7229348"/>
                <a:gd name="connsiteY1381" fmla="*/ 2568606 h 4970575"/>
                <a:gd name="connsiteX1382" fmla="*/ 2443345 w 7229348"/>
                <a:gd name="connsiteY1382" fmla="*/ 2567338 h 4970575"/>
                <a:gd name="connsiteX1383" fmla="*/ 2443345 w 7229348"/>
                <a:gd name="connsiteY1383" fmla="*/ 2567338 h 4970575"/>
                <a:gd name="connsiteX1384" fmla="*/ 2457798 w 7229348"/>
                <a:gd name="connsiteY1384" fmla="*/ 2624134 h 4970575"/>
                <a:gd name="connsiteX1385" fmla="*/ 2469081 w 7229348"/>
                <a:gd name="connsiteY1385" fmla="*/ 2621091 h 4970575"/>
                <a:gd name="connsiteX1386" fmla="*/ 2457798 w 7229348"/>
                <a:gd name="connsiteY1386" fmla="*/ 2623500 h 4970575"/>
                <a:gd name="connsiteX1387" fmla="*/ 2443345 w 7229348"/>
                <a:gd name="connsiteY1387" fmla="*/ 2566831 h 4970575"/>
                <a:gd name="connsiteX1388" fmla="*/ 3333706 w 7229348"/>
                <a:gd name="connsiteY1388" fmla="*/ 2566577 h 4970575"/>
                <a:gd name="connsiteX1389" fmla="*/ 3336748 w 7229348"/>
                <a:gd name="connsiteY1389" fmla="*/ 2577987 h 4970575"/>
                <a:gd name="connsiteX1390" fmla="*/ 3330029 w 7229348"/>
                <a:gd name="connsiteY1390" fmla="*/ 2601441 h 4970575"/>
                <a:gd name="connsiteX1391" fmla="*/ 3304673 w 7229348"/>
                <a:gd name="connsiteY1391" fmla="*/ 2620331 h 4970575"/>
                <a:gd name="connsiteX1392" fmla="*/ 3304673 w 7229348"/>
                <a:gd name="connsiteY1392" fmla="*/ 2620331 h 4970575"/>
                <a:gd name="connsiteX1393" fmla="*/ 3296813 w 7229348"/>
                <a:gd name="connsiteY1393" fmla="*/ 2624768 h 4970575"/>
                <a:gd name="connsiteX1394" fmla="*/ 3304673 w 7229348"/>
                <a:gd name="connsiteY1394" fmla="*/ 2620585 h 4970575"/>
                <a:gd name="connsiteX1395" fmla="*/ 3304673 w 7229348"/>
                <a:gd name="connsiteY1395" fmla="*/ 2620585 h 4970575"/>
                <a:gd name="connsiteX1396" fmla="*/ 3304673 w 7229348"/>
                <a:gd name="connsiteY1396" fmla="*/ 2620585 h 4970575"/>
                <a:gd name="connsiteX1397" fmla="*/ 3330029 w 7229348"/>
                <a:gd name="connsiteY1397" fmla="*/ 2601568 h 4970575"/>
                <a:gd name="connsiteX1398" fmla="*/ 3330029 w 7229348"/>
                <a:gd name="connsiteY1398" fmla="*/ 2601568 h 4970575"/>
                <a:gd name="connsiteX1399" fmla="*/ 3330029 w 7229348"/>
                <a:gd name="connsiteY1399" fmla="*/ 2601568 h 4970575"/>
                <a:gd name="connsiteX1400" fmla="*/ 3336621 w 7229348"/>
                <a:gd name="connsiteY1400" fmla="*/ 2578494 h 4970575"/>
                <a:gd name="connsiteX1401" fmla="*/ 4722049 w 7229348"/>
                <a:gd name="connsiteY1401" fmla="*/ 2565563 h 4970575"/>
                <a:gd name="connsiteX1402" fmla="*/ 4685663 w 7229348"/>
                <a:gd name="connsiteY1402" fmla="*/ 2663309 h 4970575"/>
                <a:gd name="connsiteX1403" fmla="*/ 4722049 w 7229348"/>
                <a:gd name="connsiteY1403" fmla="*/ 2565690 h 4970575"/>
                <a:gd name="connsiteX1404" fmla="*/ 1551337 w 7229348"/>
                <a:gd name="connsiteY1404" fmla="*/ 2561126 h 4970575"/>
                <a:gd name="connsiteX1405" fmla="*/ 1574537 w 7229348"/>
                <a:gd name="connsiteY1405" fmla="*/ 2568352 h 4970575"/>
                <a:gd name="connsiteX1406" fmla="*/ 1505570 w 7229348"/>
                <a:gd name="connsiteY1406" fmla="*/ 2595356 h 4970575"/>
                <a:gd name="connsiteX1407" fmla="*/ 1551337 w 7229348"/>
                <a:gd name="connsiteY1407" fmla="*/ 2561379 h 4970575"/>
                <a:gd name="connsiteX1408" fmla="*/ 1277877 w 7229348"/>
                <a:gd name="connsiteY1408" fmla="*/ 2557069 h 4970575"/>
                <a:gd name="connsiteX1409" fmla="*/ 1328588 w 7229348"/>
                <a:gd name="connsiteY1409" fmla="*/ 2589777 h 4970575"/>
                <a:gd name="connsiteX1410" fmla="*/ 1277877 w 7229348"/>
                <a:gd name="connsiteY1410" fmla="*/ 2557069 h 4970575"/>
                <a:gd name="connsiteX1411" fmla="*/ 4677676 w 7229348"/>
                <a:gd name="connsiteY1411" fmla="*/ 2554026 h 4970575"/>
                <a:gd name="connsiteX1412" fmla="*/ 4640658 w 7229348"/>
                <a:gd name="connsiteY1412" fmla="*/ 2650758 h 4970575"/>
                <a:gd name="connsiteX1413" fmla="*/ 4625191 w 7229348"/>
                <a:gd name="connsiteY1413" fmla="*/ 2657730 h 4970575"/>
                <a:gd name="connsiteX1414" fmla="*/ 4622148 w 7229348"/>
                <a:gd name="connsiteY1414" fmla="*/ 2658998 h 4970575"/>
                <a:gd name="connsiteX1415" fmla="*/ 4603385 w 7229348"/>
                <a:gd name="connsiteY1415" fmla="*/ 2651265 h 4970575"/>
                <a:gd name="connsiteX1416" fmla="*/ 4622022 w 7229348"/>
                <a:gd name="connsiteY1416" fmla="*/ 2658998 h 4970575"/>
                <a:gd name="connsiteX1417" fmla="*/ 4622022 w 7229348"/>
                <a:gd name="connsiteY1417" fmla="*/ 2658998 h 4970575"/>
                <a:gd name="connsiteX1418" fmla="*/ 4625064 w 7229348"/>
                <a:gd name="connsiteY1418" fmla="*/ 2657730 h 4970575"/>
                <a:gd name="connsiteX1419" fmla="*/ 4640404 w 7229348"/>
                <a:gd name="connsiteY1419" fmla="*/ 2651011 h 4970575"/>
                <a:gd name="connsiteX1420" fmla="*/ 4640404 w 7229348"/>
                <a:gd name="connsiteY1420" fmla="*/ 2651011 h 4970575"/>
                <a:gd name="connsiteX1421" fmla="*/ 4640404 w 7229348"/>
                <a:gd name="connsiteY1421" fmla="*/ 2651011 h 4970575"/>
                <a:gd name="connsiteX1422" fmla="*/ 4677170 w 7229348"/>
                <a:gd name="connsiteY1422" fmla="*/ 2554407 h 4970575"/>
                <a:gd name="connsiteX1423" fmla="*/ 4729402 w 7229348"/>
                <a:gd name="connsiteY1423" fmla="*/ 2549209 h 4970575"/>
                <a:gd name="connsiteX1424" fmla="*/ 4708991 w 7229348"/>
                <a:gd name="connsiteY1424" fmla="*/ 2555294 h 4970575"/>
                <a:gd name="connsiteX1425" fmla="*/ 4717612 w 7229348"/>
                <a:gd name="connsiteY1425" fmla="*/ 2550096 h 4970575"/>
                <a:gd name="connsiteX1426" fmla="*/ 1497837 w 7229348"/>
                <a:gd name="connsiteY1426" fmla="*/ 2547814 h 4970575"/>
                <a:gd name="connsiteX1427" fmla="*/ 1497837 w 7229348"/>
                <a:gd name="connsiteY1427" fmla="*/ 2547814 h 4970575"/>
                <a:gd name="connsiteX1428" fmla="*/ 1529658 w 7229348"/>
                <a:gd name="connsiteY1428" fmla="*/ 2561379 h 4970575"/>
                <a:gd name="connsiteX1429" fmla="*/ 1484272 w 7229348"/>
                <a:gd name="connsiteY1429" fmla="*/ 2591933 h 4970575"/>
                <a:gd name="connsiteX1430" fmla="*/ 1479454 w 7229348"/>
                <a:gd name="connsiteY1430" fmla="*/ 2582297 h 4970575"/>
                <a:gd name="connsiteX1431" fmla="*/ 1497837 w 7229348"/>
                <a:gd name="connsiteY1431" fmla="*/ 2547560 h 4970575"/>
                <a:gd name="connsiteX1432" fmla="*/ 1442561 w 7229348"/>
                <a:gd name="connsiteY1432" fmla="*/ 2531713 h 4970575"/>
                <a:gd name="connsiteX1433" fmla="*/ 1483130 w 7229348"/>
                <a:gd name="connsiteY1433" fmla="*/ 2548321 h 4970575"/>
                <a:gd name="connsiteX1434" fmla="*/ 1459550 w 7229348"/>
                <a:gd name="connsiteY1434" fmla="*/ 2584960 h 4970575"/>
                <a:gd name="connsiteX1435" fmla="*/ 1440279 w 7229348"/>
                <a:gd name="connsiteY1435" fmla="*/ 2589270 h 4970575"/>
                <a:gd name="connsiteX1436" fmla="*/ 1434574 w 7229348"/>
                <a:gd name="connsiteY1436" fmla="*/ 2570507 h 4970575"/>
                <a:gd name="connsiteX1437" fmla="*/ 1442561 w 7229348"/>
                <a:gd name="connsiteY1437" fmla="*/ 2531713 h 4970575"/>
                <a:gd name="connsiteX1438" fmla="*/ 4622402 w 7229348"/>
                <a:gd name="connsiteY1438" fmla="*/ 2531713 h 4970575"/>
                <a:gd name="connsiteX1439" fmla="*/ 4698468 w 7229348"/>
                <a:gd name="connsiteY1439" fmla="*/ 2545279 h 4970575"/>
                <a:gd name="connsiteX1440" fmla="*/ 4685790 w 7229348"/>
                <a:gd name="connsiteY1440" fmla="*/ 2580396 h 4970575"/>
                <a:gd name="connsiteX1441" fmla="*/ 4698468 w 7229348"/>
                <a:gd name="connsiteY1441" fmla="*/ 2545279 h 4970575"/>
                <a:gd name="connsiteX1442" fmla="*/ 4622402 w 7229348"/>
                <a:gd name="connsiteY1442" fmla="*/ 2531713 h 4970575"/>
                <a:gd name="connsiteX1443" fmla="*/ 1228814 w 7229348"/>
                <a:gd name="connsiteY1443" fmla="*/ 2528037 h 4970575"/>
                <a:gd name="connsiteX1444" fmla="*/ 1261650 w 7229348"/>
                <a:gd name="connsiteY1444" fmla="*/ 2574437 h 4970575"/>
                <a:gd name="connsiteX1445" fmla="*/ 1228814 w 7229348"/>
                <a:gd name="connsiteY1445" fmla="*/ 2528037 h 4970575"/>
                <a:gd name="connsiteX1446" fmla="*/ 4517937 w 7229348"/>
                <a:gd name="connsiteY1446" fmla="*/ 2510288 h 4970575"/>
                <a:gd name="connsiteX1447" fmla="*/ 4549377 w 7229348"/>
                <a:gd name="connsiteY1447" fmla="*/ 2526388 h 4970575"/>
                <a:gd name="connsiteX1448" fmla="*/ 4518191 w 7229348"/>
                <a:gd name="connsiteY1448" fmla="*/ 2510288 h 4970575"/>
                <a:gd name="connsiteX1449" fmla="*/ 1407697 w 7229348"/>
                <a:gd name="connsiteY1449" fmla="*/ 2508386 h 4970575"/>
                <a:gd name="connsiteX1450" fmla="*/ 1431659 w 7229348"/>
                <a:gd name="connsiteY1450" fmla="*/ 2521064 h 4970575"/>
                <a:gd name="connsiteX1451" fmla="*/ 1421263 w 7229348"/>
                <a:gd name="connsiteY1451" fmla="*/ 2572916 h 4970575"/>
                <a:gd name="connsiteX1452" fmla="*/ 1407697 w 7229348"/>
                <a:gd name="connsiteY1452" fmla="*/ 2508259 h 4970575"/>
                <a:gd name="connsiteX1453" fmla="*/ 4948981 w 7229348"/>
                <a:gd name="connsiteY1453" fmla="*/ 2492666 h 4970575"/>
                <a:gd name="connsiteX1454" fmla="*/ 4939854 w 7229348"/>
                <a:gd name="connsiteY1454" fmla="*/ 2495581 h 4970575"/>
                <a:gd name="connsiteX1455" fmla="*/ 4908539 w 7229348"/>
                <a:gd name="connsiteY1455" fmla="*/ 2505344 h 4970575"/>
                <a:gd name="connsiteX1456" fmla="*/ 4899538 w 7229348"/>
                <a:gd name="connsiteY1456" fmla="*/ 2508133 h 4970575"/>
                <a:gd name="connsiteX1457" fmla="*/ 4874182 w 7229348"/>
                <a:gd name="connsiteY1457" fmla="*/ 2513964 h 4970575"/>
                <a:gd name="connsiteX1458" fmla="*/ 4874182 w 7229348"/>
                <a:gd name="connsiteY1458" fmla="*/ 2513964 h 4970575"/>
                <a:gd name="connsiteX1459" fmla="*/ 4861504 w 7229348"/>
                <a:gd name="connsiteY1459" fmla="*/ 2522332 h 4970575"/>
                <a:gd name="connsiteX1460" fmla="*/ 4874943 w 7229348"/>
                <a:gd name="connsiteY1460" fmla="*/ 2513964 h 4970575"/>
                <a:gd name="connsiteX1461" fmla="*/ 4900298 w 7229348"/>
                <a:gd name="connsiteY1461" fmla="*/ 2508133 h 4970575"/>
                <a:gd name="connsiteX1462" fmla="*/ 4900298 w 7229348"/>
                <a:gd name="connsiteY1462" fmla="*/ 2508133 h 4970575"/>
                <a:gd name="connsiteX1463" fmla="*/ 4909553 w 7229348"/>
                <a:gd name="connsiteY1463" fmla="*/ 2505597 h 4970575"/>
                <a:gd name="connsiteX1464" fmla="*/ 4940867 w 7229348"/>
                <a:gd name="connsiteY1464" fmla="*/ 2495708 h 4970575"/>
                <a:gd name="connsiteX1465" fmla="*/ 4949996 w 7229348"/>
                <a:gd name="connsiteY1465" fmla="*/ 2492539 h 4970575"/>
                <a:gd name="connsiteX1466" fmla="*/ 1714627 w 7229348"/>
                <a:gd name="connsiteY1466" fmla="*/ 2487088 h 4970575"/>
                <a:gd name="connsiteX1467" fmla="*/ 1721980 w 7229348"/>
                <a:gd name="connsiteY1467" fmla="*/ 2504329 h 4970575"/>
                <a:gd name="connsiteX1468" fmla="*/ 1710697 w 7229348"/>
                <a:gd name="connsiteY1468" fmla="*/ 2552758 h 4970575"/>
                <a:gd name="connsiteX1469" fmla="*/ 1702456 w 7229348"/>
                <a:gd name="connsiteY1469" fmla="*/ 2557956 h 4970575"/>
                <a:gd name="connsiteX1470" fmla="*/ 1691299 w 7229348"/>
                <a:gd name="connsiteY1470" fmla="*/ 2536151 h 4970575"/>
                <a:gd name="connsiteX1471" fmla="*/ 1699667 w 7229348"/>
                <a:gd name="connsiteY1471" fmla="*/ 2498117 h 4970575"/>
                <a:gd name="connsiteX1472" fmla="*/ 1714627 w 7229348"/>
                <a:gd name="connsiteY1472" fmla="*/ 2486707 h 4970575"/>
                <a:gd name="connsiteX1473" fmla="*/ 1651238 w 7229348"/>
                <a:gd name="connsiteY1473" fmla="*/ 2478213 h 4970575"/>
                <a:gd name="connsiteX1474" fmla="*/ 1651238 w 7229348"/>
                <a:gd name="connsiteY1474" fmla="*/ 2478213 h 4970575"/>
                <a:gd name="connsiteX1475" fmla="*/ 1688257 w 7229348"/>
                <a:gd name="connsiteY1475" fmla="*/ 2486961 h 4970575"/>
                <a:gd name="connsiteX1476" fmla="*/ 1676340 w 7229348"/>
                <a:gd name="connsiteY1476" fmla="*/ 2543250 h 4970575"/>
                <a:gd name="connsiteX1477" fmla="*/ 1628798 w 7229348"/>
                <a:gd name="connsiteY1477" fmla="*/ 2535263 h 4970575"/>
                <a:gd name="connsiteX1478" fmla="*/ 1650984 w 7229348"/>
                <a:gd name="connsiteY1478" fmla="*/ 2478213 h 4970575"/>
                <a:gd name="connsiteX1479" fmla="*/ 4950123 w 7229348"/>
                <a:gd name="connsiteY1479" fmla="*/ 2471367 h 4970575"/>
                <a:gd name="connsiteX1480" fmla="*/ 4948981 w 7229348"/>
                <a:gd name="connsiteY1480" fmla="*/ 2479988 h 4970575"/>
                <a:gd name="connsiteX1481" fmla="*/ 4948981 w 7229348"/>
                <a:gd name="connsiteY1481" fmla="*/ 2481002 h 4970575"/>
                <a:gd name="connsiteX1482" fmla="*/ 4867209 w 7229348"/>
                <a:gd name="connsiteY1482" fmla="*/ 2505597 h 4970575"/>
                <a:gd name="connsiteX1483" fmla="*/ 4948981 w 7229348"/>
                <a:gd name="connsiteY1483" fmla="*/ 2481002 h 4970575"/>
                <a:gd name="connsiteX1484" fmla="*/ 4948981 w 7229348"/>
                <a:gd name="connsiteY1484" fmla="*/ 2481002 h 4970575"/>
                <a:gd name="connsiteX1485" fmla="*/ 4948981 w 7229348"/>
                <a:gd name="connsiteY1485" fmla="*/ 2481002 h 4970575"/>
                <a:gd name="connsiteX1486" fmla="*/ 4948981 w 7229348"/>
                <a:gd name="connsiteY1486" fmla="*/ 2480115 h 4970575"/>
                <a:gd name="connsiteX1487" fmla="*/ 4949869 w 7229348"/>
                <a:gd name="connsiteY1487" fmla="*/ 2471494 h 4970575"/>
                <a:gd name="connsiteX1488" fmla="*/ 2195368 w 7229348"/>
                <a:gd name="connsiteY1488" fmla="*/ 2467056 h 4970575"/>
                <a:gd name="connsiteX1489" fmla="*/ 2203609 w 7229348"/>
                <a:gd name="connsiteY1489" fmla="*/ 2780958 h 4970575"/>
                <a:gd name="connsiteX1490" fmla="*/ 2285127 w 7229348"/>
                <a:gd name="connsiteY1490" fmla="*/ 2860068 h 4970575"/>
                <a:gd name="connsiteX1491" fmla="*/ 2307186 w 7229348"/>
                <a:gd name="connsiteY1491" fmla="*/ 2857786 h 4970575"/>
                <a:gd name="connsiteX1492" fmla="*/ 2328105 w 7229348"/>
                <a:gd name="connsiteY1492" fmla="*/ 2855630 h 4970575"/>
                <a:gd name="connsiteX1493" fmla="*/ 2340782 w 7229348"/>
                <a:gd name="connsiteY1493" fmla="*/ 2851827 h 4970575"/>
                <a:gd name="connsiteX1494" fmla="*/ 2348009 w 7229348"/>
                <a:gd name="connsiteY1494" fmla="*/ 2853095 h 4970575"/>
                <a:gd name="connsiteX1495" fmla="*/ 2345726 w 7229348"/>
                <a:gd name="connsiteY1495" fmla="*/ 2870337 h 4970575"/>
                <a:gd name="connsiteX1496" fmla="*/ 2380717 w 7229348"/>
                <a:gd name="connsiteY1496" fmla="*/ 2876295 h 4970575"/>
                <a:gd name="connsiteX1497" fmla="*/ 2422427 w 7229348"/>
                <a:gd name="connsiteY1497" fmla="*/ 2881240 h 4970575"/>
                <a:gd name="connsiteX1498" fmla="*/ 2380971 w 7229348"/>
                <a:gd name="connsiteY1498" fmla="*/ 2876169 h 4970575"/>
                <a:gd name="connsiteX1499" fmla="*/ 2345980 w 7229348"/>
                <a:gd name="connsiteY1499" fmla="*/ 2870337 h 4970575"/>
                <a:gd name="connsiteX1500" fmla="*/ 2348262 w 7229348"/>
                <a:gd name="connsiteY1500" fmla="*/ 2852968 h 4970575"/>
                <a:gd name="connsiteX1501" fmla="*/ 2340782 w 7229348"/>
                <a:gd name="connsiteY1501" fmla="*/ 2851827 h 4970575"/>
                <a:gd name="connsiteX1502" fmla="*/ 2340782 w 7229348"/>
                <a:gd name="connsiteY1502" fmla="*/ 2851827 h 4970575"/>
                <a:gd name="connsiteX1503" fmla="*/ 2328105 w 7229348"/>
                <a:gd name="connsiteY1503" fmla="*/ 2855630 h 4970575"/>
                <a:gd name="connsiteX1504" fmla="*/ 2307440 w 7229348"/>
                <a:gd name="connsiteY1504" fmla="*/ 2857786 h 4970575"/>
                <a:gd name="connsiteX1505" fmla="*/ 2285760 w 7229348"/>
                <a:gd name="connsiteY1505" fmla="*/ 2859941 h 4970575"/>
                <a:gd name="connsiteX1506" fmla="*/ 2204496 w 7229348"/>
                <a:gd name="connsiteY1506" fmla="*/ 2780831 h 4970575"/>
                <a:gd name="connsiteX1507" fmla="*/ 2180915 w 7229348"/>
                <a:gd name="connsiteY1507" fmla="*/ 2625529 h 4970575"/>
                <a:gd name="connsiteX1508" fmla="*/ 4447575 w 7229348"/>
                <a:gd name="connsiteY1508" fmla="*/ 2462493 h 4970575"/>
                <a:gd name="connsiteX1509" fmla="*/ 4427164 w 7229348"/>
                <a:gd name="connsiteY1509" fmla="*/ 2536658 h 4970575"/>
                <a:gd name="connsiteX1510" fmla="*/ 4447575 w 7229348"/>
                <a:gd name="connsiteY1510" fmla="*/ 2462873 h 4970575"/>
                <a:gd name="connsiteX1511" fmla="*/ 4486876 w 7229348"/>
                <a:gd name="connsiteY1511" fmla="*/ 2523726 h 4970575"/>
                <a:gd name="connsiteX1512" fmla="*/ 4447575 w 7229348"/>
                <a:gd name="connsiteY1512" fmla="*/ 2462493 h 4970575"/>
                <a:gd name="connsiteX1513" fmla="*/ 1031548 w 7229348"/>
                <a:gd name="connsiteY1513" fmla="*/ 2439419 h 4970575"/>
                <a:gd name="connsiteX1514" fmla="*/ 1130055 w 7229348"/>
                <a:gd name="connsiteY1514" fmla="*/ 2439419 h 4970575"/>
                <a:gd name="connsiteX1515" fmla="*/ 1031548 w 7229348"/>
                <a:gd name="connsiteY1515" fmla="*/ 2439419 h 4970575"/>
                <a:gd name="connsiteX1516" fmla="*/ 4515148 w 7229348"/>
                <a:gd name="connsiteY1516" fmla="*/ 2436503 h 4970575"/>
                <a:gd name="connsiteX1517" fmla="*/ 4522374 w 7229348"/>
                <a:gd name="connsiteY1517" fmla="*/ 2442588 h 4970575"/>
                <a:gd name="connsiteX1518" fmla="*/ 4522374 w 7229348"/>
                <a:gd name="connsiteY1518" fmla="*/ 2442588 h 4970575"/>
                <a:gd name="connsiteX1519" fmla="*/ 4515021 w 7229348"/>
                <a:gd name="connsiteY1519" fmla="*/ 2436503 h 4970575"/>
                <a:gd name="connsiteX1520" fmla="*/ 2424202 w 7229348"/>
                <a:gd name="connsiteY1520" fmla="*/ 2426741 h 4970575"/>
                <a:gd name="connsiteX1521" fmla="*/ 2418750 w 7229348"/>
                <a:gd name="connsiteY1521" fmla="*/ 2439419 h 4970575"/>
                <a:gd name="connsiteX1522" fmla="*/ 2418750 w 7229348"/>
                <a:gd name="connsiteY1522" fmla="*/ 2439419 h 4970575"/>
                <a:gd name="connsiteX1523" fmla="*/ 2420145 w 7229348"/>
                <a:gd name="connsiteY1523" fmla="*/ 2447406 h 4970575"/>
                <a:gd name="connsiteX1524" fmla="*/ 2421159 w 7229348"/>
                <a:gd name="connsiteY1524" fmla="*/ 2454252 h 4970575"/>
                <a:gd name="connsiteX1525" fmla="*/ 2431936 w 7229348"/>
                <a:gd name="connsiteY1525" fmla="*/ 2469846 h 4970575"/>
                <a:gd name="connsiteX1526" fmla="*/ 2439035 w 7229348"/>
                <a:gd name="connsiteY1526" fmla="*/ 2472254 h 4970575"/>
                <a:gd name="connsiteX1527" fmla="*/ 2443979 w 7229348"/>
                <a:gd name="connsiteY1527" fmla="*/ 2474283 h 4970575"/>
                <a:gd name="connsiteX1528" fmla="*/ 2443979 w 7229348"/>
                <a:gd name="connsiteY1528" fmla="*/ 2474283 h 4970575"/>
                <a:gd name="connsiteX1529" fmla="*/ 2445120 w 7229348"/>
                <a:gd name="connsiteY1529" fmla="*/ 2474283 h 4970575"/>
                <a:gd name="connsiteX1530" fmla="*/ 2455389 w 7229348"/>
                <a:gd name="connsiteY1530" fmla="*/ 2470480 h 4970575"/>
                <a:gd name="connsiteX1531" fmla="*/ 2455389 w 7229348"/>
                <a:gd name="connsiteY1531" fmla="*/ 2470480 h 4970575"/>
                <a:gd name="connsiteX1532" fmla="*/ 2455389 w 7229348"/>
                <a:gd name="connsiteY1532" fmla="*/ 2470480 h 4970575"/>
                <a:gd name="connsiteX1533" fmla="*/ 2470095 w 7229348"/>
                <a:gd name="connsiteY1533" fmla="*/ 2453111 h 4970575"/>
                <a:gd name="connsiteX1534" fmla="*/ 2455262 w 7229348"/>
                <a:gd name="connsiteY1534" fmla="*/ 2470480 h 4970575"/>
                <a:gd name="connsiteX1535" fmla="*/ 2443726 w 7229348"/>
                <a:gd name="connsiteY1535" fmla="*/ 2474156 h 4970575"/>
                <a:gd name="connsiteX1536" fmla="*/ 2438527 w 7229348"/>
                <a:gd name="connsiteY1536" fmla="*/ 2472254 h 4970575"/>
                <a:gd name="connsiteX1537" fmla="*/ 2431809 w 7229348"/>
                <a:gd name="connsiteY1537" fmla="*/ 2469592 h 4970575"/>
                <a:gd name="connsiteX1538" fmla="*/ 2420652 w 7229348"/>
                <a:gd name="connsiteY1538" fmla="*/ 2453998 h 4970575"/>
                <a:gd name="connsiteX1539" fmla="*/ 2419638 w 7229348"/>
                <a:gd name="connsiteY1539" fmla="*/ 2447406 h 4970575"/>
                <a:gd name="connsiteX1540" fmla="*/ 2418370 w 7229348"/>
                <a:gd name="connsiteY1540" fmla="*/ 2439419 h 4970575"/>
                <a:gd name="connsiteX1541" fmla="*/ 2418370 w 7229348"/>
                <a:gd name="connsiteY1541" fmla="*/ 2439419 h 4970575"/>
                <a:gd name="connsiteX1542" fmla="*/ 2418370 w 7229348"/>
                <a:gd name="connsiteY1542" fmla="*/ 2439419 h 4970575"/>
                <a:gd name="connsiteX1543" fmla="*/ 2423568 w 7229348"/>
                <a:gd name="connsiteY1543" fmla="*/ 2427375 h 4970575"/>
                <a:gd name="connsiteX1544" fmla="*/ 4440729 w 7229348"/>
                <a:gd name="connsiteY1544" fmla="*/ 2424459 h 4970575"/>
                <a:gd name="connsiteX1545" fmla="*/ 4415373 w 7229348"/>
                <a:gd name="connsiteY1545" fmla="*/ 2512316 h 4970575"/>
                <a:gd name="connsiteX1546" fmla="*/ 4399653 w 7229348"/>
                <a:gd name="connsiteY1546" fmla="*/ 2564929 h 4970575"/>
                <a:gd name="connsiteX1547" fmla="*/ 4399653 w 7229348"/>
                <a:gd name="connsiteY1547" fmla="*/ 2564929 h 4970575"/>
                <a:gd name="connsiteX1548" fmla="*/ 4399653 w 7229348"/>
                <a:gd name="connsiteY1548" fmla="*/ 2564929 h 4970575"/>
                <a:gd name="connsiteX1549" fmla="*/ 4509189 w 7229348"/>
                <a:gd name="connsiteY1549" fmla="*/ 2536151 h 4970575"/>
                <a:gd name="connsiteX1550" fmla="*/ 4399653 w 7229348"/>
                <a:gd name="connsiteY1550" fmla="*/ 2564676 h 4970575"/>
                <a:gd name="connsiteX1551" fmla="*/ 4415373 w 7229348"/>
                <a:gd name="connsiteY1551" fmla="*/ 2512316 h 4970575"/>
                <a:gd name="connsiteX1552" fmla="*/ 4440729 w 7229348"/>
                <a:gd name="connsiteY1552" fmla="*/ 2424332 h 4970575"/>
                <a:gd name="connsiteX1553" fmla="*/ 4473818 w 7229348"/>
                <a:gd name="connsiteY1553" fmla="*/ 2421670 h 4970575"/>
                <a:gd name="connsiteX1554" fmla="*/ 4508935 w 7229348"/>
                <a:gd name="connsiteY1554" fmla="*/ 2433207 h 4970575"/>
                <a:gd name="connsiteX1555" fmla="*/ 4506653 w 7229348"/>
                <a:gd name="connsiteY1555" fmla="*/ 2432193 h 4970575"/>
                <a:gd name="connsiteX1556" fmla="*/ 4473818 w 7229348"/>
                <a:gd name="connsiteY1556" fmla="*/ 2421670 h 4970575"/>
                <a:gd name="connsiteX1557" fmla="*/ 4578537 w 7229348"/>
                <a:gd name="connsiteY1557" fmla="*/ 2419515 h 4970575"/>
                <a:gd name="connsiteX1558" fmla="*/ 4578537 w 7229348"/>
                <a:gd name="connsiteY1558" fmla="*/ 2419515 h 4970575"/>
                <a:gd name="connsiteX1559" fmla="*/ 4588425 w 7229348"/>
                <a:gd name="connsiteY1559" fmla="*/ 2424206 h 4970575"/>
                <a:gd name="connsiteX1560" fmla="*/ 4578663 w 7229348"/>
                <a:gd name="connsiteY1560" fmla="*/ 2419008 h 4970575"/>
                <a:gd name="connsiteX1561" fmla="*/ 4430587 w 7229348"/>
                <a:gd name="connsiteY1561" fmla="*/ 2419515 h 4970575"/>
                <a:gd name="connsiteX1562" fmla="*/ 4323206 w 7229348"/>
                <a:gd name="connsiteY1562" fmla="*/ 2486580 h 4970575"/>
                <a:gd name="connsiteX1563" fmla="*/ 4386595 w 7229348"/>
                <a:gd name="connsiteY1563" fmla="*/ 2570887 h 4970575"/>
                <a:gd name="connsiteX1564" fmla="*/ 4324094 w 7229348"/>
                <a:gd name="connsiteY1564" fmla="*/ 2486453 h 4970575"/>
                <a:gd name="connsiteX1565" fmla="*/ 4431094 w 7229348"/>
                <a:gd name="connsiteY1565" fmla="*/ 2419515 h 4970575"/>
                <a:gd name="connsiteX1566" fmla="*/ 4568648 w 7229348"/>
                <a:gd name="connsiteY1566" fmla="*/ 2418627 h 4970575"/>
                <a:gd name="connsiteX1567" fmla="*/ 4567507 w 7229348"/>
                <a:gd name="connsiteY1567" fmla="*/ 2419769 h 4970575"/>
                <a:gd name="connsiteX1568" fmla="*/ 4561548 w 7229348"/>
                <a:gd name="connsiteY1568" fmla="*/ 2422051 h 4970575"/>
                <a:gd name="connsiteX1569" fmla="*/ 4556858 w 7229348"/>
                <a:gd name="connsiteY1569" fmla="*/ 2430544 h 4970575"/>
                <a:gd name="connsiteX1570" fmla="*/ 4556858 w 7229348"/>
                <a:gd name="connsiteY1570" fmla="*/ 2430544 h 4970575"/>
                <a:gd name="connsiteX1571" fmla="*/ 4556858 w 7229348"/>
                <a:gd name="connsiteY1571" fmla="*/ 2431305 h 4970575"/>
                <a:gd name="connsiteX1572" fmla="*/ 4554703 w 7229348"/>
                <a:gd name="connsiteY1572" fmla="*/ 2468578 h 4970575"/>
                <a:gd name="connsiteX1573" fmla="*/ 4555716 w 7229348"/>
                <a:gd name="connsiteY1573" fmla="*/ 2505344 h 4970575"/>
                <a:gd name="connsiteX1574" fmla="*/ 4556985 w 7229348"/>
                <a:gd name="connsiteY1574" fmla="*/ 2431179 h 4970575"/>
                <a:gd name="connsiteX1575" fmla="*/ 4556985 w 7229348"/>
                <a:gd name="connsiteY1575" fmla="*/ 2430291 h 4970575"/>
                <a:gd name="connsiteX1576" fmla="*/ 4556985 w 7229348"/>
                <a:gd name="connsiteY1576" fmla="*/ 2430291 h 4970575"/>
                <a:gd name="connsiteX1577" fmla="*/ 4567507 w 7229348"/>
                <a:gd name="connsiteY1577" fmla="*/ 2419515 h 4970575"/>
                <a:gd name="connsiteX1578" fmla="*/ 4570676 w 7229348"/>
                <a:gd name="connsiteY1578" fmla="*/ 2418374 h 4970575"/>
                <a:gd name="connsiteX1579" fmla="*/ 2452980 w 7229348"/>
                <a:gd name="connsiteY1579" fmla="*/ 2413430 h 4970575"/>
                <a:gd name="connsiteX1580" fmla="*/ 2454502 w 7229348"/>
                <a:gd name="connsiteY1580" fmla="*/ 2415712 h 4970575"/>
                <a:gd name="connsiteX1581" fmla="*/ 2461221 w 7229348"/>
                <a:gd name="connsiteY1581" fmla="*/ 2425854 h 4970575"/>
                <a:gd name="connsiteX1582" fmla="*/ 2462109 w 7229348"/>
                <a:gd name="connsiteY1582" fmla="*/ 2425854 h 4970575"/>
                <a:gd name="connsiteX1583" fmla="*/ 2477195 w 7229348"/>
                <a:gd name="connsiteY1583" fmla="*/ 2430925 h 4970575"/>
                <a:gd name="connsiteX1584" fmla="*/ 2478336 w 7229348"/>
                <a:gd name="connsiteY1584" fmla="*/ 2430925 h 4970575"/>
                <a:gd name="connsiteX1585" fmla="*/ 2478336 w 7229348"/>
                <a:gd name="connsiteY1585" fmla="*/ 2430925 h 4970575"/>
                <a:gd name="connsiteX1586" fmla="*/ 2478336 w 7229348"/>
                <a:gd name="connsiteY1586" fmla="*/ 2430925 h 4970575"/>
                <a:gd name="connsiteX1587" fmla="*/ 2488986 w 7229348"/>
                <a:gd name="connsiteY1587" fmla="*/ 2416219 h 4970575"/>
                <a:gd name="connsiteX1588" fmla="*/ 2478082 w 7229348"/>
                <a:gd name="connsiteY1588" fmla="*/ 2430925 h 4970575"/>
                <a:gd name="connsiteX1589" fmla="*/ 2476815 w 7229348"/>
                <a:gd name="connsiteY1589" fmla="*/ 2430925 h 4970575"/>
                <a:gd name="connsiteX1590" fmla="*/ 2461728 w 7229348"/>
                <a:gd name="connsiteY1590" fmla="*/ 2425854 h 4970575"/>
                <a:gd name="connsiteX1591" fmla="*/ 2460967 w 7229348"/>
                <a:gd name="connsiteY1591" fmla="*/ 2425854 h 4970575"/>
                <a:gd name="connsiteX1592" fmla="*/ 2454122 w 7229348"/>
                <a:gd name="connsiteY1592" fmla="*/ 2415965 h 4970575"/>
                <a:gd name="connsiteX1593" fmla="*/ 2452980 w 7229348"/>
                <a:gd name="connsiteY1593" fmla="*/ 2414190 h 4970575"/>
                <a:gd name="connsiteX1594" fmla="*/ 2452980 w 7229348"/>
                <a:gd name="connsiteY1594" fmla="*/ 2414190 h 4970575"/>
                <a:gd name="connsiteX1595" fmla="*/ 4566493 w 7229348"/>
                <a:gd name="connsiteY1595" fmla="*/ 2410006 h 4970575"/>
                <a:gd name="connsiteX1596" fmla="*/ 4557745 w 7229348"/>
                <a:gd name="connsiteY1596" fmla="*/ 2415458 h 4970575"/>
                <a:gd name="connsiteX1597" fmla="*/ 4566746 w 7229348"/>
                <a:gd name="connsiteY1597" fmla="*/ 2410006 h 4970575"/>
                <a:gd name="connsiteX1598" fmla="*/ 4735361 w 7229348"/>
                <a:gd name="connsiteY1598" fmla="*/ 2404935 h 4970575"/>
                <a:gd name="connsiteX1599" fmla="*/ 4730416 w 7229348"/>
                <a:gd name="connsiteY1599" fmla="*/ 2442081 h 4970575"/>
                <a:gd name="connsiteX1600" fmla="*/ 4729656 w 7229348"/>
                <a:gd name="connsiteY1600" fmla="*/ 2451843 h 4970575"/>
                <a:gd name="connsiteX1601" fmla="*/ 4728895 w 7229348"/>
                <a:gd name="connsiteY1601" fmla="*/ 2457295 h 4970575"/>
                <a:gd name="connsiteX1602" fmla="*/ 4728895 w 7229348"/>
                <a:gd name="connsiteY1602" fmla="*/ 2459323 h 4970575"/>
                <a:gd name="connsiteX1603" fmla="*/ 4728895 w 7229348"/>
                <a:gd name="connsiteY1603" fmla="*/ 2470353 h 4970575"/>
                <a:gd name="connsiteX1604" fmla="*/ 4728895 w 7229348"/>
                <a:gd name="connsiteY1604" fmla="*/ 2470353 h 4970575"/>
                <a:gd name="connsiteX1605" fmla="*/ 4728895 w 7229348"/>
                <a:gd name="connsiteY1605" fmla="*/ 2474917 h 4970575"/>
                <a:gd name="connsiteX1606" fmla="*/ 4728895 w 7229348"/>
                <a:gd name="connsiteY1606" fmla="*/ 2491651 h 4970575"/>
                <a:gd name="connsiteX1607" fmla="*/ 4732952 w 7229348"/>
                <a:gd name="connsiteY1607" fmla="*/ 2500399 h 4970575"/>
                <a:gd name="connsiteX1608" fmla="*/ 4733966 w 7229348"/>
                <a:gd name="connsiteY1608" fmla="*/ 2506738 h 4970575"/>
                <a:gd name="connsiteX1609" fmla="*/ 4736628 w 7229348"/>
                <a:gd name="connsiteY1609" fmla="*/ 2508640 h 4970575"/>
                <a:gd name="connsiteX1610" fmla="*/ 4738530 w 7229348"/>
                <a:gd name="connsiteY1610" fmla="*/ 2512697 h 4970575"/>
                <a:gd name="connsiteX1611" fmla="*/ 4760716 w 7229348"/>
                <a:gd name="connsiteY1611" fmla="*/ 2525374 h 4970575"/>
                <a:gd name="connsiteX1612" fmla="*/ 4816245 w 7229348"/>
                <a:gd name="connsiteY1612" fmla="*/ 2540461 h 4970575"/>
                <a:gd name="connsiteX1613" fmla="*/ 4760843 w 7229348"/>
                <a:gd name="connsiteY1613" fmla="*/ 2525374 h 4970575"/>
                <a:gd name="connsiteX1614" fmla="*/ 4736755 w 7229348"/>
                <a:gd name="connsiteY1614" fmla="*/ 2508133 h 4970575"/>
                <a:gd name="connsiteX1615" fmla="*/ 4732952 w 7229348"/>
                <a:gd name="connsiteY1615" fmla="*/ 2499892 h 4970575"/>
                <a:gd name="connsiteX1616" fmla="*/ 4728895 w 7229348"/>
                <a:gd name="connsiteY1616" fmla="*/ 2474536 h 4970575"/>
                <a:gd name="connsiteX1617" fmla="*/ 4728895 w 7229348"/>
                <a:gd name="connsiteY1617" fmla="*/ 2459450 h 4970575"/>
                <a:gd name="connsiteX1618" fmla="*/ 4729656 w 7229348"/>
                <a:gd name="connsiteY1618" fmla="*/ 2451590 h 4970575"/>
                <a:gd name="connsiteX1619" fmla="*/ 4735361 w 7229348"/>
                <a:gd name="connsiteY1619" fmla="*/ 2404428 h 4970575"/>
                <a:gd name="connsiteX1620" fmla="*/ 2377294 w 7229348"/>
                <a:gd name="connsiteY1620" fmla="*/ 2400878 h 4970575"/>
                <a:gd name="connsiteX1621" fmla="*/ 2370955 w 7229348"/>
                <a:gd name="connsiteY1621" fmla="*/ 2408358 h 4970575"/>
                <a:gd name="connsiteX1622" fmla="*/ 2357263 w 7229348"/>
                <a:gd name="connsiteY1622" fmla="*/ 2421036 h 4970575"/>
                <a:gd name="connsiteX1623" fmla="*/ 2346107 w 7229348"/>
                <a:gd name="connsiteY1623" fmla="*/ 2426234 h 4970575"/>
                <a:gd name="connsiteX1624" fmla="*/ 2371462 w 7229348"/>
                <a:gd name="connsiteY1624" fmla="*/ 2408739 h 4970575"/>
                <a:gd name="connsiteX1625" fmla="*/ 2377801 w 7229348"/>
                <a:gd name="connsiteY1625" fmla="*/ 2401259 h 4970575"/>
                <a:gd name="connsiteX1626" fmla="*/ 1630066 w 7229348"/>
                <a:gd name="connsiteY1626" fmla="*/ 2400245 h 4970575"/>
                <a:gd name="connsiteX1627" fmla="*/ 1641856 w 7229348"/>
                <a:gd name="connsiteY1627" fmla="*/ 2460844 h 4970575"/>
                <a:gd name="connsiteX1628" fmla="*/ 1614092 w 7229348"/>
                <a:gd name="connsiteY1628" fmla="*/ 2530699 h 4970575"/>
                <a:gd name="connsiteX1629" fmla="*/ 1572661 w 7229348"/>
                <a:gd name="connsiteY1629" fmla="*/ 2550857 h 4970575"/>
                <a:gd name="connsiteX1630" fmla="*/ 1571621 w 7229348"/>
                <a:gd name="connsiteY1630" fmla="*/ 2550476 h 4970575"/>
                <a:gd name="connsiteX1631" fmla="*/ 1381201 w 7229348"/>
                <a:gd name="connsiteY1631" fmla="*/ 2398470 h 4970575"/>
                <a:gd name="connsiteX1632" fmla="*/ 1401612 w 7229348"/>
                <a:gd name="connsiteY1632" fmla="*/ 2399357 h 4970575"/>
                <a:gd name="connsiteX1633" fmla="*/ 1411627 w 7229348"/>
                <a:gd name="connsiteY1633" fmla="*/ 2431305 h 4970575"/>
                <a:gd name="connsiteX1634" fmla="*/ 1388047 w 7229348"/>
                <a:gd name="connsiteY1634" fmla="*/ 2527656 h 4970575"/>
                <a:gd name="connsiteX1635" fmla="*/ 1385258 w 7229348"/>
                <a:gd name="connsiteY1635" fmla="*/ 2540968 h 4970575"/>
                <a:gd name="connsiteX1636" fmla="*/ 1350267 w 7229348"/>
                <a:gd name="connsiteY1636" fmla="*/ 2563915 h 4970575"/>
                <a:gd name="connsiteX1637" fmla="*/ 1332391 w 7229348"/>
                <a:gd name="connsiteY1637" fmla="*/ 2533742 h 4970575"/>
                <a:gd name="connsiteX1638" fmla="*/ 1369537 w 7229348"/>
                <a:gd name="connsiteY1638" fmla="*/ 2414824 h 4970575"/>
                <a:gd name="connsiteX1639" fmla="*/ 1381201 w 7229348"/>
                <a:gd name="connsiteY1639" fmla="*/ 2398470 h 4970575"/>
                <a:gd name="connsiteX1640" fmla="*/ 4678184 w 7229348"/>
                <a:gd name="connsiteY1640" fmla="*/ 2395807 h 4970575"/>
                <a:gd name="connsiteX1641" fmla="*/ 4678184 w 7229348"/>
                <a:gd name="connsiteY1641" fmla="*/ 2395807 h 4970575"/>
                <a:gd name="connsiteX1642" fmla="*/ 4646870 w 7229348"/>
                <a:gd name="connsiteY1642" fmla="*/ 2425981 h 4970575"/>
                <a:gd name="connsiteX1643" fmla="*/ 4678311 w 7229348"/>
                <a:gd name="connsiteY1643" fmla="*/ 2396061 h 4970575"/>
                <a:gd name="connsiteX1644" fmla="*/ 4678311 w 7229348"/>
                <a:gd name="connsiteY1644" fmla="*/ 2396061 h 4970575"/>
                <a:gd name="connsiteX1645" fmla="*/ 4678311 w 7229348"/>
                <a:gd name="connsiteY1645" fmla="*/ 2396061 h 4970575"/>
                <a:gd name="connsiteX1646" fmla="*/ 4678311 w 7229348"/>
                <a:gd name="connsiteY1646" fmla="*/ 2396061 h 4970575"/>
                <a:gd name="connsiteX1647" fmla="*/ 4655871 w 7229348"/>
                <a:gd name="connsiteY1647" fmla="*/ 2395047 h 4970575"/>
                <a:gd name="connsiteX1648" fmla="*/ 4648518 w 7229348"/>
                <a:gd name="connsiteY1648" fmla="*/ 2412923 h 4970575"/>
                <a:gd name="connsiteX1649" fmla="*/ 4656378 w 7229348"/>
                <a:gd name="connsiteY1649" fmla="*/ 2395047 h 4970575"/>
                <a:gd name="connsiteX1650" fmla="*/ 1611683 w 7229348"/>
                <a:gd name="connsiteY1650" fmla="*/ 2389976 h 4970575"/>
                <a:gd name="connsiteX1651" fmla="*/ 1565790 w 7229348"/>
                <a:gd name="connsiteY1651" fmla="*/ 2523599 h 4970575"/>
                <a:gd name="connsiteX1652" fmla="*/ 1509373 w 7229348"/>
                <a:gd name="connsiteY1652" fmla="*/ 2536277 h 4970575"/>
                <a:gd name="connsiteX1653" fmla="*/ 1563254 w 7229348"/>
                <a:gd name="connsiteY1653" fmla="*/ 2415078 h 4970575"/>
                <a:gd name="connsiteX1654" fmla="*/ 1611683 w 7229348"/>
                <a:gd name="connsiteY1654" fmla="*/ 2390483 h 4970575"/>
                <a:gd name="connsiteX1655" fmla="*/ 4550519 w 7229348"/>
                <a:gd name="connsiteY1655" fmla="*/ 2387440 h 4970575"/>
                <a:gd name="connsiteX1656" fmla="*/ 4540377 w 7229348"/>
                <a:gd name="connsiteY1656" fmla="*/ 2388328 h 4970575"/>
                <a:gd name="connsiteX1657" fmla="*/ 4441997 w 7229348"/>
                <a:gd name="connsiteY1657" fmla="*/ 2406076 h 4970575"/>
                <a:gd name="connsiteX1658" fmla="*/ 4712794 w 7229348"/>
                <a:gd name="connsiteY1658" fmla="*/ 2381481 h 4970575"/>
                <a:gd name="connsiteX1659" fmla="*/ 4712794 w 7229348"/>
                <a:gd name="connsiteY1659" fmla="*/ 2455647 h 4970575"/>
                <a:gd name="connsiteX1660" fmla="*/ 4713428 w 7229348"/>
                <a:gd name="connsiteY1660" fmla="*/ 2525374 h 4970575"/>
                <a:gd name="connsiteX1661" fmla="*/ 4726106 w 7229348"/>
                <a:gd name="connsiteY1661" fmla="*/ 2536784 h 4970575"/>
                <a:gd name="connsiteX1662" fmla="*/ 4713428 w 7229348"/>
                <a:gd name="connsiteY1662" fmla="*/ 2525374 h 4970575"/>
                <a:gd name="connsiteX1663" fmla="*/ 4713428 w 7229348"/>
                <a:gd name="connsiteY1663" fmla="*/ 2380974 h 4970575"/>
                <a:gd name="connsiteX1664" fmla="*/ 1524587 w 7229348"/>
                <a:gd name="connsiteY1664" fmla="*/ 2379580 h 4970575"/>
                <a:gd name="connsiteX1665" fmla="*/ 1562620 w 7229348"/>
                <a:gd name="connsiteY1665" fmla="*/ 2389976 h 4970575"/>
                <a:gd name="connsiteX1666" fmla="*/ 1499231 w 7229348"/>
                <a:gd name="connsiteY1666" fmla="*/ 2518402 h 4970575"/>
                <a:gd name="connsiteX1667" fmla="*/ 1449534 w 7229348"/>
                <a:gd name="connsiteY1667" fmla="*/ 2514598 h 4970575"/>
                <a:gd name="connsiteX1668" fmla="*/ 1523826 w 7229348"/>
                <a:gd name="connsiteY1668" fmla="*/ 2379580 h 4970575"/>
                <a:gd name="connsiteX1669" fmla="*/ 1665310 w 7229348"/>
                <a:gd name="connsiteY1669" fmla="*/ 2366902 h 4970575"/>
                <a:gd name="connsiteX1670" fmla="*/ 1665310 w 7229348"/>
                <a:gd name="connsiteY1670" fmla="*/ 2427248 h 4970575"/>
                <a:gd name="connsiteX1671" fmla="*/ 1636531 w 7229348"/>
                <a:gd name="connsiteY1671" fmla="*/ 2385665 h 4970575"/>
                <a:gd name="connsiteX1672" fmla="*/ 1665437 w 7229348"/>
                <a:gd name="connsiteY1672" fmla="*/ 2366902 h 4970575"/>
                <a:gd name="connsiteX1673" fmla="*/ 1351155 w 7229348"/>
                <a:gd name="connsiteY1673" fmla="*/ 2366902 h 4970575"/>
                <a:gd name="connsiteX1674" fmla="*/ 1368143 w 7229348"/>
                <a:gd name="connsiteY1674" fmla="*/ 2372100 h 4970575"/>
                <a:gd name="connsiteX1675" fmla="*/ 1370045 w 7229348"/>
                <a:gd name="connsiteY1675" fmla="*/ 2389088 h 4970575"/>
                <a:gd name="connsiteX1676" fmla="*/ 1324785 w 7229348"/>
                <a:gd name="connsiteY1676" fmla="*/ 2555674 h 4970575"/>
                <a:gd name="connsiteX1677" fmla="*/ 1286752 w 7229348"/>
                <a:gd name="connsiteY1677" fmla="*/ 2529558 h 4970575"/>
                <a:gd name="connsiteX1678" fmla="*/ 1323897 w 7229348"/>
                <a:gd name="connsiteY1678" fmla="*/ 2388581 h 4970575"/>
                <a:gd name="connsiteX1679" fmla="*/ 1351155 w 7229348"/>
                <a:gd name="connsiteY1679" fmla="*/ 2366902 h 4970575"/>
                <a:gd name="connsiteX1680" fmla="*/ 2927129 w 7229348"/>
                <a:gd name="connsiteY1680" fmla="*/ 2361070 h 4970575"/>
                <a:gd name="connsiteX1681" fmla="*/ 2937272 w 7229348"/>
                <a:gd name="connsiteY1681" fmla="*/ 2438912 h 4970575"/>
                <a:gd name="connsiteX1682" fmla="*/ 2940948 w 7229348"/>
                <a:gd name="connsiteY1682" fmla="*/ 2436503 h 4970575"/>
                <a:gd name="connsiteX1683" fmla="*/ 2928270 w 7229348"/>
                <a:gd name="connsiteY1683" fmla="*/ 2471367 h 4970575"/>
                <a:gd name="connsiteX1684" fmla="*/ 2919395 w 7229348"/>
                <a:gd name="connsiteY1684" fmla="*/ 2501920 h 4970575"/>
                <a:gd name="connsiteX1685" fmla="*/ 2881362 w 7229348"/>
                <a:gd name="connsiteY1685" fmla="*/ 2486200 h 4970575"/>
                <a:gd name="connsiteX1686" fmla="*/ 2879080 w 7229348"/>
                <a:gd name="connsiteY1686" fmla="*/ 2410133 h 4970575"/>
                <a:gd name="connsiteX1687" fmla="*/ 2893914 w 7229348"/>
                <a:gd name="connsiteY1687" fmla="*/ 2417994 h 4970575"/>
                <a:gd name="connsiteX1688" fmla="*/ 2927256 w 7229348"/>
                <a:gd name="connsiteY1688" fmla="*/ 2360690 h 4970575"/>
                <a:gd name="connsiteX1689" fmla="*/ 2837244 w 7229348"/>
                <a:gd name="connsiteY1689" fmla="*/ 2357013 h 4970575"/>
                <a:gd name="connsiteX1690" fmla="*/ 2845104 w 7229348"/>
                <a:gd name="connsiteY1690" fmla="*/ 2358915 h 4970575"/>
                <a:gd name="connsiteX1691" fmla="*/ 2842315 w 7229348"/>
                <a:gd name="connsiteY1691" fmla="*/ 2384271 h 4970575"/>
                <a:gd name="connsiteX1692" fmla="*/ 2878067 w 7229348"/>
                <a:gd name="connsiteY1692" fmla="*/ 2519923 h 4970575"/>
                <a:gd name="connsiteX1693" fmla="*/ 2886434 w 7229348"/>
                <a:gd name="connsiteY1693" fmla="*/ 2559604 h 4970575"/>
                <a:gd name="connsiteX1694" fmla="*/ 2883771 w 7229348"/>
                <a:gd name="connsiteY1694" fmla="*/ 2957940 h 4970575"/>
                <a:gd name="connsiteX1695" fmla="*/ 2951851 w 7229348"/>
                <a:gd name="connsiteY1695" fmla="*/ 3175618 h 4970575"/>
                <a:gd name="connsiteX1696" fmla="*/ 2955528 w 7229348"/>
                <a:gd name="connsiteY1696" fmla="*/ 3200973 h 4970575"/>
                <a:gd name="connsiteX1697" fmla="*/ 2877559 w 7229348"/>
                <a:gd name="connsiteY1697" fmla="*/ 2558210 h 4970575"/>
                <a:gd name="connsiteX1698" fmla="*/ 2810874 w 7229348"/>
                <a:gd name="connsiteY1698" fmla="*/ 2528037 h 4970575"/>
                <a:gd name="connsiteX1699" fmla="*/ 2772840 w 7229348"/>
                <a:gd name="connsiteY1699" fmla="*/ 2430671 h 4970575"/>
                <a:gd name="connsiteX1700" fmla="*/ 2782476 w 7229348"/>
                <a:gd name="connsiteY1700" fmla="*/ 2408992 h 4970575"/>
                <a:gd name="connsiteX1701" fmla="*/ 2836864 w 7229348"/>
                <a:gd name="connsiteY1701" fmla="*/ 2357140 h 4970575"/>
                <a:gd name="connsiteX1702" fmla="*/ 1306275 w 7229348"/>
                <a:gd name="connsiteY1702" fmla="*/ 2352069 h 4970575"/>
                <a:gd name="connsiteX1703" fmla="*/ 1329856 w 7229348"/>
                <a:gd name="connsiteY1703" fmla="*/ 2358788 h 4970575"/>
                <a:gd name="connsiteX1704" fmla="*/ 1271411 w 7229348"/>
                <a:gd name="connsiteY1704" fmla="*/ 2534629 h 4970575"/>
                <a:gd name="connsiteX1705" fmla="*/ 1238829 w 7229348"/>
                <a:gd name="connsiteY1705" fmla="*/ 2508133 h 4970575"/>
                <a:gd name="connsiteX1706" fmla="*/ 1286498 w 7229348"/>
                <a:gd name="connsiteY1706" fmla="*/ 2363733 h 4970575"/>
                <a:gd name="connsiteX1707" fmla="*/ 1306275 w 7229348"/>
                <a:gd name="connsiteY1707" fmla="*/ 2352069 h 4970575"/>
                <a:gd name="connsiteX1708" fmla="*/ 2388831 w 7229348"/>
                <a:gd name="connsiteY1708" fmla="*/ 2341673 h 4970575"/>
                <a:gd name="connsiteX1709" fmla="*/ 2379449 w 7229348"/>
                <a:gd name="connsiteY1709" fmla="*/ 2368804 h 4970575"/>
                <a:gd name="connsiteX1710" fmla="*/ 2378562 w 7229348"/>
                <a:gd name="connsiteY1710" fmla="*/ 2369564 h 4970575"/>
                <a:gd name="connsiteX1711" fmla="*/ 2355488 w 7229348"/>
                <a:gd name="connsiteY1711" fmla="*/ 2385919 h 4970575"/>
                <a:gd name="connsiteX1712" fmla="*/ 2353967 w 7229348"/>
                <a:gd name="connsiteY1712" fmla="*/ 2409119 h 4970575"/>
                <a:gd name="connsiteX1713" fmla="*/ 2353967 w 7229348"/>
                <a:gd name="connsiteY1713" fmla="*/ 2413303 h 4970575"/>
                <a:gd name="connsiteX1714" fmla="*/ 2301228 w 7229348"/>
                <a:gd name="connsiteY1714" fmla="*/ 2399991 h 4970575"/>
                <a:gd name="connsiteX1715" fmla="*/ 2354094 w 7229348"/>
                <a:gd name="connsiteY1715" fmla="*/ 2413556 h 4970575"/>
                <a:gd name="connsiteX1716" fmla="*/ 2354094 w 7229348"/>
                <a:gd name="connsiteY1716" fmla="*/ 2412923 h 4970575"/>
                <a:gd name="connsiteX1717" fmla="*/ 2354094 w 7229348"/>
                <a:gd name="connsiteY1717" fmla="*/ 2409119 h 4970575"/>
                <a:gd name="connsiteX1718" fmla="*/ 2355995 w 7229348"/>
                <a:gd name="connsiteY1718" fmla="*/ 2385919 h 4970575"/>
                <a:gd name="connsiteX1719" fmla="*/ 2378943 w 7229348"/>
                <a:gd name="connsiteY1719" fmla="*/ 2369818 h 4970575"/>
                <a:gd name="connsiteX1720" fmla="*/ 2379703 w 7229348"/>
                <a:gd name="connsiteY1720" fmla="*/ 2369058 h 4970575"/>
                <a:gd name="connsiteX1721" fmla="*/ 2388958 w 7229348"/>
                <a:gd name="connsiteY1721" fmla="*/ 2341673 h 4970575"/>
                <a:gd name="connsiteX1722" fmla="*/ 1279652 w 7229348"/>
                <a:gd name="connsiteY1722" fmla="*/ 2335588 h 4970575"/>
                <a:gd name="connsiteX1723" fmla="*/ 1283582 w 7229348"/>
                <a:gd name="connsiteY1723" fmla="*/ 2344209 h 4970575"/>
                <a:gd name="connsiteX1724" fmla="*/ 1224250 w 7229348"/>
                <a:gd name="connsiteY1724" fmla="*/ 2506358 h 4970575"/>
                <a:gd name="connsiteX1725" fmla="*/ 1190147 w 7229348"/>
                <a:gd name="connsiteY1725" fmla="*/ 2457928 h 4970575"/>
                <a:gd name="connsiteX1726" fmla="*/ 1248338 w 7229348"/>
                <a:gd name="connsiteY1726" fmla="*/ 2352196 h 4970575"/>
                <a:gd name="connsiteX1727" fmla="*/ 1279652 w 7229348"/>
                <a:gd name="connsiteY1727" fmla="*/ 2335588 h 4970575"/>
                <a:gd name="connsiteX1728" fmla="*/ 4364789 w 7229348"/>
                <a:gd name="connsiteY1728" fmla="*/ 2333560 h 4970575"/>
                <a:gd name="connsiteX1729" fmla="*/ 4386722 w 7229348"/>
                <a:gd name="connsiteY1729" fmla="*/ 2379200 h 4970575"/>
                <a:gd name="connsiteX1730" fmla="*/ 4348689 w 7229348"/>
                <a:gd name="connsiteY1730" fmla="*/ 2379200 h 4970575"/>
                <a:gd name="connsiteX1731" fmla="*/ 4365297 w 7229348"/>
                <a:gd name="connsiteY1731" fmla="*/ 2333560 h 4970575"/>
                <a:gd name="connsiteX1732" fmla="*/ 1465508 w 7229348"/>
                <a:gd name="connsiteY1732" fmla="*/ 2332799 h 4970575"/>
                <a:gd name="connsiteX1733" fmla="*/ 1426207 w 7229348"/>
                <a:gd name="connsiteY1733" fmla="*/ 2397709 h 4970575"/>
                <a:gd name="connsiteX1734" fmla="*/ 1465508 w 7229348"/>
                <a:gd name="connsiteY1734" fmla="*/ 2332799 h 4970575"/>
                <a:gd name="connsiteX1735" fmla="*/ 1490864 w 7229348"/>
                <a:gd name="connsiteY1735" fmla="*/ 2325699 h 4970575"/>
                <a:gd name="connsiteX1736" fmla="*/ 1513430 w 7229348"/>
                <a:gd name="connsiteY1736" fmla="*/ 2374002 h 4970575"/>
                <a:gd name="connsiteX1737" fmla="*/ 1449281 w 7229348"/>
                <a:gd name="connsiteY1737" fmla="*/ 2488989 h 4970575"/>
                <a:gd name="connsiteX1738" fmla="*/ 1427095 w 7229348"/>
                <a:gd name="connsiteY1738" fmla="*/ 2504709 h 4970575"/>
                <a:gd name="connsiteX1739" fmla="*/ 1412262 w 7229348"/>
                <a:gd name="connsiteY1739" fmla="*/ 2479354 h 4970575"/>
                <a:gd name="connsiteX1740" fmla="*/ 1414036 w 7229348"/>
                <a:gd name="connsiteY1740" fmla="*/ 2460591 h 4970575"/>
                <a:gd name="connsiteX1741" fmla="*/ 1490864 w 7229348"/>
                <a:gd name="connsiteY1741" fmla="*/ 2325572 h 4970575"/>
                <a:gd name="connsiteX1742" fmla="*/ 1655675 w 7229348"/>
                <a:gd name="connsiteY1742" fmla="*/ 2323671 h 4970575"/>
                <a:gd name="connsiteX1743" fmla="*/ 1715387 w 7229348"/>
                <a:gd name="connsiteY1743" fmla="*/ 2334194 h 4970575"/>
                <a:gd name="connsiteX1744" fmla="*/ 1704991 w 7229348"/>
                <a:gd name="connsiteY1744" fmla="*/ 2434474 h 4970575"/>
                <a:gd name="connsiteX1745" fmla="*/ 1679636 w 7229348"/>
                <a:gd name="connsiteY1745" fmla="*/ 2434474 h 4970575"/>
                <a:gd name="connsiteX1746" fmla="*/ 1655548 w 7229348"/>
                <a:gd name="connsiteY1746" fmla="*/ 2323671 h 4970575"/>
                <a:gd name="connsiteX1747" fmla="*/ 4389511 w 7229348"/>
                <a:gd name="connsiteY1747" fmla="*/ 2323671 h 4970575"/>
                <a:gd name="connsiteX1748" fmla="*/ 4389511 w 7229348"/>
                <a:gd name="connsiteY1748" fmla="*/ 2323671 h 4970575"/>
                <a:gd name="connsiteX1749" fmla="*/ 4400794 w 7229348"/>
                <a:gd name="connsiteY1749" fmla="*/ 2344716 h 4970575"/>
                <a:gd name="connsiteX1750" fmla="*/ 4484087 w 7229348"/>
                <a:gd name="connsiteY1750" fmla="*/ 2387567 h 4970575"/>
                <a:gd name="connsiteX1751" fmla="*/ 4845404 w 7229348"/>
                <a:gd name="connsiteY1751" fmla="*/ 2402400 h 4970575"/>
                <a:gd name="connsiteX1752" fmla="*/ 4943023 w 7229348"/>
                <a:gd name="connsiteY1752" fmla="*/ 2445378 h 4970575"/>
                <a:gd name="connsiteX1753" fmla="*/ 4907651 w 7229348"/>
                <a:gd name="connsiteY1753" fmla="*/ 2381989 h 4970575"/>
                <a:gd name="connsiteX1754" fmla="*/ 4916399 w 7229348"/>
                <a:gd name="connsiteY1754" fmla="*/ 2377171 h 4970575"/>
                <a:gd name="connsiteX1755" fmla="*/ 4969519 w 7229348"/>
                <a:gd name="connsiteY1755" fmla="*/ 2471874 h 4970575"/>
                <a:gd name="connsiteX1756" fmla="*/ 4961659 w 7229348"/>
                <a:gd name="connsiteY1756" fmla="*/ 2494567 h 4970575"/>
                <a:gd name="connsiteX1757" fmla="*/ 4892946 w 7229348"/>
                <a:gd name="connsiteY1757" fmla="*/ 2628572 h 4970575"/>
                <a:gd name="connsiteX1758" fmla="*/ 4889776 w 7229348"/>
                <a:gd name="connsiteY1758" fmla="*/ 2663942 h 4970575"/>
                <a:gd name="connsiteX1759" fmla="*/ 4857448 w 7229348"/>
                <a:gd name="connsiteY1759" fmla="*/ 2708441 h 4970575"/>
                <a:gd name="connsiteX1760" fmla="*/ 4715330 w 7229348"/>
                <a:gd name="connsiteY1760" fmla="*/ 2714780 h 4970575"/>
                <a:gd name="connsiteX1761" fmla="*/ 4560281 w 7229348"/>
                <a:gd name="connsiteY1761" fmla="*/ 2676747 h 4970575"/>
                <a:gd name="connsiteX1762" fmla="*/ 4395470 w 7229348"/>
                <a:gd name="connsiteY1762" fmla="*/ 2582551 h 4970575"/>
                <a:gd name="connsiteX1763" fmla="*/ 4541517 w 7229348"/>
                <a:gd name="connsiteY1763" fmla="*/ 2651518 h 4970575"/>
                <a:gd name="connsiteX1764" fmla="*/ 4541517 w 7229348"/>
                <a:gd name="connsiteY1764" fmla="*/ 2651518 h 4970575"/>
                <a:gd name="connsiteX1765" fmla="*/ 4394455 w 7229348"/>
                <a:gd name="connsiteY1765" fmla="*/ 2582297 h 4970575"/>
                <a:gd name="connsiteX1766" fmla="*/ 4394455 w 7229348"/>
                <a:gd name="connsiteY1766" fmla="*/ 2582297 h 4970575"/>
                <a:gd name="connsiteX1767" fmla="*/ 4394455 w 7229348"/>
                <a:gd name="connsiteY1767" fmla="*/ 2582297 h 4970575"/>
                <a:gd name="connsiteX1768" fmla="*/ 4394455 w 7229348"/>
                <a:gd name="connsiteY1768" fmla="*/ 2582297 h 4970575"/>
                <a:gd name="connsiteX1769" fmla="*/ 4364536 w 7229348"/>
                <a:gd name="connsiteY1769" fmla="*/ 2560619 h 4970575"/>
                <a:gd name="connsiteX1770" fmla="*/ 4320544 w 7229348"/>
                <a:gd name="connsiteY1770" fmla="*/ 2502935 h 4970575"/>
                <a:gd name="connsiteX1771" fmla="*/ 4299118 w 7229348"/>
                <a:gd name="connsiteY1771" fmla="*/ 2412923 h 4970575"/>
                <a:gd name="connsiteX1772" fmla="*/ 4320797 w 7229348"/>
                <a:gd name="connsiteY1772" fmla="*/ 2396821 h 4970575"/>
                <a:gd name="connsiteX1773" fmla="*/ 4418417 w 7229348"/>
                <a:gd name="connsiteY1773" fmla="*/ 2397583 h 4970575"/>
                <a:gd name="connsiteX1774" fmla="*/ 4381397 w 7229348"/>
                <a:gd name="connsiteY1774" fmla="*/ 2328869 h 4970575"/>
                <a:gd name="connsiteX1775" fmla="*/ 4389765 w 7229348"/>
                <a:gd name="connsiteY1775" fmla="*/ 2323924 h 4970575"/>
                <a:gd name="connsiteX1776" fmla="*/ 2042347 w 7229348"/>
                <a:gd name="connsiteY1776" fmla="*/ 2321896 h 4970575"/>
                <a:gd name="connsiteX1777" fmla="*/ 2077084 w 7229348"/>
                <a:gd name="connsiteY1777" fmla="*/ 2323671 h 4970575"/>
                <a:gd name="connsiteX1778" fmla="*/ 2042347 w 7229348"/>
                <a:gd name="connsiteY1778" fmla="*/ 2321896 h 4970575"/>
                <a:gd name="connsiteX1779" fmla="*/ 4741319 w 7229348"/>
                <a:gd name="connsiteY1779" fmla="*/ 2318346 h 4970575"/>
                <a:gd name="connsiteX1780" fmla="*/ 4739164 w 7229348"/>
                <a:gd name="connsiteY1780" fmla="*/ 2327981 h 4970575"/>
                <a:gd name="connsiteX1781" fmla="*/ 4742080 w 7229348"/>
                <a:gd name="connsiteY1781" fmla="*/ 2320121 h 4970575"/>
                <a:gd name="connsiteX1782" fmla="*/ 4741319 w 7229348"/>
                <a:gd name="connsiteY1782" fmla="*/ 2318346 h 4970575"/>
                <a:gd name="connsiteX1783" fmla="*/ 1894651 w 7229348"/>
                <a:gd name="connsiteY1783" fmla="*/ 2316191 h 4970575"/>
                <a:gd name="connsiteX1784" fmla="*/ 1888565 w 7229348"/>
                <a:gd name="connsiteY1784" fmla="*/ 2317332 h 4970575"/>
                <a:gd name="connsiteX1785" fmla="*/ 1891228 w 7229348"/>
                <a:gd name="connsiteY1785" fmla="*/ 2317332 h 4970575"/>
                <a:gd name="connsiteX1786" fmla="*/ 1894651 w 7229348"/>
                <a:gd name="connsiteY1786" fmla="*/ 2316191 h 4970575"/>
                <a:gd name="connsiteX1787" fmla="*/ 2310228 w 7229348"/>
                <a:gd name="connsiteY1787" fmla="*/ 2313529 h 4970575"/>
                <a:gd name="connsiteX1788" fmla="*/ 2259517 w 7229348"/>
                <a:gd name="connsiteY1788" fmla="*/ 2330137 h 4970575"/>
                <a:gd name="connsiteX1789" fmla="*/ 2256729 w 7229348"/>
                <a:gd name="connsiteY1789" fmla="*/ 2331911 h 4970575"/>
                <a:gd name="connsiteX1790" fmla="*/ 2253432 w 7229348"/>
                <a:gd name="connsiteY1790" fmla="*/ 2333052 h 4970575"/>
                <a:gd name="connsiteX1791" fmla="*/ 2226429 w 7229348"/>
                <a:gd name="connsiteY1791" fmla="*/ 2351562 h 4970575"/>
                <a:gd name="connsiteX1792" fmla="*/ 2221611 w 7229348"/>
                <a:gd name="connsiteY1792" fmla="*/ 2354858 h 4970575"/>
                <a:gd name="connsiteX1793" fmla="*/ 2219583 w 7229348"/>
                <a:gd name="connsiteY1793" fmla="*/ 2358408 h 4970575"/>
                <a:gd name="connsiteX1794" fmla="*/ 2218315 w 7229348"/>
                <a:gd name="connsiteY1794" fmla="*/ 2360563 h 4970575"/>
                <a:gd name="connsiteX1795" fmla="*/ 2217554 w 7229348"/>
                <a:gd name="connsiteY1795" fmla="*/ 2361958 h 4970575"/>
                <a:gd name="connsiteX1796" fmla="*/ 2203609 w 7229348"/>
                <a:gd name="connsiteY1796" fmla="*/ 2385158 h 4970575"/>
                <a:gd name="connsiteX1797" fmla="*/ 2203609 w 7229348"/>
                <a:gd name="connsiteY1797" fmla="*/ 2388074 h 4970575"/>
                <a:gd name="connsiteX1798" fmla="*/ 2201834 w 7229348"/>
                <a:gd name="connsiteY1798" fmla="*/ 2391244 h 4970575"/>
                <a:gd name="connsiteX1799" fmla="*/ 2202848 w 7229348"/>
                <a:gd name="connsiteY1799" fmla="*/ 2406203 h 4970575"/>
                <a:gd name="connsiteX1800" fmla="*/ 2202087 w 7229348"/>
                <a:gd name="connsiteY1800" fmla="*/ 2426741 h 4970575"/>
                <a:gd name="connsiteX1801" fmla="*/ 2204876 w 7229348"/>
                <a:gd name="connsiteY1801" fmla="*/ 2434474 h 4970575"/>
                <a:gd name="connsiteX1802" fmla="*/ 2204876 w 7229348"/>
                <a:gd name="connsiteY1802" fmla="*/ 2434474 h 4970575"/>
                <a:gd name="connsiteX1803" fmla="*/ 2204876 w 7229348"/>
                <a:gd name="connsiteY1803" fmla="*/ 2434474 h 4970575"/>
                <a:gd name="connsiteX1804" fmla="*/ 2204876 w 7229348"/>
                <a:gd name="connsiteY1804" fmla="*/ 2442588 h 4970575"/>
                <a:gd name="connsiteX1805" fmla="*/ 2219583 w 7229348"/>
                <a:gd name="connsiteY1805" fmla="*/ 2480622 h 4970575"/>
                <a:gd name="connsiteX1806" fmla="*/ 2219583 w 7229348"/>
                <a:gd name="connsiteY1806" fmla="*/ 2480622 h 4970575"/>
                <a:gd name="connsiteX1807" fmla="*/ 2203862 w 7229348"/>
                <a:gd name="connsiteY1807" fmla="*/ 2434474 h 4970575"/>
                <a:gd name="connsiteX1808" fmla="*/ 2203862 w 7229348"/>
                <a:gd name="connsiteY1808" fmla="*/ 2434474 h 4970575"/>
                <a:gd name="connsiteX1809" fmla="*/ 2203862 w 7229348"/>
                <a:gd name="connsiteY1809" fmla="*/ 2434474 h 4970575"/>
                <a:gd name="connsiteX1810" fmla="*/ 2201834 w 7229348"/>
                <a:gd name="connsiteY1810" fmla="*/ 2406330 h 4970575"/>
                <a:gd name="connsiteX1811" fmla="*/ 2202594 w 7229348"/>
                <a:gd name="connsiteY1811" fmla="*/ 2388074 h 4970575"/>
                <a:gd name="connsiteX1812" fmla="*/ 2216539 w 7229348"/>
                <a:gd name="connsiteY1812" fmla="*/ 2361958 h 4970575"/>
                <a:gd name="connsiteX1813" fmla="*/ 2217554 w 7229348"/>
                <a:gd name="connsiteY1813" fmla="*/ 2360436 h 4970575"/>
                <a:gd name="connsiteX1814" fmla="*/ 2218568 w 7229348"/>
                <a:gd name="connsiteY1814" fmla="*/ 2358408 h 4970575"/>
                <a:gd name="connsiteX1815" fmla="*/ 2220723 w 7229348"/>
                <a:gd name="connsiteY1815" fmla="*/ 2354985 h 4970575"/>
                <a:gd name="connsiteX1816" fmla="*/ 2225287 w 7229348"/>
                <a:gd name="connsiteY1816" fmla="*/ 2351942 h 4970575"/>
                <a:gd name="connsiteX1817" fmla="*/ 2255841 w 7229348"/>
                <a:gd name="connsiteY1817" fmla="*/ 2331911 h 4970575"/>
                <a:gd name="connsiteX1818" fmla="*/ 2308961 w 7229348"/>
                <a:gd name="connsiteY1818" fmla="*/ 2313529 h 4970575"/>
                <a:gd name="connsiteX1819" fmla="*/ 2371589 w 7229348"/>
                <a:gd name="connsiteY1819" fmla="*/ 2312008 h 4970575"/>
                <a:gd name="connsiteX1820" fmla="*/ 2388958 w 7229348"/>
                <a:gd name="connsiteY1820" fmla="*/ 2341293 h 4970575"/>
                <a:gd name="connsiteX1821" fmla="*/ 2416214 w 7229348"/>
                <a:gd name="connsiteY1821" fmla="*/ 2341293 h 4970575"/>
                <a:gd name="connsiteX1822" fmla="*/ 2446261 w 7229348"/>
                <a:gd name="connsiteY1822" fmla="*/ 2346491 h 4970575"/>
                <a:gd name="connsiteX1823" fmla="*/ 2452853 w 7229348"/>
                <a:gd name="connsiteY1823" fmla="*/ 2382876 h 4970575"/>
                <a:gd name="connsiteX1824" fmla="*/ 2452853 w 7229348"/>
                <a:gd name="connsiteY1824" fmla="*/ 2390736 h 4970575"/>
                <a:gd name="connsiteX1825" fmla="*/ 2452853 w 7229348"/>
                <a:gd name="connsiteY1825" fmla="*/ 2382876 h 4970575"/>
                <a:gd name="connsiteX1826" fmla="*/ 2445881 w 7229348"/>
                <a:gd name="connsiteY1826" fmla="*/ 2346364 h 4970575"/>
                <a:gd name="connsiteX1827" fmla="*/ 2415454 w 7229348"/>
                <a:gd name="connsiteY1827" fmla="*/ 2340913 h 4970575"/>
                <a:gd name="connsiteX1828" fmla="*/ 2388451 w 7229348"/>
                <a:gd name="connsiteY1828" fmla="*/ 2340913 h 4970575"/>
                <a:gd name="connsiteX1829" fmla="*/ 2371082 w 7229348"/>
                <a:gd name="connsiteY1829" fmla="*/ 2312008 h 4970575"/>
                <a:gd name="connsiteX1830" fmla="*/ 4679705 w 7229348"/>
                <a:gd name="connsiteY1830" fmla="*/ 2308077 h 4970575"/>
                <a:gd name="connsiteX1831" fmla="*/ 4689594 w 7229348"/>
                <a:gd name="connsiteY1831" fmla="*/ 2323798 h 4970575"/>
                <a:gd name="connsiteX1832" fmla="*/ 4720147 w 7229348"/>
                <a:gd name="connsiteY1832" fmla="*/ 2338250 h 4970575"/>
                <a:gd name="connsiteX1833" fmla="*/ 4720147 w 7229348"/>
                <a:gd name="connsiteY1833" fmla="*/ 2338250 h 4970575"/>
                <a:gd name="connsiteX1834" fmla="*/ 4689594 w 7229348"/>
                <a:gd name="connsiteY1834" fmla="*/ 2323671 h 4970575"/>
                <a:gd name="connsiteX1835" fmla="*/ 4680212 w 7229348"/>
                <a:gd name="connsiteY1835" fmla="*/ 2308331 h 4970575"/>
                <a:gd name="connsiteX1836" fmla="*/ 1949926 w 7229348"/>
                <a:gd name="connsiteY1836" fmla="*/ 2307190 h 4970575"/>
                <a:gd name="connsiteX1837" fmla="*/ 1942573 w 7229348"/>
                <a:gd name="connsiteY1837" fmla="*/ 2322023 h 4970575"/>
                <a:gd name="connsiteX1838" fmla="*/ 1949926 w 7229348"/>
                <a:gd name="connsiteY1838" fmla="*/ 2307316 h 4970575"/>
                <a:gd name="connsiteX1839" fmla="*/ 1539166 w 7229348"/>
                <a:gd name="connsiteY1839" fmla="*/ 2301612 h 4970575"/>
                <a:gd name="connsiteX1840" fmla="*/ 1647308 w 7229348"/>
                <a:gd name="connsiteY1840" fmla="*/ 2366775 h 4970575"/>
                <a:gd name="connsiteX1841" fmla="*/ 1540687 w 7229348"/>
                <a:gd name="connsiteY1841" fmla="*/ 2369691 h 4970575"/>
                <a:gd name="connsiteX1842" fmla="*/ 1512289 w 7229348"/>
                <a:gd name="connsiteY1842" fmla="*/ 2342434 h 4970575"/>
                <a:gd name="connsiteX1843" fmla="*/ 1539166 w 7229348"/>
                <a:gd name="connsiteY1843" fmla="*/ 2301612 h 4970575"/>
                <a:gd name="connsiteX1844" fmla="*/ 4731557 w 7229348"/>
                <a:gd name="connsiteY1844" fmla="*/ 2299837 h 4970575"/>
                <a:gd name="connsiteX1845" fmla="*/ 4738403 w 7229348"/>
                <a:gd name="connsiteY1845" fmla="*/ 2311246 h 4970575"/>
                <a:gd name="connsiteX1846" fmla="*/ 4734093 w 7229348"/>
                <a:gd name="connsiteY1846" fmla="*/ 2301992 h 4970575"/>
                <a:gd name="connsiteX1847" fmla="*/ 4731557 w 7229348"/>
                <a:gd name="connsiteY1847" fmla="*/ 2299837 h 4970575"/>
                <a:gd name="connsiteX1848" fmla="*/ 2583054 w 7229348"/>
                <a:gd name="connsiteY1848" fmla="*/ 2298823 h 4970575"/>
                <a:gd name="connsiteX1849" fmla="*/ 2799464 w 7229348"/>
                <a:gd name="connsiteY1849" fmla="*/ 2304147 h 4970575"/>
                <a:gd name="connsiteX1850" fmla="*/ 2817339 w 7229348"/>
                <a:gd name="connsiteY1850" fmla="*/ 2321136 h 4970575"/>
                <a:gd name="connsiteX1851" fmla="*/ 2810494 w 7229348"/>
                <a:gd name="connsiteY1851" fmla="*/ 2348393 h 4970575"/>
                <a:gd name="connsiteX1852" fmla="*/ 2725173 w 7229348"/>
                <a:gd name="connsiteY1852" fmla="*/ 2429403 h 4970575"/>
                <a:gd name="connsiteX1853" fmla="*/ 2726567 w 7229348"/>
                <a:gd name="connsiteY1853" fmla="*/ 2384398 h 4970575"/>
                <a:gd name="connsiteX1854" fmla="*/ 2760416 w 7229348"/>
                <a:gd name="connsiteY1854" fmla="*/ 2319741 h 4970575"/>
                <a:gd name="connsiteX1855" fmla="*/ 2788308 w 7229348"/>
                <a:gd name="connsiteY1855" fmla="*/ 2306302 h 4970575"/>
                <a:gd name="connsiteX1856" fmla="*/ 2787420 w 7229348"/>
                <a:gd name="connsiteY1856" fmla="*/ 2306302 h 4970575"/>
                <a:gd name="connsiteX1857" fmla="*/ 2787420 w 7229348"/>
                <a:gd name="connsiteY1857" fmla="*/ 2306302 h 4970575"/>
                <a:gd name="connsiteX1858" fmla="*/ 2760289 w 7229348"/>
                <a:gd name="connsiteY1858" fmla="*/ 2319868 h 4970575"/>
                <a:gd name="connsiteX1859" fmla="*/ 2726440 w 7229348"/>
                <a:gd name="connsiteY1859" fmla="*/ 2384905 h 4970575"/>
                <a:gd name="connsiteX1860" fmla="*/ 2725173 w 7229348"/>
                <a:gd name="connsiteY1860" fmla="*/ 2430038 h 4970575"/>
                <a:gd name="connsiteX1861" fmla="*/ 2602198 w 7229348"/>
                <a:gd name="connsiteY1861" fmla="*/ 2547053 h 4970575"/>
                <a:gd name="connsiteX1862" fmla="*/ 2583054 w 7229348"/>
                <a:gd name="connsiteY1862" fmla="*/ 2299203 h 4970575"/>
                <a:gd name="connsiteX1863" fmla="*/ 1064510 w 7229348"/>
                <a:gd name="connsiteY1863" fmla="*/ 2295019 h 4970575"/>
                <a:gd name="connsiteX1864" fmla="*/ 1209037 w 7229348"/>
                <a:gd name="connsiteY1864" fmla="*/ 2378819 h 4970575"/>
                <a:gd name="connsiteX1865" fmla="*/ 1181019 w 7229348"/>
                <a:gd name="connsiteY1865" fmla="*/ 2432573 h 4970575"/>
                <a:gd name="connsiteX1866" fmla="*/ 1035224 w 7229348"/>
                <a:gd name="connsiteY1866" fmla="*/ 2421036 h 4970575"/>
                <a:gd name="connsiteX1867" fmla="*/ 1049677 w 7229348"/>
                <a:gd name="connsiteY1867" fmla="*/ 2360310 h 4970575"/>
                <a:gd name="connsiteX1868" fmla="*/ 1064510 w 7229348"/>
                <a:gd name="connsiteY1868" fmla="*/ 2295019 h 4970575"/>
                <a:gd name="connsiteX1869" fmla="*/ 1064510 w 7229348"/>
                <a:gd name="connsiteY1869" fmla="*/ 2295019 h 4970575"/>
                <a:gd name="connsiteX1870" fmla="*/ 1064510 w 7229348"/>
                <a:gd name="connsiteY1870" fmla="*/ 2295019 h 4970575"/>
                <a:gd name="connsiteX1871" fmla="*/ 1064510 w 7229348"/>
                <a:gd name="connsiteY1871" fmla="*/ 2295019 h 4970575"/>
                <a:gd name="connsiteX1872" fmla="*/ 2883010 w 7229348"/>
                <a:gd name="connsiteY1872" fmla="*/ 2293751 h 4970575"/>
                <a:gd name="connsiteX1873" fmla="*/ 2909380 w 7229348"/>
                <a:gd name="connsiteY1873" fmla="*/ 2338250 h 4970575"/>
                <a:gd name="connsiteX1874" fmla="*/ 2870079 w 7229348"/>
                <a:gd name="connsiteY1874" fmla="*/ 2360436 h 4970575"/>
                <a:gd name="connsiteX1875" fmla="*/ 2842442 w 7229348"/>
                <a:gd name="connsiteY1875" fmla="*/ 2316191 h 4970575"/>
                <a:gd name="connsiteX1876" fmla="*/ 2882630 w 7229348"/>
                <a:gd name="connsiteY1876" fmla="*/ 2293498 h 4970575"/>
                <a:gd name="connsiteX1877" fmla="*/ 2000004 w 7229348"/>
                <a:gd name="connsiteY1877" fmla="*/ 2286018 h 4970575"/>
                <a:gd name="connsiteX1878" fmla="*/ 1993157 w 7229348"/>
                <a:gd name="connsiteY1878" fmla="*/ 2293371 h 4970575"/>
                <a:gd name="connsiteX1879" fmla="*/ 1993157 w 7229348"/>
                <a:gd name="connsiteY1879" fmla="*/ 2293371 h 4970575"/>
                <a:gd name="connsiteX1880" fmla="*/ 2016738 w 7229348"/>
                <a:gd name="connsiteY1880" fmla="*/ 2322910 h 4970575"/>
                <a:gd name="connsiteX1881" fmla="*/ 1993284 w 7229348"/>
                <a:gd name="connsiteY1881" fmla="*/ 2293117 h 4970575"/>
                <a:gd name="connsiteX1882" fmla="*/ 2000004 w 7229348"/>
                <a:gd name="connsiteY1882" fmla="*/ 2285511 h 4970575"/>
                <a:gd name="connsiteX1883" fmla="*/ 1325039 w 7229348"/>
                <a:gd name="connsiteY1883" fmla="*/ 2281581 h 4970575"/>
                <a:gd name="connsiteX1884" fmla="*/ 1367255 w 7229348"/>
                <a:gd name="connsiteY1884" fmla="*/ 2302245 h 4970575"/>
                <a:gd name="connsiteX1885" fmla="*/ 1281807 w 7229348"/>
                <a:gd name="connsiteY1885" fmla="*/ 2289568 h 4970575"/>
                <a:gd name="connsiteX1886" fmla="*/ 1325039 w 7229348"/>
                <a:gd name="connsiteY1886" fmla="*/ 2281327 h 4970575"/>
                <a:gd name="connsiteX1887" fmla="*/ 2078859 w 7229348"/>
                <a:gd name="connsiteY1887" fmla="*/ 2280566 h 4970575"/>
                <a:gd name="connsiteX1888" fmla="*/ 2070492 w 7229348"/>
                <a:gd name="connsiteY1888" fmla="*/ 2281707 h 4970575"/>
                <a:gd name="connsiteX1889" fmla="*/ 2068590 w 7229348"/>
                <a:gd name="connsiteY1889" fmla="*/ 2283229 h 4970575"/>
                <a:gd name="connsiteX1890" fmla="*/ 2062505 w 7229348"/>
                <a:gd name="connsiteY1890" fmla="*/ 2284623 h 4970575"/>
                <a:gd name="connsiteX1891" fmla="*/ 2052236 w 7229348"/>
                <a:gd name="connsiteY1891" fmla="*/ 2297301 h 4970575"/>
                <a:gd name="connsiteX1892" fmla="*/ 2068590 w 7229348"/>
                <a:gd name="connsiteY1892" fmla="*/ 2283863 h 4970575"/>
                <a:gd name="connsiteX1893" fmla="*/ 2078859 w 7229348"/>
                <a:gd name="connsiteY1893" fmla="*/ 2281200 h 4970575"/>
                <a:gd name="connsiteX1894" fmla="*/ 2081775 w 7229348"/>
                <a:gd name="connsiteY1894" fmla="*/ 2280566 h 4970575"/>
                <a:gd name="connsiteX1895" fmla="*/ 2080000 w 7229348"/>
                <a:gd name="connsiteY1895" fmla="*/ 2280566 h 4970575"/>
                <a:gd name="connsiteX1896" fmla="*/ 2083930 w 7229348"/>
                <a:gd name="connsiteY1896" fmla="*/ 2280566 h 4970575"/>
                <a:gd name="connsiteX1897" fmla="*/ 2117526 w 7229348"/>
                <a:gd name="connsiteY1897" fmla="*/ 2279299 h 4970575"/>
                <a:gd name="connsiteX1898" fmla="*/ 2110047 w 7229348"/>
                <a:gd name="connsiteY1898" fmla="*/ 2279299 h 4970575"/>
                <a:gd name="connsiteX1899" fmla="*/ 2103962 w 7229348"/>
                <a:gd name="connsiteY1899" fmla="*/ 2279299 h 4970575"/>
                <a:gd name="connsiteX1900" fmla="*/ 2088240 w 7229348"/>
                <a:gd name="connsiteY1900" fmla="*/ 2279933 h 4970575"/>
                <a:gd name="connsiteX1901" fmla="*/ 2088240 w 7229348"/>
                <a:gd name="connsiteY1901" fmla="*/ 2279933 h 4970575"/>
                <a:gd name="connsiteX1902" fmla="*/ 2103962 w 7229348"/>
                <a:gd name="connsiteY1902" fmla="*/ 2279299 h 4970575"/>
                <a:gd name="connsiteX1903" fmla="*/ 2109413 w 7229348"/>
                <a:gd name="connsiteY1903" fmla="*/ 2279299 h 4970575"/>
                <a:gd name="connsiteX1904" fmla="*/ 2116259 w 7229348"/>
                <a:gd name="connsiteY1904" fmla="*/ 2279299 h 4970575"/>
                <a:gd name="connsiteX1905" fmla="*/ 2116259 w 7229348"/>
                <a:gd name="connsiteY1905" fmla="*/ 2279299 h 4970575"/>
                <a:gd name="connsiteX1906" fmla="*/ 1834559 w 7229348"/>
                <a:gd name="connsiteY1906" fmla="*/ 2272960 h 4970575"/>
                <a:gd name="connsiteX1907" fmla="*/ 1845714 w 7229348"/>
                <a:gd name="connsiteY1907" fmla="*/ 2282468 h 4970575"/>
                <a:gd name="connsiteX1908" fmla="*/ 1834939 w 7229348"/>
                <a:gd name="connsiteY1908" fmla="*/ 2272960 h 4970575"/>
                <a:gd name="connsiteX1909" fmla="*/ 2014963 w 7229348"/>
                <a:gd name="connsiteY1909" fmla="*/ 2262564 h 4970575"/>
                <a:gd name="connsiteX1910" fmla="*/ 2016864 w 7229348"/>
                <a:gd name="connsiteY1910" fmla="*/ 2263451 h 4970575"/>
                <a:gd name="connsiteX1911" fmla="*/ 2021809 w 7229348"/>
                <a:gd name="connsiteY1911" fmla="*/ 2264466 h 4970575"/>
                <a:gd name="connsiteX1912" fmla="*/ 2017372 w 7229348"/>
                <a:gd name="connsiteY1912" fmla="*/ 2263071 h 4970575"/>
                <a:gd name="connsiteX1913" fmla="*/ 2017372 w 7229348"/>
                <a:gd name="connsiteY1913" fmla="*/ 2263071 h 4970575"/>
                <a:gd name="connsiteX1914" fmla="*/ 2016611 w 7229348"/>
                <a:gd name="connsiteY1914" fmla="*/ 2263071 h 4970575"/>
                <a:gd name="connsiteX1915" fmla="*/ 2014836 w 7229348"/>
                <a:gd name="connsiteY1915" fmla="*/ 2262184 h 4970575"/>
                <a:gd name="connsiteX1916" fmla="*/ 4620753 w 7229348"/>
                <a:gd name="connsiteY1916" fmla="*/ 2251661 h 4970575"/>
                <a:gd name="connsiteX1917" fmla="*/ 4695679 w 7229348"/>
                <a:gd name="connsiteY1917" fmla="*/ 2259014 h 4970575"/>
                <a:gd name="connsiteX1918" fmla="*/ 4871773 w 7229348"/>
                <a:gd name="connsiteY1918" fmla="*/ 2299330 h 4970575"/>
                <a:gd name="connsiteX1919" fmla="*/ 4899284 w 7229348"/>
                <a:gd name="connsiteY1919" fmla="*/ 2346110 h 4970575"/>
                <a:gd name="connsiteX1920" fmla="*/ 4887494 w 7229348"/>
                <a:gd name="connsiteY1920" fmla="*/ 2391877 h 4970575"/>
                <a:gd name="connsiteX1921" fmla="*/ 4883817 w 7229348"/>
                <a:gd name="connsiteY1921" fmla="*/ 2396695 h 4970575"/>
                <a:gd name="connsiteX1922" fmla="*/ 4600089 w 7229348"/>
                <a:gd name="connsiteY1922" fmla="*/ 2353337 h 4970575"/>
                <a:gd name="connsiteX1923" fmla="*/ 4479016 w 7229348"/>
                <a:gd name="connsiteY1923" fmla="*/ 2371213 h 4970575"/>
                <a:gd name="connsiteX1924" fmla="*/ 4415627 w 7229348"/>
                <a:gd name="connsiteY1924" fmla="*/ 2328488 h 4970575"/>
                <a:gd name="connsiteX1925" fmla="*/ 4546969 w 7229348"/>
                <a:gd name="connsiteY1925" fmla="*/ 2266874 h 4970575"/>
                <a:gd name="connsiteX1926" fmla="*/ 4620247 w 7229348"/>
                <a:gd name="connsiteY1926" fmla="*/ 2251661 h 4970575"/>
                <a:gd name="connsiteX1927" fmla="*/ 4406119 w 7229348"/>
                <a:gd name="connsiteY1927" fmla="*/ 2246210 h 4970575"/>
                <a:gd name="connsiteX1928" fmla="*/ 4419430 w 7229348"/>
                <a:gd name="connsiteY1928" fmla="*/ 2261170 h 4970575"/>
                <a:gd name="connsiteX1929" fmla="*/ 4408210 w 7229348"/>
                <a:gd name="connsiteY1929" fmla="*/ 2298797 h 4970575"/>
                <a:gd name="connsiteX1930" fmla="*/ 4404471 w 7229348"/>
                <a:gd name="connsiteY1930" fmla="*/ 2300471 h 4970575"/>
                <a:gd name="connsiteX1931" fmla="*/ 4350590 w 7229348"/>
                <a:gd name="connsiteY1931" fmla="*/ 2321769 h 4970575"/>
                <a:gd name="connsiteX1932" fmla="*/ 4288216 w 7229348"/>
                <a:gd name="connsiteY1932" fmla="*/ 2373114 h 4970575"/>
                <a:gd name="connsiteX1933" fmla="*/ 4293921 w 7229348"/>
                <a:gd name="connsiteY1933" fmla="*/ 2338757 h 4970575"/>
                <a:gd name="connsiteX1934" fmla="*/ 4388750 w 7229348"/>
                <a:gd name="connsiteY1934" fmla="*/ 2250013 h 4970575"/>
                <a:gd name="connsiteX1935" fmla="*/ 4406119 w 7229348"/>
                <a:gd name="connsiteY1935" fmla="*/ 2246210 h 4970575"/>
                <a:gd name="connsiteX1936" fmla="*/ 4406119 w 7229348"/>
                <a:gd name="connsiteY1936" fmla="*/ 2246210 h 4970575"/>
                <a:gd name="connsiteX1937" fmla="*/ 1952081 w 7229348"/>
                <a:gd name="connsiteY1937" fmla="*/ 2243547 h 4970575"/>
                <a:gd name="connsiteX1938" fmla="*/ 1962097 w 7229348"/>
                <a:gd name="connsiteY1938" fmla="*/ 2264973 h 4970575"/>
                <a:gd name="connsiteX1939" fmla="*/ 1962097 w 7229348"/>
                <a:gd name="connsiteY1939" fmla="*/ 2266241 h 4970575"/>
                <a:gd name="connsiteX1940" fmla="*/ 1962097 w 7229348"/>
                <a:gd name="connsiteY1940" fmla="*/ 2266241 h 4970575"/>
                <a:gd name="connsiteX1941" fmla="*/ 1962097 w 7229348"/>
                <a:gd name="connsiteY1941" fmla="*/ 2264973 h 4970575"/>
                <a:gd name="connsiteX1942" fmla="*/ 1953983 w 7229348"/>
                <a:gd name="connsiteY1942" fmla="*/ 2244942 h 4970575"/>
                <a:gd name="connsiteX1943" fmla="*/ 1952081 w 7229348"/>
                <a:gd name="connsiteY1943" fmla="*/ 2243547 h 4970575"/>
                <a:gd name="connsiteX1944" fmla="*/ 1975536 w 7229348"/>
                <a:gd name="connsiteY1944" fmla="*/ 2243547 h 4970575"/>
                <a:gd name="connsiteX1945" fmla="*/ 1983396 w 7229348"/>
                <a:gd name="connsiteY1945" fmla="*/ 2278791 h 4970575"/>
                <a:gd name="connsiteX1946" fmla="*/ 1976549 w 7229348"/>
                <a:gd name="connsiteY1946" fmla="*/ 2247477 h 4970575"/>
                <a:gd name="connsiteX1947" fmla="*/ 1995440 w 7229348"/>
                <a:gd name="connsiteY1947" fmla="*/ 2241519 h 4970575"/>
                <a:gd name="connsiteX1948" fmla="*/ 2004314 w 7229348"/>
                <a:gd name="connsiteY1948" fmla="*/ 2254197 h 4970575"/>
                <a:gd name="connsiteX1949" fmla="*/ 2013695 w 7229348"/>
                <a:gd name="connsiteY1949" fmla="*/ 2262564 h 4970575"/>
                <a:gd name="connsiteX1950" fmla="*/ 2005201 w 7229348"/>
                <a:gd name="connsiteY1950" fmla="*/ 2254704 h 4970575"/>
                <a:gd name="connsiteX1951" fmla="*/ 10480 w 7229348"/>
                <a:gd name="connsiteY1951" fmla="*/ 2237969 h 4970575"/>
                <a:gd name="connsiteX1952" fmla="*/ 219283 w 7229348"/>
                <a:gd name="connsiteY1952" fmla="*/ 2283356 h 4970575"/>
                <a:gd name="connsiteX1953" fmla="*/ 850383 w 7229348"/>
                <a:gd name="connsiteY1953" fmla="*/ 2421924 h 4970575"/>
                <a:gd name="connsiteX1954" fmla="*/ 988824 w 7229348"/>
                <a:gd name="connsiteY1954" fmla="*/ 2436757 h 4970575"/>
                <a:gd name="connsiteX1955" fmla="*/ 1018489 w 7229348"/>
                <a:gd name="connsiteY1955" fmla="*/ 2436757 h 4970575"/>
                <a:gd name="connsiteX1956" fmla="*/ 1020518 w 7229348"/>
                <a:gd name="connsiteY1956" fmla="*/ 2447533 h 4970575"/>
                <a:gd name="connsiteX1957" fmla="*/ 998839 w 7229348"/>
                <a:gd name="connsiteY1957" fmla="*/ 2453365 h 4970575"/>
                <a:gd name="connsiteX1958" fmla="*/ 776344 w 7229348"/>
                <a:gd name="connsiteY1958" fmla="*/ 2420022 h 4970575"/>
                <a:gd name="connsiteX1959" fmla="*/ 41794 w 7229348"/>
                <a:gd name="connsiteY1959" fmla="*/ 2258000 h 4970575"/>
                <a:gd name="connsiteX1960" fmla="*/ 8325 w 7229348"/>
                <a:gd name="connsiteY1960" fmla="*/ 2245322 h 4970575"/>
                <a:gd name="connsiteX1961" fmla="*/ 1766859 w 7229348"/>
                <a:gd name="connsiteY1961" fmla="*/ 2235687 h 4970575"/>
                <a:gd name="connsiteX1962" fmla="*/ 1784608 w 7229348"/>
                <a:gd name="connsiteY1962" fmla="*/ 2295146 h 4970575"/>
                <a:gd name="connsiteX1963" fmla="*/ 1714627 w 7229348"/>
                <a:gd name="connsiteY1963" fmla="*/ 2271819 h 4970575"/>
                <a:gd name="connsiteX1964" fmla="*/ 2057560 w 7229348"/>
                <a:gd name="connsiteY1964" fmla="*/ 2232010 h 4970575"/>
                <a:gd name="connsiteX1965" fmla="*/ 2044883 w 7229348"/>
                <a:gd name="connsiteY1965" fmla="*/ 2258507 h 4970575"/>
                <a:gd name="connsiteX1966" fmla="*/ 2024218 w 7229348"/>
                <a:gd name="connsiteY1966" fmla="*/ 2264212 h 4970575"/>
                <a:gd name="connsiteX1967" fmla="*/ 2024218 w 7229348"/>
                <a:gd name="connsiteY1967" fmla="*/ 2264212 h 4970575"/>
                <a:gd name="connsiteX1968" fmla="*/ 2044629 w 7229348"/>
                <a:gd name="connsiteY1968" fmla="*/ 2259268 h 4970575"/>
                <a:gd name="connsiteX1969" fmla="*/ 2044629 w 7229348"/>
                <a:gd name="connsiteY1969" fmla="*/ 2258507 h 4970575"/>
                <a:gd name="connsiteX1970" fmla="*/ 2047291 w 7229348"/>
                <a:gd name="connsiteY1970" fmla="*/ 2257873 h 4970575"/>
                <a:gd name="connsiteX1971" fmla="*/ 2058575 w 7229348"/>
                <a:gd name="connsiteY1971" fmla="*/ 2232518 h 4970575"/>
                <a:gd name="connsiteX1972" fmla="*/ 2095594 w 7229348"/>
                <a:gd name="connsiteY1972" fmla="*/ 2224277 h 4970575"/>
                <a:gd name="connsiteX1973" fmla="*/ 2079746 w 7229348"/>
                <a:gd name="connsiteY1973" fmla="*/ 2244815 h 4970575"/>
                <a:gd name="connsiteX1974" fmla="*/ 2095974 w 7229348"/>
                <a:gd name="connsiteY1974" fmla="*/ 2224277 h 4970575"/>
                <a:gd name="connsiteX1975" fmla="*/ 2122978 w 7229348"/>
                <a:gd name="connsiteY1975" fmla="*/ 2223517 h 4970575"/>
                <a:gd name="connsiteX1976" fmla="*/ 2088875 w 7229348"/>
                <a:gd name="connsiteY1976" fmla="*/ 2251534 h 4970575"/>
                <a:gd name="connsiteX1977" fmla="*/ 2122851 w 7229348"/>
                <a:gd name="connsiteY1977" fmla="*/ 2223643 h 4970575"/>
                <a:gd name="connsiteX1978" fmla="*/ 2125260 w 7229348"/>
                <a:gd name="connsiteY1978" fmla="*/ 2226306 h 4970575"/>
                <a:gd name="connsiteX1979" fmla="*/ 2122978 w 7229348"/>
                <a:gd name="connsiteY1979" fmla="*/ 2223517 h 4970575"/>
                <a:gd name="connsiteX1980" fmla="*/ 1869423 w 7229348"/>
                <a:gd name="connsiteY1980" fmla="*/ 2223517 h 4970575"/>
                <a:gd name="connsiteX1981" fmla="*/ 1850532 w 7229348"/>
                <a:gd name="connsiteY1981" fmla="*/ 2224277 h 4970575"/>
                <a:gd name="connsiteX1982" fmla="*/ 1850532 w 7229348"/>
                <a:gd name="connsiteY1982" fmla="*/ 2224277 h 4970575"/>
                <a:gd name="connsiteX1983" fmla="*/ 1827332 w 7229348"/>
                <a:gd name="connsiteY1983" fmla="*/ 2232771 h 4970575"/>
                <a:gd name="connsiteX1984" fmla="*/ 1850913 w 7229348"/>
                <a:gd name="connsiteY1984" fmla="*/ 2224277 h 4970575"/>
                <a:gd name="connsiteX1985" fmla="*/ 1869803 w 7229348"/>
                <a:gd name="connsiteY1985" fmla="*/ 2223517 h 4970575"/>
                <a:gd name="connsiteX1986" fmla="*/ 1963745 w 7229348"/>
                <a:gd name="connsiteY1986" fmla="*/ 2222249 h 4970575"/>
                <a:gd name="connsiteX1987" fmla="*/ 1963745 w 7229348"/>
                <a:gd name="connsiteY1987" fmla="*/ 2222249 h 4970575"/>
                <a:gd name="connsiteX1988" fmla="*/ 1972619 w 7229348"/>
                <a:gd name="connsiteY1988" fmla="*/ 2234926 h 4970575"/>
                <a:gd name="connsiteX1989" fmla="*/ 1968943 w 7229348"/>
                <a:gd name="connsiteY1989" fmla="*/ 2225798 h 4970575"/>
                <a:gd name="connsiteX1990" fmla="*/ 1963745 w 7229348"/>
                <a:gd name="connsiteY1990" fmla="*/ 2221741 h 4970575"/>
                <a:gd name="connsiteX1991" fmla="*/ 1963745 w 7229348"/>
                <a:gd name="connsiteY1991" fmla="*/ 2221741 h 4970575"/>
                <a:gd name="connsiteX1992" fmla="*/ 1938390 w 7229348"/>
                <a:gd name="connsiteY1992" fmla="*/ 2215529 h 4970575"/>
                <a:gd name="connsiteX1993" fmla="*/ 1959688 w 7229348"/>
                <a:gd name="connsiteY1993" fmla="*/ 2218572 h 4970575"/>
                <a:gd name="connsiteX1994" fmla="*/ 1957279 w 7229348"/>
                <a:gd name="connsiteY1994" fmla="*/ 2216544 h 4970575"/>
                <a:gd name="connsiteX1995" fmla="*/ 1938390 w 7229348"/>
                <a:gd name="connsiteY1995" fmla="*/ 2215529 h 4970575"/>
                <a:gd name="connsiteX1996" fmla="*/ 2119301 w 7229348"/>
                <a:gd name="connsiteY1996" fmla="*/ 2214769 h 4970575"/>
                <a:gd name="connsiteX1997" fmla="*/ 2099397 w 7229348"/>
                <a:gd name="connsiteY1997" fmla="*/ 2221361 h 4970575"/>
                <a:gd name="connsiteX1998" fmla="*/ 2119301 w 7229348"/>
                <a:gd name="connsiteY1998" fmla="*/ 2215149 h 4970575"/>
                <a:gd name="connsiteX1999" fmla="*/ 2153151 w 7229348"/>
                <a:gd name="connsiteY1999" fmla="*/ 2215149 h 4970575"/>
                <a:gd name="connsiteX2000" fmla="*/ 2134515 w 7229348"/>
                <a:gd name="connsiteY2000" fmla="*/ 2259521 h 4970575"/>
                <a:gd name="connsiteX2001" fmla="*/ 2134515 w 7229348"/>
                <a:gd name="connsiteY2001" fmla="*/ 2259521 h 4970575"/>
                <a:gd name="connsiteX2002" fmla="*/ 2153404 w 7229348"/>
                <a:gd name="connsiteY2002" fmla="*/ 2215022 h 4970575"/>
                <a:gd name="connsiteX2003" fmla="*/ 2153404 w 7229348"/>
                <a:gd name="connsiteY2003" fmla="*/ 2215022 h 4970575"/>
                <a:gd name="connsiteX2004" fmla="*/ 2153404 w 7229348"/>
                <a:gd name="connsiteY2004" fmla="*/ 2215022 h 4970575"/>
                <a:gd name="connsiteX2005" fmla="*/ 2087987 w 7229348"/>
                <a:gd name="connsiteY2005" fmla="*/ 2214769 h 4970575"/>
                <a:gd name="connsiteX2006" fmla="*/ 1978705 w 7229348"/>
                <a:gd name="connsiteY2006" fmla="*/ 2220347 h 4970575"/>
                <a:gd name="connsiteX2007" fmla="*/ 1978705 w 7229348"/>
                <a:gd name="connsiteY2007" fmla="*/ 2220347 h 4970575"/>
                <a:gd name="connsiteX2008" fmla="*/ 1993538 w 7229348"/>
                <a:gd name="connsiteY2008" fmla="*/ 2276383 h 4970575"/>
                <a:gd name="connsiteX2009" fmla="*/ 1978705 w 7229348"/>
                <a:gd name="connsiteY2009" fmla="*/ 2220220 h 4970575"/>
                <a:gd name="connsiteX2010" fmla="*/ 2087987 w 7229348"/>
                <a:gd name="connsiteY2010" fmla="*/ 2214642 h 4970575"/>
                <a:gd name="connsiteX2011" fmla="*/ 4692129 w 7229348"/>
                <a:gd name="connsiteY2011" fmla="*/ 2212867 h 4970575"/>
                <a:gd name="connsiteX2012" fmla="*/ 4773520 w 7229348"/>
                <a:gd name="connsiteY2012" fmla="*/ 2220220 h 4970575"/>
                <a:gd name="connsiteX2013" fmla="*/ 4925654 w 7229348"/>
                <a:gd name="connsiteY2013" fmla="*/ 2254197 h 4970575"/>
                <a:gd name="connsiteX2014" fmla="*/ 4970026 w 7229348"/>
                <a:gd name="connsiteY2014" fmla="*/ 2289695 h 4970575"/>
                <a:gd name="connsiteX2015" fmla="*/ 4942009 w 7229348"/>
                <a:gd name="connsiteY2015" fmla="*/ 2344716 h 4970575"/>
                <a:gd name="connsiteX2016" fmla="*/ 4923245 w 7229348"/>
                <a:gd name="connsiteY2016" fmla="*/ 2358281 h 4970575"/>
                <a:gd name="connsiteX2017" fmla="*/ 4869238 w 7229348"/>
                <a:gd name="connsiteY2017" fmla="*/ 2281454 h 4970575"/>
                <a:gd name="connsiteX2018" fmla="*/ 4690735 w 7229348"/>
                <a:gd name="connsiteY2018" fmla="*/ 2241138 h 4970575"/>
                <a:gd name="connsiteX2019" fmla="*/ 4470649 w 7229348"/>
                <a:gd name="connsiteY2019" fmla="*/ 2281454 h 4970575"/>
                <a:gd name="connsiteX2020" fmla="*/ 4435151 w 7229348"/>
                <a:gd name="connsiteY2020" fmla="*/ 2301231 h 4970575"/>
                <a:gd name="connsiteX2021" fmla="*/ 4430334 w 7229348"/>
                <a:gd name="connsiteY2021" fmla="*/ 2295526 h 4970575"/>
                <a:gd name="connsiteX2022" fmla="*/ 4458605 w 7229348"/>
                <a:gd name="connsiteY2022" fmla="*/ 2270171 h 4970575"/>
                <a:gd name="connsiteX2023" fmla="*/ 4692763 w 7229348"/>
                <a:gd name="connsiteY2023" fmla="*/ 2212360 h 4970575"/>
                <a:gd name="connsiteX2024" fmla="*/ 2216666 w 7229348"/>
                <a:gd name="connsiteY2024" fmla="*/ 2210966 h 4970575"/>
                <a:gd name="connsiteX2025" fmla="*/ 2187001 w 7229348"/>
                <a:gd name="connsiteY2025" fmla="*/ 2245703 h 4970575"/>
                <a:gd name="connsiteX2026" fmla="*/ 2187001 w 7229348"/>
                <a:gd name="connsiteY2026" fmla="*/ 2245703 h 4970575"/>
                <a:gd name="connsiteX2027" fmla="*/ 2163420 w 7229348"/>
                <a:gd name="connsiteY2027" fmla="*/ 2257620 h 4970575"/>
                <a:gd name="connsiteX2028" fmla="*/ 2161898 w 7229348"/>
                <a:gd name="connsiteY2028" fmla="*/ 2257620 h 4970575"/>
                <a:gd name="connsiteX2029" fmla="*/ 2160758 w 7229348"/>
                <a:gd name="connsiteY2029" fmla="*/ 2258380 h 4970575"/>
                <a:gd name="connsiteX2030" fmla="*/ 2162025 w 7229348"/>
                <a:gd name="connsiteY2030" fmla="*/ 2258380 h 4970575"/>
                <a:gd name="connsiteX2031" fmla="*/ 2163167 w 7229348"/>
                <a:gd name="connsiteY2031" fmla="*/ 2257747 h 4970575"/>
                <a:gd name="connsiteX2032" fmla="*/ 2183958 w 7229348"/>
                <a:gd name="connsiteY2032" fmla="*/ 2249252 h 4970575"/>
                <a:gd name="connsiteX2033" fmla="*/ 2186874 w 7229348"/>
                <a:gd name="connsiteY2033" fmla="*/ 2245830 h 4970575"/>
                <a:gd name="connsiteX2034" fmla="*/ 2186874 w 7229348"/>
                <a:gd name="connsiteY2034" fmla="*/ 2245830 h 4970575"/>
                <a:gd name="connsiteX2035" fmla="*/ 2193973 w 7229348"/>
                <a:gd name="connsiteY2035" fmla="*/ 2242280 h 4970575"/>
                <a:gd name="connsiteX2036" fmla="*/ 2216539 w 7229348"/>
                <a:gd name="connsiteY2036" fmla="*/ 2210839 h 4970575"/>
                <a:gd name="connsiteX2037" fmla="*/ 2403030 w 7229348"/>
                <a:gd name="connsiteY2037" fmla="*/ 2184849 h 4970575"/>
                <a:gd name="connsiteX2038" fmla="*/ 2403030 w 7229348"/>
                <a:gd name="connsiteY2038" fmla="*/ 2184849 h 4970575"/>
                <a:gd name="connsiteX2039" fmla="*/ 2444360 w 7229348"/>
                <a:gd name="connsiteY2039" fmla="*/ 2186878 h 4970575"/>
                <a:gd name="connsiteX2040" fmla="*/ 2496338 w 7229348"/>
                <a:gd name="connsiteY2040" fmla="*/ 2228080 h 4970575"/>
                <a:gd name="connsiteX2041" fmla="*/ 2550346 w 7229348"/>
                <a:gd name="connsiteY2041" fmla="*/ 2405569 h 4970575"/>
                <a:gd name="connsiteX2042" fmla="*/ 2553896 w 7229348"/>
                <a:gd name="connsiteY2042" fmla="*/ 2556181 h 4970575"/>
                <a:gd name="connsiteX2043" fmla="*/ 2568602 w 7229348"/>
                <a:gd name="connsiteY2043" fmla="*/ 2582932 h 4970575"/>
                <a:gd name="connsiteX2044" fmla="*/ 2604099 w 7229348"/>
                <a:gd name="connsiteY2044" fmla="*/ 2577734 h 4970575"/>
                <a:gd name="connsiteX2045" fmla="*/ 2723651 w 7229348"/>
                <a:gd name="connsiteY2045" fmla="*/ 2464648 h 4970575"/>
                <a:gd name="connsiteX2046" fmla="*/ 2745330 w 7229348"/>
                <a:gd name="connsiteY2046" fmla="*/ 2534122 h 4970575"/>
                <a:gd name="connsiteX2047" fmla="*/ 2804662 w 7229348"/>
                <a:gd name="connsiteY2047" fmla="*/ 2569113 h 4970575"/>
                <a:gd name="connsiteX2048" fmla="*/ 2799971 w 7229348"/>
                <a:gd name="connsiteY2048" fmla="*/ 2569747 h 4970575"/>
                <a:gd name="connsiteX2049" fmla="*/ 2617285 w 7229348"/>
                <a:gd name="connsiteY2049" fmla="*/ 2612217 h 4970575"/>
                <a:gd name="connsiteX2050" fmla="*/ 2566573 w 7229348"/>
                <a:gd name="connsiteY2050" fmla="*/ 2613612 h 4970575"/>
                <a:gd name="connsiteX2051" fmla="*/ 2504833 w 7229348"/>
                <a:gd name="connsiteY2051" fmla="*/ 2651645 h 4970575"/>
                <a:gd name="connsiteX2052" fmla="*/ 2496973 w 7229348"/>
                <a:gd name="connsiteY2052" fmla="*/ 2762956 h 4970575"/>
                <a:gd name="connsiteX2053" fmla="*/ 2469081 w 7229348"/>
                <a:gd name="connsiteY2053" fmla="*/ 2906975 h 4970575"/>
                <a:gd name="connsiteX2054" fmla="*/ 2641119 w 7229348"/>
                <a:gd name="connsiteY2054" fmla="*/ 2906975 h 4970575"/>
                <a:gd name="connsiteX2055" fmla="*/ 2833820 w 7229348"/>
                <a:gd name="connsiteY2055" fmla="*/ 2981901 h 4970575"/>
                <a:gd name="connsiteX2056" fmla="*/ 2755219 w 7229348"/>
                <a:gd name="connsiteY2056" fmla="*/ 2878070 h 4970575"/>
                <a:gd name="connsiteX2057" fmla="*/ 2755219 w 7229348"/>
                <a:gd name="connsiteY2057" fmla="*/ 2870717 h 4970575"/>
                <a:gd name="connsiteX2058" fmla="*/ 2793252 w 7229348"/>
                <a:gd name="connsiteY2058" fmla="*/ 2871731 h 4970575"/>
                <a:gd name="connsiteX2059" fmla="*/ 2831286 w 7229348"/>
                <a:gd name="connsiteY2059" fmla="*/ 2919907 h 4970575"/>
                <a:gd name="connsiteX2060" fmla="*/ 2881997 w 7229348"/>
                <a:gd name="connsiteY2060" fmla="*/ 3162179 h 4970575"/>
                <a:gd name="connsiteX2061" fmla="*/ 2894674 w 7229348"/>
                <a:gd name="connsiteY2061" fmla="*/ 3216313 h 4970575"/>
                <a:gd name="connsiteX2062" fmla="*/ 2881997 w 7229348"/>
                <a:gd name="connsiteY2062" fmla="*/ 3270701 h 4970575"/>
                <a:gd name="connsiteX2063" fmla="*/ 2864754 w 7229348"/>
                <a:gd name="connsiteY2063" fmla="*/ 3242429 h 4970575"/>
                <a:gd name="connsiteX2064" fmla="*/ 2670024 w 7229348"/>
                <a:gd name="connsiteY2064" fmla="*/ 3089028 h 4970575"/>
                <a:gd name="connsiteX2065" fmla="*/ 2652401 w 7229348"/>
                <a:gd name="connsiteY2065" fmla="*/ 3082309 h 4970575"/>
                <a:gd name="connsiteX2066" fmla="*/ 2652401 w 7229348"/>
                <a:gd name="connsiteY2066" fmla="*/ 3082309 h 4970575"/>
                <a:gd name="connsiteX2067" fmla="*/ 2668123 w 7229348"/>
                <a:gd name="connsiteY2067" fmla="*/ 3088521 h 4970575"/>
                <a:gd name="connsiteX2068" fmla="*/ 2862345 w 7229348"/>
                <a:gd name="connsiteY2068" fmla="*/ 3241669 h 4970575"/>
                <a:gd name="connsiteX2069" fmla="*/ 2871981 w 7229348"/>
                <a:gd name="connsiteY2069" fmla="*/ 3253205 h 4970575"/>
                <a:gd name="connsiteX2070" fmla="*/ 2878700 w 7229348"/>
                <a:gd name="connsiteY2070" fmla="*/ 3268926 h 4970575"/>
                <a:gd name="connsiteX2071" fmla="*/ 2879968 w 7229348"/>
                <a:gd name="connsiteY2071" fmla="*/ 3268926 h 4970575"/>
                <a:gd name="connsiteX2072" fmla="*/ 2875784 w 7229348"/>
                <a:gd name="connsiteY2072" fmla="*/ 3278941 h 4970575"/>
                <a:gd name="connsiteX2073" fmla="*/ 2846118 w 7229348"/>
                <a:gd name="connsiteY2073" fmla="*/ 3328131 h 4970575"/>
                <a:gd name="connsiteX2074" fmla="*/ 2792618 w 7229348"/>
                <a:gd name="connsiteY2074" fmla="*/ 3324074 h 4970575"/>
                <a:gd name="connsiteX2075" fmla="*/ 2661910 w 7229348"/>
                <a:gd name="connsiteY2075" fmla="*/ 3331427 h 4970575"/>
                <a:gd name="connsiteX2076" fmla="*/ 2528286 w 7229348"/>
                <a:gd name="connsiteY2076" fmla="*/ 3331427 h 4970575"/>
                <a:gd name="connsiteX2077" fmla="*/ 2541979 w 7229348"/>
                <a:gd name="connsiteY2077" fmla="*/ 3177773 h 4970575"/>
                <a:gd name="connsiteX2078" fmla="*/ 2556684 w 7229348"/>
                <a:gd name="connsiteY2078" fmla="*/ 3067730 h 4970575"/>
                <a:gd name="connsiteX2079" fmla="*/ 2556684 w 7229348"/>
                <a:gd name="connsiteY2079" fmla="*/ 3033119 h 4970575"/>
                <a:gd name="connsiteX2080" fmla="*/ 2665587 w 7229348"/>
                <a:gd name="connsiteY2080" fmla="*/ 3009539 h 4970575"/>
                <a:gd name="connsiteX2081" fmla="*/ 2767009 w 7229348"/>
                <a:gd name="connsiteY2081" fmla="*/ 2964152 h 4970575"/>
                <a:gd name="connsiteX2082" fmla="*/ 2660136 w 7229348"/>
                <a:gd name="connsiteY2082" fmla="*/ 2986338 h 4970575"/>
                <a:gd name="connsiteX2083" fmla="*/ 2687646 w 7229348"/>
                <a:gd name="connsiteY2083" fmla="*/ 2955531 h 4970575"/>
                <a:gd name="connsiteX2084" fmla="*/ 2680926 w 7229348"/>
                <a:gd name="connsiteY2084" fmla="*/ 2946150 h 4970575"/>
                <a:gd name="connsiteX2085" fmla="*/ 2558079 w 7229348"/>
                <a:gd name="connsiteY2085" fmla="*/ 3019300 h 4970575"/>
                <a:gd name="connsiteX2086" fmla="*/ 2558079 w 7229348"/>
                <a:gd name="connsiteY2086" fmla="*/ 2937402 h 4970575"/>
                <a:gd name="connsiteX2087" fmla="*/ 2510918 w 7229348"/>
                <a:gd name="connsiteY2087" fmla="*/ 2967448 h 4970575"/>
                <a:gd name="connsiteX2088" fmla="*/ 2504959 w 7229348"/>
                <a:gd name="connsiteY2088" fmla="*/ 3140246 h 4970575"/>
                <a:gd name="connsiteX2089" fmla="*/ 2499001 w 7229348"/>
                <a:gd name="connsiteY2089" fmla="*/ 3169912 h 4970575"/>
                <a:gd name="connsiteX2090" fmla="*/ 2349656 w 7229348"/>
                <a:gd name="connsiteY2090" fmla="*/ 3104369 h 4970575"/>
                <a:gd name="connsiteX2091" fmla="*/ 2401002 w 7229348"/>
                <a:gd name="connsiteY2091" fmla="*/ 2910018 h 4970575"/>
                <a:gd name="connsiteX2092" fmla="*/ 2392254 w 7229348"/>
                <a:gd name="connsiteY2092" fmla="*/ 2907736 h 4970575"/>
                <a:gd name="connsiteX2093" fmla="*/ 2375773 w 7229348"/>
                <a:gd name="connsiteY2093" fmla="*/ 2977337 h 4970575"/>
                <a:gd name="connsiteX2094" fmla="*/ 2341796 w 7229348"/>
                <a:gd name="connsiteY2094" fmla="*/ 3086239 h 4970575"/>
                <a:gd name="connsiteX2095" fmla="*/ 2308580 w 7229348"/>
                <a:gd name="connsiteY2095" fmla="*/ 3105256 h 4970575"/>
                <a:gd name="connsiteX2096" fmla="*/ 2119935 w 7229348"/>
                <a:gd name="connsiteY2096" fmla="*/ 3091310 h 4970575"/>
                <a:gd name="connsiteX2097" fmla="*/ 2300086 w 7229348"/>
                <a:gd name="connsiteY2097" fmla="*/ 2895185 h 4970575"/>
                <a:gd name="connsiteX2098" fmla="*/ 2100411 w 7229348"/>
                <a:gd name="connsiteY2098" fmla="*/ 3100185 h 4970575"/>
                <a:gd name="connsiteX2099" fmla="*/ 2004061 w 7229348"/>
                <a:gd name="connsiteY2099" fmla="*/ 3128456 h 4970575"/>
                <a:gd name="connsiteX2100" fmla="*/ 1997341 w 7229348"/>
                <a:gd name="connsiteY2100" fmla="*/ 3094860 h 4970575"/>
                <a:gd name="connsiteX2101" fmla="*/ 2082916 w 7229348"/>
                <a:gd name="connsiteY2101" fmla="*/ 2831923 h 4970575"/>
                <a:gd name="connsiteX2102" fmla="*/ 2148207 w 7229348"/>
                <a:gd name="connsiteY2102" fmla="*/ 2715288 h 4970575"/>
                <a:gd name="connsiteX2103" fmla="*/ 2156067 w 7229348"/>
                <a:gd name="connsiteY2103" fmla="*/ 2690693 h 4970575"/>
                <a:gd name="connsiteX2104" fmla="*/ 2149221 w 7229348"/>
                <a:gd name="connsiteY2104" fmla="*/ 2687650 h 4970575"/>
                <a:gd name="connsiteX2105" fmla="*/ 2054011 w 7229348"/>
                <a:gd name="connsiteY2105" fmla="*/ 2856137 h 4970575"/>
                <a:gd name="connsiteX2106" fmla="*/ 2064787 w 7229348"/>
                <a:gd name="connsiteY2106" fmla="*/ 2711104 h 4970575"/>
                <a:gd name="connsiteX2107" fmla="*/ 2122344 w 7229348"/>
                <a:gd name="connsiteY2107" fmla="*/ 2584326 h 4970575"/>
                <a:gd name="connsiteX2108" fmla="*/ 2046277 w 7229348"/>
                <a:gd name="connsiteY2108" fmla="*/ 2722007 h 4970575"/>
                <a:gd name="connsiteX2109" fmla="*/ 1984283 w 7229348"/>
                <a:gd name="connsiteY2109" fmla="*/ 2537925 h 4970575"/>
                <a:gd name="connsiteX2110" fmla="*/ 1973127 w 7229348"/>
                <a:gd name="connsiteY2110" fmla="*/ 2541222 h 4970575"/>
                <a:gd name="connsiteX2111" fmla="*/ 2030177 w 7229348"/>
                <a:gd name="connsiteY2111" fmla="*/ 2717189 h 4970575"/>
                <a:gd name="connsiteX2112" fmla="*/ 1908723 w 7229348"/>
                <a:gd name="connsiteY2112" fmla="*/ 2778930 h 4970575"/>
                <a:gd name="connsiteX2113" fmla="*/ 1816176 w 7229348"/>
                <a:gd name="connsiteY2113" fmla="*/ 2551871 h 4970575"/>
                <a:gd name="connsiteX2114" fmla="*/ 1901878 w 7229348"/>
                <a:gd name="connsiteY2114" fmla="*/ 2505850 h 4970575"/>
                <a:gd name="connsiteX2115" fmla="*/ 1931543 w 7229348"/>
                <a:gd name="connsiteY2115" fmla="*/ 2505850 h 4970575"/>
                <a:gd name="connsiteX2116" fmla="*/ 2116892 w 7229348"/>
                <a:gd name="connsiteY2116" fmla="*/ 2525374 h 4970575"/>
                <a:gd name="connsiteX2117" fmla="*/ 2156701 w 7229348"/>
                <a:gd name="connsiteY2117" fmla="*/ 2512697 h 4970575"/>
                <a:gd name="connsiteX2118" fmla="*/ 1938643 w 7229348"/>
                <a:gd name="connsiteY2118" fmla="*/ 2493680 h 4970575"/>
                <a:gd name="connsiteX2119" fmla="*/ 1718937 w 7229348"/>
                <a:gd name="connsiteY2119" fmla="*/ 2436757 h 4970575"/>
                <a:gd name="connsiteX2120" fmla="*/ 1726290 w 7229348"/>
                <a:gd name="connsiteY2120" fmla="*/ 2337236 h 4970575"/>
                <a:gd name="connsiteX2121" fmla="*/ 2077718 w 7229348"/>
                <a:gd name="connsiteY2121" fmla="*/ 2348012 h 4970575"/>
                <a:gd name="connsiteX2122" fmla="*/ 2143642 w 7229348"/>
                <a:gd name="connsiteY2122" fmla="*/ 2378312 h 4970575"/>
                <a:gd name="connsiteX2123" fmla="*/ 2158476 w 7229348"/>
                <a:gd name="connsiteY2123" fmla="*/ 2388328 h 4970575"/>
                <a:gd name="connsiteX2124" fmla="*/ 2164307 w 7229348"/>
                <a:gd name="connsiteY2124" fmla="*/ 2383383 h 4970575"/>
                <a:gd name="connsiteX2125" fmla="*/ 2137050 w 7229348"/>
                <a:gd name="connsiteY2125" fmla="*/ 2346998 h 4970575"/>
                <a:gd name="connsiteX2126" fmla="*/ 2193720 w 7229348"/>
                <a:gd name="connsiteY2126" fmla="*/ 2336602 h 4970575"/>
                <a:gd name="connsiteX2127" fmla="*/ 2185226 w 7229348"/>
                <a:gd name="connsiteY2127" fmla="*/ 2319741 h 4970575"/>
                <a:gd name="connsiteX2128" fmla="*/ 2189410 w 7229348"/>
                <a:gd name="connsiteY2128" fmla="*/ 2314163 h 4970575"/>
                <a:gd name="connsiteX2129" fmla="*/ 2288676 w 7229348"/>
                <a:gd name="connsiteY2129" fmla="*/ 2224657 h 4970575"/>
                <a:gd name="connsiteX2130" fmla="*/ 2402776 w 7229348"/>
                <a:gd name="connsiteY2130" fmla="*/ 2183835 h 4970575"/>
                <a:gd name="connsiteX2131" fmla="*/ 1559958 w 7229348"/>
                <a:gd name="connsiteY2131" fmla="*/ 2169256 h 4970575"/>
                <a:gd name="connsiteX2132" fmla="*/ 1623347 w 7229348"/>
                <a:gd name="connsiteY2132" fmla="*/ 2200697 h 4970575"/>
                <a:gd name="connsiteX2133" fmla="*/ 1676466 w 7229348"/>
                <a:gd name="connsiteY2133" fmla="*/ 2274861 h 4970575"/>
                <a:gd name="connsiteX2134" fmla="*/ 1670508 w 7229348"/>
                <a:gd name="connsiteY2134" fmla="*/ 2283229 h 4970575"/>
                <a:gd name="connsiteX2135" fmla="*/ 1591906 w 7229348"/>
                <a:gd name="connsiteY2135" fmla="*/ 2264719 h 4970575"/>
                <a:gd name="connsiteX2136" fmla="*/ 1489215 w 7229348"/>
                <a:gd name="connsiteY2136" fmla="*/ 2272199 h 4970575"/>
                <a:gd name="connsiteX2137" fmla="*/ 1404401 w 7229348"/>
                <a:gd name="connsiteY2137" fmla="*/ 2290835 h 4970575"/>
                <a:gd name="connsiteX2138" fmla="*/ 1357874 w 7229348"/>
                <a:gd name="connsiteY2138" fmla="*/ 2247477 h 4970575"/>
                <a:gd name="connsiteX2139" fmla="*/ 1397175 w 7229348"/>
                <a:gd name="connsiteY2139" fmla="*/ 2208810 h 4970575"/>
                <a:gd name="connsiteX2140" fmla="*/ 1534348 w 7229348"/>
                <a:gd name="connsiteY2140" fmla="*/ 2173819 h 4970575"/>
                <a:gd name="connsiteX2141" fmla="*/ 1560464 w 7229348"/>
                <a:gd name="connsiteY2141" fmla="*/ 2169256 h 4970575"/>
                <a:gd name="connsiteX2142" fmla="*/ 1315023 w 7229348"/>
                <a:gd name="connsiteY2142" fmla="*/ 2158226 h 4970575"/>
                <a:gd name="connsiteX2143" fmla="*/ 1315023 w 7229348"/>
                <a:gd name="connsiteY2143" fmla="*/ 2158226 h 4970575"/>
                <a:gd name="connsiteX2144" fmla="*/ 1399204 w 7229348"/>
                <a:gd name="connsiteY2144" fmla="*/ 2165326 h 4970575"/>
                <a:gd name="connsiteX2145" fmla="*/ 1437237 w 7229348"/>
                <a:gd name="connsiteY2145" fmla="*/ 2173439 h 4970575"/>
                <a:gd name="connsiteX2146" fmla="*/ 1335054 w 7229348"/>
                <a:gd name="connsiteY2146" fmla="*/ 2259902 h 4970575"/>
                <a:gd name="connsiteX2147" fmla="*/ 1235914 w 7229348"/>
                <a:gd name="connsiteY2147" fmla="*/ 2243421 h 4970575"/>
                <a:gd name="connsiteX2148" fmla="*/ 1212333 w 7229348"/>
                <a:gd name="connsiteY2148" fmla="*/ 2209444 h 4970575"/>
                <a:gd name="connsiteX2149" fmla="*/ 1234266 w 7229348"/>
                <a:gd name="connsiteY2149" fmla="*/ 2180919 h 4970575"/>
                <a:gd name="connsiteX2150" fmla="*/ 1315277 w 7229348"/>
                <a:gd name="connsiteY2150" fmla="*/ 2158226 h 4970575"/>
                <a:gd name="connsiteX2151" fmla="*/ 4828669 w 7229348"/>
                <a:gd name="connsiteY2151" fmla="*/ 2155437 h 4970575"/>
                <a:gd name="connsiteX2152" fmla="*/ 4812949 w 7229348"/>
                <a:gd name="connsiteY2152" fmla="*/ 2161902 h 4970575"/>
                <a:gd name="connsiteX2153" fmla="*/ 4807624 w 7229348"/>
                <a:gd name="connsiteY2153" fmla="*/ 2166213 h 4970575"/>
                <a:gd name="connsiteX2154" fmla="*/ 4781507 w 7229348"/>
                <a:gd name="connsiteY2154" fmla="*/ 2189033 h 4970575"/>
                <a:gd name="connsiteX2155" fmla="*/ 4812949 w 7229348"/>
                <a:gd name="connsiteY2155" fmla="*/ 2161902 h 4970575"/>
                <a:gd name="connsiteX2156" fmla="*/ 4828669 w 7229348"/>
                <a:gd name="connsiteY2156" fmla="*/ 2155563 h 4970575"/>
                <a:gd name="connsiteX2157" fmla="*/ 4845150 w 7229348"/>
                <a:gd name="connsiteY2157" fmla="*/ 2162029 h 4970575"/>
                <a:gd name="connsiteX2158" fmla="*/ 4828669 w 7229348"/>
                <a:gd name="connsiteY2158" fmla="*/ 2155437 h 4970575"/>
                <a:gd name="connsiteX2159" fmla="*/ 2301354 w 7229348"/>
                <a:gd name="connsiteY2159" fmla="*/ 2138449 h 4970575"/>
                <a:gd name="connsiteX2160" fmla="*/ 2301354 w 7229348"/>
                <a:gd name="connsiteY2160" fmla="*/ 2138449 h 4970575"/>
                <a:gd name="connsiteX2161" fmla="*/ 2301354 w 7229348"/>
                <a:gd name="connsiteY2161" fmla="*/ 2138449 h 4970575"/>
                <a:gd name="connsiteX2162" fmla="*/ 2326709 w 7229348"/>
                <a:gd name="connsiteY2162" fmla="*/ 2154169 h 4970575"/>
                <a:gd name="connsiteX2163" fmla="*/ 2279042 w 7229348"/>
                <a:gd name="connsiteY2163" fmla="*/ 2211853 h 4970575"/>
                <a:gd name="connsiteX2164" fmla="*/ 2301228 w 7229348"/>
                <a:gd name="connsiteY2164" fmla="*/ 2138449 h 4970575"/>
                <a:gd name="connsiteX2165" fmla="*/ 2280563 w 7229348"/>
                <a:gd name="connsiteY2165" fmla="*/ 2138449 h 4970575"/>
                <a:gd name="connsiteX2166" fmla="*/ 2239613 w 7229348"/>
                <a:gd name="connsiteY2166" fmla="*/ 2224911 h 4970575"/>
                <a:gd name="connsiteX2167" fmla="*/ 4196429 w 7229348"/>
                <a:gd name="connsiteY2167" fmla="*/ 2136040 h 4970575"/>
                <a:gd name="connsiteX2168" fmla="*/ 4255127 w 7229348"/>
                <a:gd name="connsiteY2168" fmla="*/ 2155944 h 4970575"/>
                <a:gd name="connsiteX2169" fmla="*/ 4162959 w 7229348"/>
                <a:gd name="connsiteY2169" fmla="*/ 2187131 h 4970575"/>
                <a:gd name="connsiteX2170" fmla="*/ 4159789 w 7229348"/>
                <a:gd name="connsiteY2170" fmla="*/ 2181173 h 4970575"/>
                <a:gd name="connsiteX2171" fmla="*/ 4196048 w 7229348"/>
                <a:gd name="connsiteY2171" fmla="*/ 2135152 h 4970575"/>
                <a:gd name="connsiteX2172" fmla="*/ 3761454 w 7229348"/>
                <a:gd name="connsiteY2172" fmla="*/ 2128306 h 4970575"/>
                <a:gd name="connsiteX2173" fmla="*/ 3782245 w 7229348"/>
                <a:gd name="connsiteY2173" fmla="*/ 2131856 h 4970575"/>
                <a:gd name="connsiteX2174" fmla="*/ 3924109 w 7229348"/>
                <a:gd name="connsiteY2174" fmla="*/ 2158226 h 4970575"/>
                <a:gd name="connsiteX2175" fmla="*/ 3938943 w 7229348"/>
                <a:gd name="connsiteY2175" fmla="*/ 2160761 h 4970575"/>
                <a:gd name="connsiteX2176" fmla="*/ 3823828 w 7229348"/>
                <a:gd name="connsiteY2176" fmla="*/ 2265100 h 4970575"/>
                <a:gd name="connsiteX2177" fmla="*/ 3740789 w 7229348"/>
                <a:gd name="connsiteY2177" fmla="*/ 2306049 h 4970575"/>
                <a:gd name="connsiteX2178" fmla="*/ 3708334 w 7229348"/>
                <a:gd name="connsiteY2178" fmla="*/ 2272072 h 4970575"/>
                <a:gd name="connsiteX2179" fmla="*/ 3704150 w 7229348"/>
                <a:gd name="connsiteY2179" fmla="*/ 2200697 h 4970575"/>
                <a:gd name="connsiteX2180" fmla="*/ 3745734 w 7229348"/>
                <a:gd name="connsiteY2180" fmla="*/ 2130588 h 4970575"/>
                <a:gd name="connsiteX2181" fmla="*/ 3761454 w 7229348"/>
                <a:gd name="connsiteY2181" fmla="*/ 2128306 h 4970575"/>
                <a:gd name="connsiteX2182" fmla="*/ 3426380 w 7229348"/>
                <a:gd name="connsiteY2182" fmla="*/ 2112586 h 4970575"/>
                <a:gd name="connsiteX2183" fmla="*/ 3438044 w 7229348"/>
                <a:gd name="connsiteY2183" fmla="*/ 2128306 h 4970575"/>
                <a:gd name="connsiteX2184" fmla="*/ 3433226 w 7229348"/>
                <a:gd name="connsiteY2184" fmla="*/ 2149478 h 4970575"/>
                <a:gd name="connsiteX2185" fmla="*/ 3419281 w 7229348"/>
                <a:gd name="connsiteY2185" fmla="*/ 2166086 h 4970575"/>
                <a:gd name="connsiteX2186" fmla="*/ 3402038 w 7229348"/>
                <a:gd name="connsiteY2186" fmla="*/ 2172172 h 4970575"/>
                <a:gd name="connsiteX2187" fmla="*/ 3388473 w 7229348"/>
                <a:gd name="connsiteY2187" fmla="*/ 2176862 h 4970575"/>
                <a:gd name="connsiteX2188" fmla="*/ 3388473 w 7229348"/>
                <a:gd name="connsiteY2188" fmla="*/ 2176862 h 4970575"/>
                <a:gd name="connsiteX2189" fmla="*/ 3357159 w 7229348"/>
                <a:gd name="connsiteY2189" fmla="*/ 2183835 h 4970575"/>
                <a:gd name="connsiteX2190" fmla="*/ 3388473 w 7229348"/>
                <a:gd name="connsiteY2190" fmla="*/ 2176989 h 4970575"/>
                <a:gd name="connsiteX2191" fmla="*/ 3388473 w 7229348"/>
                <a:gd name="connsiteY2191" fmla="*/ 2176989 h 4970575"/>
                <a:gd name="connsiteX2192" fmla="*/ 3401151 w 7229348"/>
                <a:gd name="connsiteY2192" fmla="*/ 2172298 h 4970575"/>
                <a:gd name="connsiteX2193" fmla="*/ 3418266 w 7229348"/>
                <a:gd name="connsiteY2193" fmla="*/ 2166593 h 4970575"/>
                <a:gd name="connsiteX2194" fmla="*/ 3432339 w 7229348"/>
                <a:gd name="connsiteY2194" fmla="*/ 2149732 h 4970575"/>
                <a:gd name="connsiteX2195" fmla="*/ 3432339 w 7229348"/>
                <a:gd name="connsiteY2195" fmla="*/ 2149732 h 4970575"/>
                <a:gd name="connsiteX2196" fmla="*/ 3437283 w 7229348"/>
                <a:gd name="connsiteY2196" fmla="*/ 2128560 h 4970575"/>
                <a:gd name="connsiteX2197" fmla="*/ 2141614 w 7229348"/>
                <a:gd name="connsiteY2197" fmla="*/ 2105233 h 4970575"/>
                <a:gd name="connsiteX2198" fmla="*/ 2061617 w 7229348"/>
                <a:gd name="connsiteY2198" fmla="*/ 2196132 h 4970575"/>
                <a:gd name="connsiteX2199" fmla="*/ 2031064 w 7229348"/>
                <a:gd name="connsiteY2199" fmla="*/ 2196766 h 4970575"/>
                <a:gd name="connsiteX2200" fmla="*/ 1951828 w 7229348"/>
                <a:gd name="connsiteY2200" fmla="*/ 2196766 h 4970575"/>
                <a:gd name="connsiteX2201" fmla="*/ 1981494 w 7229348"/>
                <a:gd name="connsiteY2201" fmla="*/ 2128306 h 4970575"/>
                <a:gd name="connsiteX2202" fmla="*/ 2078732 w 7229348"/>
                <a:gd name="connsiteY2202" fmla="*/ 2108909 h 4970575"/>
                <a:gd name="connsiteX2203" fmla="*/ 2142121 w 7229348"/>
                <a:gd name="connsiteY2203" fmla="*/ 2105233 h 4970575"/>
                <a:gd name="connsiteX2204" fmla="*/ 3196405 w 7229348"/>
                <a:gd name="connsiteY2204" fmla="*/ 2105233 h 4970575"/>
                <a:gd name="connsiteX2205" fmla="*/ 3173839 w 7229348"/>
                <a:gd name="connsiteY2205" fmla="*/ 2116009 h 4970575"/>
                <a:gd name="connsiteX2206" fmla="*/ 3124015 w 7229348"/>
                <a:gd name="connsiteY2206" fmla="*/ 2148591 h 4970575"/>
                <a:gd name="connsiteX2207" fmla="*/ 3046047 w 7229348"/>
                <a:gd name="connsiteY2207" fmla="*/ 2208683 h 4970575"/>
                <a:gd name="connsiteX2208" fmla="*/ 3123381 w 7229348"/>
                <a:gd name="connsiteY2208" fmla="*/ 2147577 h 4970575"/>
                <a:gd name="connsiteX2209" fmla="*/ 3195772 w 7229348"/>
                <a:gd name="connsiteY2209" fmla="*/ 2103965 h 4970575"/>
                <a:gd name="connsiteX2210" fmla="*/ 4841981 w 7229348"/>
                <a:gd name="connsiteY2210" fmla="*/ 2105233 h 4970575"/>
                <a:gd name="connsiteX2211" fmla="*/ 4835642 w 7229348"/>
                <a:gd name="connsiteY2211" fmla="*/ 2108529 h 4970575"/>
                <a:gd name="connsiteX2212" fmla="*/ 4841981 w 7229348"/>
                <a:gd name="connsiteY2212" fmla="*/ 2105613 h 4970575"/>
                <a:gd name="connsiteX2213" fmla="*/ 4841981 w 7229348"/>
                <a:gd name="connsiteY2213" fmla="*/ 2105613 h 4970575"/>
                <a:gd name="connsiteX2214" fmla="*/ 3407364 w 7229348"/>
                <a:gd name="connsiteY2214" fmla="*/ 2104219 h 4970575"/>
                <a:gd name="connsiteX2215" fmla="*/ 3419027 w 7229348"/>
                <a:gd name="connsiteY2215" fmla="*/ 2109543 h 4970575"/>
                <a:gd name="connsiteX2216" fmla="*/ 3407490 w 7229348"/>
                <a:gd name="connsiteY2216" fmla="*/ 2104219 h 4970575"/>
                <a:gd name="connsiteX2217" fmla="*/ 4444659 w 7229348"/>
                <a:gd name="connsiteY2217" fmla="*/ 2094457 h 4970575"/>
                <a:gd name="connsiteX2218" fmla="*/ 4439081 w 7229348"/>
                <a:gd name="connsiteY2218" fmla="*/ 2113093 h 4970575"/>
                <a:gd name="connsiteX2219" fmla="*/ 4439081 w 7229348"/>
                <a:gd name="connsiteY2219" fmla="*/ 2113093 h 4970575"/>
                <a:gd name="connsiteX2220" fmla="*/ 4439081 w 7229348"/>
                <a:gd name="connsiteY2220" fmla="*/ 2113093 h 4970575"/>
                <a:gd name="connsiteX2221" fmla="*/ 4464437 w 7229348"/>
                <a:gd name="connsiteY2221" fmla="*/ 2115375 h 4970575"/>
                <a:gd name="connsiteX2222" fmla="*/ 4472297 w 7229348"/>
                <a:gd name="connsiteY2222" fmla="*/ 2113854 h 4970575"/>
                <a:gd name="connsiteX2223" fmla="*/ 4599075 w 7229348"/>
                <a:gd name="connsiteY2223" fmla="*/ 2104092 h 4970575"/>
                <a:gd name="connsiteX2224" fmla="*/ 4473058 w 7229348"/>
                <a:gd name="connsiteY2224" fmla="*/ 2113600 h 4970575"/>
                <a:gd name="connsiteX2225" fmla="*/ 4465198 w 7229348"/>
                <a:gd name="connsiteY2225" fmla="*/ 2114995 h 4970575"/>
                <a:gd name="connsiteX2226" fmla="*/ 4439842 w 7229348"/>
                <a:gd name="connsiteY2226" fmla="*/ 2112713 h 4970575"/>
                <a:gd name="connsiteX2227" fmla="*/ 4445040 w 7229348"/>
                <a:gd name="connsiteY2227" fmla="*/ 2094076 h 4970575"/>
                <a:gd name="connsiteX2228" fmla="*/ 2253686 w 7229348"/>
                <a:gd name="connsiteY2228" fmla="*/ 2092048 h 4970575"/>
                <a:gd name="connsiteX2229" fmla="*/ 2212990 w 7229348"/>
                <a:gd name="connsiteY2229" fmla="*/ 2188906 h 4970575"/>
                <a:gd name="connsiteX2230" fmla="*/ 2199298 w 7229348"/>
                <a:gd name="connsiteY2230" fmla="*/ 2191315 h 4970575"/>
                <a:gd name="connsiteX2231" fmla="*/ 2253686 w 7229348"/>
                <a:gd name="connsiteY2231" fmla="*/ 2092048 h 4970575"/>
                <a:gd name="connsiteX2232" fmla="*/ 2029923 w 7229348"/>
                <a:gd name="connsiteY2232" fmla="*/ 2090653 h 4970575"/>
                <a:gd name="connsiteX2233" fmla="*/ 2099017 w 7229348"/>
                <a:gd name="connsiteY2233" fmla="*/ 2092555 h 4970575"/>
                <a:gd name="connsiteX2234" fmla="*/ 2005328 w 7229348"/>
                <a:gd name="connsiteY2234" fmla="*/ 2106247 h 4970575"/>
                <a:gd name="connsiteX2235" fmla="*/ 1946884 w 7229348"/>
                <a:gd name="connsiteY2235" fmla="*/ 2130588 h 4970575"/>
                <a:gd name="connsiteX2236" fmla="*/ 1829107 w 7229348"/>
                <a:gd name="connsiteY2236" fmla="*/ 2136420 h 4970575"/>
                <a:gd name="connsiteX2237" fmla="*/ 1827459 w 7229348"/>
                <a:gd name="connsiteY2237" fmla="*/ 2122094 h 4970575"/>
                <a:gd name="connsiteX2238" fmla="*/ 2030304 w 7229348"/>
                <a:gd name="connsiteY2238" fmla="*/ 2090653 h 4970575"/>
                <a:gd name="connsiteX2239" fmla="*/ 4702398 w 7229348"/>
                <a:gd name="connsiteY2239" fmla="*/ 2089259 h 4970575"/>
                <a:gd name="connsiteX2240" fmla="*/ 4724584 w 7229348"/>
                <a:gd name="connsiteY2240" fmla="*/ 2109797 h 4970575"/>
                <a:gd name="connsiteX2241" fmla="*/ 4798369 w 7229348"/>
                <a:gd name="connsiteY2241" fmla="*/ 2121714 h 4970575"/>
                <a:gd name="connsiteX2242" fmla="*/ 4724584 w 7229348"/>
                <a:gd name="connsiteY2242" fmla="*/ 2109670 h 4970575"/>
                <a:gd name="connsiteX2243" fmla="*/ 4702398 w 7229348"/>
                <a:gd name="connsiteY2243" fmla="*/ 2089259 h 4970575"/>
                <a:gd name="connsiteX2244" fmla="*/ 3236340 w 7229348"/>
                <a:gd name="connsiteY2244" fmla="*/ 2087864 h 4970575"/>
                <a:gd name="connsiteX2245" fmla="*/ 3225818 w 7229348"/>
                <a:gd name="connsiteY2245" fmla="*/ 2090653 h 4970575"/>
                <a:gd name="connsiteX2246" fmla="*/ 3214281 w 7229348"/>
                <a:gd name="connsiteY2246" fmla="*/ 2096231 h 4970575"/>
                <a:gd name="connsiteX2247" fmla="*/ 3236340 w 7229348"/>
                <a:gd name="connsiteY2247" fmla="*/ 2087864 h 4970575"/>
                <a:gd name="connsiteX2248" fmla="*/ 2196762 w 7229348"/>
                <a:gd name="connsiteY2248" fmla="*/ 2084948 h 4970575"/>
                <a:gd name="connsiteX2249" fmla="*/ 2208046 w 7229348"/>
                <a:gd name="connsiteY2249" fmla="*/ 2089766 h 4970575"/>
                <a:gd name="connsiteX2250" fmla="*/ 2158856 w 7229348"/>
                <a:gd name="connsiteY2250" fmla="*/ 2193470 h 4970575"/>
                <a:gd name="connsiteX2251" fmla="*/ 2150743 w 7229348"/>
                <a:gd name="connsiteY2251" fmla="*/ 2189413 h 4970575"/>
                <a:gd name="connsiteX2252" fmla="*/ 2196762 w 7229348"/>
                <a:gd name="connsiteY2252" fmla="*/ 2084948 h 4970575"/>
                <a:gd name="connsiteX2253" fmla="*/ 2196762 w 7229348"/>
                <a:gd name="connsiteY2253" fmla="*/ 2084948 h 4970575"/>
                <a:gd name="connsiteX2254" fmla="*/ 2196762 w 7229348"/>
                <a:gd name="connsiteY2254" fmla="*/ 2084948 h 4970575"/>
                <a:gd name="connsiteX2255" fmla="*/ 2196762 w 7229348"/>
                <a:gd name="connsiteY2255" fmla="*/ 2084948 h 4970575"/>
                <a:gd name="connsiteX2256" fmla="*/ 2173182 w 7229348"/>
                <a:gd name="connsiteY2256" fmla="*/ 2082159 h 4970575"/>
                <a:gd name="connsiteX2257" fmla="*/ 2174069 w 7229348"/>
                <a:gd name="connsiteY2257" fmla="*/ 2082159 h 4970575"/>
                <a:gd name="connsiteX2258" fmla="*/ 2181549 w 7229348"/>
                <a:gd name="connsiteY2258" fmla="*/ 2085455 h 4970575"/>
                <a:gd name="connsiteX2259" fmla="*/ 2125133 w 7229348"/>
                <a:gd name="connsiteY2259" fmla="*/ 2206528 h 4970575"/>
                <a:gd name="connsiteX2260" fmla="*/ 2191818 w 7229348"/>
                <a:gd name="connsiteY2260" fmla="*/ 2160761 h 4970575"/>
                <a:gd name="connsiteX2261" fmla="*/ 2221484 w 7229348"/>
                <a:gd name="connsiteY2261" fmla="*/ 2089132 h 4970575"/>
                <a:gd name="connsiteX2262" fmla="*/ 2228837 w 7229348"/>
                <a:gd name="connsiteY2262" fmla="*/ 2092301 h 4970575"/>
                <a:gd name="connsiteX2263" fmla="*/ 2180281 w 7229348"/>
                <a:gd name="connsiteY2263" fmla="*/ 2200570 h 4970575"/>
                <a:gd name="connsiteX2264" fmla="*/ 2243670 w 7229348"/>
                <a:gd name="connsiteY2264" fmla="*/ 2167988 h 4970575"/>
                <a:gd name="connsiteX2265" fmla="*/ 2277140 w 7229348"/>
                <a:gd name="connsiteY2265" fmla="*/ 2093823 h 4970575"/>
                <a:gd name="connsiteX2266" fmla="*/ 2275112 w 7229348"/>
                <a:gd name="connsiteY2266" fmla="*/ 2109543 h 4970575"/>
                <a:gd name="connsiteX2267" fmla="*/ 2237078 w 7229348"/>
                <a:gd name="connsiteY2267" fmla="*/ 2196006 h 4970575"/>
                <a:gd name="connsiteX2268" fmla="*/ 2174703 w 7229348"/>
                <a:gd name="connsiteY2268" fmla="*/ 2268649 h 4970575"/>
                <a:gd name="connsiteX2269" fmla="*/ 2151122 w 7229348"/>
                <a:gd name="connsiteY2269" fmla="*/ 2287793 h 4970575"/>
                <a:gd name="connsiteX2270" fmla="*/ 2025359 w 7229348"/>
                <a:gd name="connsiteY2270" fmla="*/ 2332292 h 4970575"/>
                <a:gd name="connsiteX2271" fmla="*/ 1877663 w 7229348"/>
                <a:gd name="connsiteY2271" fmla="*/ 2330390 h 4970575"/>
                <a:gd name="connsiteX2272" fmla="*/ 1855984 w 7229348"/>
                <a:gd name="connsiteY2272" fmla="*/ 2322530 h 4970575"/>
                <a:gd name="connsiteX2273" fmla="*/ 1845461 w 7229348"/>
                <a:gd name="connsiteY2273" fmla="*/ 2303133 h 4970575"/>
                <a:gd name="connsiteX2274" fmla="*/ 1846349 w 7229348"/>
                <a:gd name="connsiteY2274" fmla="*/ 2303133 h 4970575"/>
                <a:gd name="connsiteX2275" fmla="*/ 1865112 w 7229348"/>
                <a:gd name="connsiteY2275" fmla="*/ 2315177 h 4970575"/>
                <a:gd name="connsiteX2276" fmla="*/ 1846349 w 7229348"/>
                <a:gd name="connsiteY2276" fmla="*/ 2302499 h 4970575"/>
                <a:gd name="connsiteX2277" fmla="*/ 1845461 w 7229348"/>
                <a:gd name="connsiteY2277" fmla="*/ 2301865 h 4970575"/>
                <a:gd name="connsiteX2278" fmla="*/ 1843433 w 7229348"/>
                <a:gd name="connsiteY2278" fmla="*/ 2301865 h 4970575"/>
                <a:gd name="connsiteX2279" fmla="*/ 1816303 w 7229348"/>
                <a:gd name="connsiteY2279" fmla="*/ 2231884 h 4970575"/>
                <a:gd name="connsiteX2280" fmla="*/ 1878043 w 7229348"/>
                <a:gd name="connsiteY2280" fmla="*/ 2215276 h 4970575"/>
                <a:gd name="connsiteX2281" fmla="*/ 2070745 w 7229348"/>
                <a:gd name="connsiteY2281" fmla="*/ 2208937 h 4970575"/>
                <a:gd name="connsiteX2282" fmla="*/ 2132487 w 7229348"/>
                <a:gd name="connsiteY2282" fmla="*/ 2170904 h 4970575"/>
                <a:gd name="connsiteX2283" fmla="*/ 2173309 w 7229348"/>
                <a:gd name="connsiteY2283" fmla="*/ 2081018 h 4970575"/>
                <a:gd name="connsiteX2284" fmla="*/ 3281220 w 7229348"/>
                <a:gd name="connsiteY2284" fmla="*/ 2075820 h 4970575"/>
                <a:gd name="connsiteX2285" fmla="*/ 3265499 w 7229348"/>
                <a:gd name="connsiteY2285" fmla="*/ 2080004 h 4970575"/>
                <a:gd name="connsiteX2286" fmla="*/ 3287051 w 7229348"/>
                <a:gd name="connsiteY2286" fmla="*/ 2075820 h 4970575"/>
                <a:gd name="connsiteX2287" fmla="*/ 3330029 w 7229348"/>
                <a:gd name="connsiteY2287" fmla="*/ 2074806 h 4970575"/>
                <a:gd name="connsiteX2288" fmla="*/ 3342707 w 7229348"/>
                <a:gd name="connsiteY2288" fmla="*/ 2074806 h 4970575"/>
                <a:gd name="connsiteX2289" fmla="*/ 3395193 w 7229348"/>
                <a:gd name="connsiteY2289" fmla="*/ 2084948 h 4970575"/>
                <a:gd name="connsiteX2290" fmla="*/ 3396080 w 7229348"/>
                <a:gd name="connsiteY2290" fmla="*/ 2084948 h 4970575"/>
                <a:gd name="connsiteX2291" fmla="*/ 3342707 w 7229348"/>
                <a:gd name="connsiteY2291" fmla="*/ 2074553 h 4970575"/>
                <a:gd name="connsiteX2292" fmla="*/ 78179 w 7229348"/>
                <a:gd name="connsiteY2292" fmla="*/ 2055409 h 4970575"/>
                <a:gd name="connsiteX2293" fmla="*/ 901220 w 7229348"/>
                <a:gd name="connsiteY2293" fmla="*/ 2241392 h 4970575"/>
                <a:gd name="connsiteX2294" fmla="*/ 1053353 w 7229348"/>
                <a:gd name="connsiteY2294" fmla="*/ 2290075 h 4970575"/>
                <a:gd name="connsiteX2295" fmla="*/ 1026603 w 7229348"/>
                <a:gd name="connsiteY2295" fmla="*/ 2401766 h 4970575"/>
                <a:gd name="connsiteX2296" fmla="*/ 996430 w 7229348"/>
                <a:gd name="connsiteY2296" fmla="*/ 2424079 h 4970575"/>
                <a:gd name="connsiteX2297" fmla="*/ 729183 w 7229348"/>
                <a:gd name="connsiteY2297" fmla="*/ 2383257 h 4970575"/>
                <a:gd name="connsiteX2298" fmla="*/ 30637 w 7229348"/>
                <a:gd name="connsiteY2298" fmla="*/ 2229728 h 4970575"/>
                <a:gd name="connsiteX2299" fmla="*/ 845 w 7229348"/>
                <a:gd name="connsiteY2299" fmla="*/ 2190935 h 4970575"/>
                <a:gd name="connsiteX2300" fmla="*/ 30637 w 7229348"/>
                <a:gd name="connsiteY2300" fmla="*/ 2078990 h 4970575"/>
                <a:gd name="connsiteX2301" fmla="*/ 76341 w 7229348"/>
                <a:gd name="connsiteY2301" fmla="*/ 2054965 h 4970575"/>
                <a:gd name="connsiteX2302" fmla="*/ 77672 w 7229348"/>
                <a:gd name="connsiteY2302" fmla="*/ 2055409 h 4970575"/>
                <a:gd name="connsiteX2303" fmla="*/ 2120062 w 7229348"/>
                <a:gd name="connsiteY2303" fmla="*/ 2013065 h 4970575"/>
                <a:gd name="connsiteX2304" fmla="*/ 2120822 w 7229348"/>
                <a:gd name="connsiteY2304" fmla="*/ 2013065 h 4970575"/>
                <a:gd name="connsiteX2305" fmla="*/ 2287535 w 7229348"/>
                <a:gd name="connsiteY2305" fmla="*/ 2030561 h 4970575"/>
                <a:gd name="connsiteX2306" fmla="*/ 2311623 w 7229348"/>
                <a:gd name="connsiteY2306" fmla="*/ 2059593 h 4970575"/>
                <a:gd name="connsiteX2307" fmla="*/ 2284493 w 7229348"/>
                <a:gd name="connsiteY2307" fmla="*/ 2077469 h 4970575"/>
                <a:gd name="connsiteX2308" fmla="*/ 2135782 w 7229348"/>
                <a:gd name="connsiteY2308" fmla="*/ 2059086 h 4970575"/>
                <a:gd name="connsiteX2309" fmla="*/ 2120062 w 7229348"/>
                <a:gd name="connsiteY2309" fmla="*/ 2013065 h 4970575"/>
                <a:gd name="connsiteX2310" fmla="*/ 4634065 w 7229348"/>
                <a:gd name="connsiteY2310" fmla="*/ 1984921 h 4970575"/>
                <a:gd name="connsiteX2311" fmla="*/ 4915385 w 7229348"/>
                <a:gd name="connsiteY2311" fmla="*/ 2233659 h 4970575"/>
                <a:gd name="connsiteX2312" fmla="*/ 4438194 w 7229348"/>
                <a:gd name="connsiteY2312" fmla="*/ 2260916 h 4970575"/>
                <a:gd name="connsiteX2313" fmla="*/ 4348181 w 7229348"/>
                <a:gd name="connsiteY2313" fmla="*/ 2254704 h 4970575"/>
                <a:gd name="connsiteX2314" fmla="*/ 4564718 w 7229348"/>
                <a:gd name="connsiteY2314" fmla="*/ 1990626 h 4970575"/>
                <a:gd name="connsiteX2315" fmla="*/ 4634065 w 7229348"/>
                <a:gd name="connsiteY2315" fmla="*/ 1984921 h 4970575"/>
                <a:gd name="connsiteX2316" fmla="*/ 1980099 w 7229348"/>
                <a:gd name="connsiteY2316" fmla="*/ 1978709 h 4970575"/>
                <a:gd name="connsiteX2317" fmla="*/ 1925204 w 7229348"/>
                <a:gd name="connsiteY2317" fmla="*/ 1986949 h 4970575"/>
                <a:gd name="connsiteX2318" fmla="*/ 2899745 w 7229348"/>
                <a:gd name="connsiteY2318" fmla="*/ 1913798 h 4970575"/>
                <a:gd name="connsiteX2319" fmla="*/ 3003576 w 7229348"/>
                <a:gd name="connsiteY2319" fmla="*/ 1913798 h 4970575"/>
                <a:gd name="connsiteX2320" fmla="*/ 2899745 w 7229348"/>
                <a:gd name="connsiteY2320" fmla="*/ 1913798 h 4970575"/>
                <a:gd name="connsiteX2321" fmla="*/ 2813663 w 7229348"/>
                <a:gd name="connsiteY2321" fmla="*/ 1901121 h 4970575"/>
                <a:gd name="connsiteX2322" fmla="*/ 2813663 w 7229348"/>
                <a:gd name="connsiteY2322" fmla="*/ 1901121 h 4970575"/>
                <a:gd name="connsiteX2323" fmla="*/ 2878573 w 7229348"/>
                <a:gd name="connsiteY2323" fmla="*/ 1927744 h 4970575"/>
                <a:gd name="connsiteX2324" fmla="*/ 2612340 w 7229348"/>
                <a:gd name="connsiteY2324" fmla="*/ 2172678 h 4970575"/>
                <a:gd name="connsiteX2325" fmla="*/ 2628694 w 7229348"/>
                <a:gd name="connsiteY2325" fmla="*/ 2129574 h 4970575"/>
                <a:gd name="connsiteX2326" fmla="*/ 2795661 w 7229348"/>
                <a:gd name="connsiteY2326" fmla="*/ 1910882 h 4970575"/>
                <a:gd name="connsiteX2327" fmla="*/ 2813663 w 7229348"/>
                <a:gd name="connsiteY2327" fmla="*/ 1900740 h 4970575"/>
                <a:gd name="connsiteX2328" fmla="*/ 1383229 w 7229348"/>
                <a:gd name="connsiteY2328" fmla="*/ 1880709 h 4970575"/>
                <a:gd name="connsiteX2329" fmla="*/ 1414290 w 7229348"/>
                <a:gd name="connsiteY2329" fmla="*/ 2139209 h 4970575"/>
                <a:gd name="connsiteX2330" fmla="*/ 1286371 w 7229348"/>
                <a:gd name="connsiteY2330" fmla="*/ 2139209 h 4970575"/>
                <a:gd name="connsiteX2331" fmla="*/ 1269129 w 7229348"/>
                <a:gd name="connsiteY2331" fmla="*/ 2128813 h 4970575"/>
                <a:gd name="connsiteX2332" fmla="*/ 1155029 w 7229348"/>
                <a:gd name="connsiteY2332" fmla="*/ 1946634 h 4970575"/>
                <a:gd name="connsiteX2333" fmla="*/ 2209187 w 7229348"/>
                <a:gd name="connsiteY2333" fmla="*/ 1879061 h 4970575"/>
                <a:gd name="connsiteX2334" fmla="*/ 2238979 w 7229348"/>
                <a:gd name="connsiteY2334" fmla="*/ 1887809 h 4970575"/>
                <a:gd name="connsiteX2335" fmla="*/ 2082789 w 7229348"/>
                <a:gd name="connsiteY2335" fmla="*/ 1920898 h 4970575"/>
                <a:gd name="connsiteX2336" fmla="*/ 2209567 w 7229348"/>
                <a:gd name="connsiteY2336" fmla="*/ 1879061 h 4970575"/>
                <a:gd name="connsiteX2337" fmla="*/ 1407064 w 7229348"/>
                <a:gd name="connsiteY2337" fmla="*/ 1877794 h 4970575"/>
                <a:gd name="connsiteX2338" fmla="*/ 1450675 w 7229348"/>
                <a:gd name="connsiteY2338" fmla="*/ 1877794 h 4970575"/>
                <a:gd name="connsiteX2339" fmla="*/ 1433941 w 7229348"/>
                <a:gd name="connsiteY2339" fmla="*/ 2079370 h 4970575"/>
                <a:gd name="connsiteX2340" fmla="*/ 1425574 w 7229348"/>
                <a:gd name="connsiteY2340" fmla="*/ 2080891 h 4970575"/>
                <a:gd name="connsiteX2341" fmla="*/ 1407064 w 7229348"/>
                <a:gd name="connsiteY2341" fmla="*/ 1878047 h 4970575"/>
                <a:gd name="connsiteX2342" fmla="*/ 2862219 w 7229348"/>
                <a:gd name="connsiteY2342" fmla="*/ 1870567 h 4970575"/>
                <a:gd name="connsiteX2343" fmla="*/ 2901520 w 7229348"/>
                <a:gd name="connsiteY2343" fmla="*/ 1876526 h 4970575"/>
                <a:gd name="connsiteX2344" fmla="*/ 2956542 w 7229348"/>
                <a:gd name="connsiteY2344" fmla="*/ 1877413 h 4970575"/>
                <a:gd name="connsiteX2345" fmla="*/ 2901520 w 7229348"/>
                <a:gd name="connsiteY2345" fmla="*/ 1876399 h 4970575"/>
                <a:gd name="connsiteX2346" fmla="*/ 2134388 w 7229348"/>
                <a:gd name="connsiteY2346" fmla="*/ 1857889 h 4970575"/>
                <a:gd name="connsiteX2347" fmla="*/ 2185099 w 7229348"/>
                <a:gd name="connsiteY2347" fmla="*/ 1863975 h 4970575"/>
                <a:gd name="connsiteX2348" fmla="*/ 2110174 w 7229348"/>
                <a:gd name="connsiteY2348" fmla="*/ 1889330 h 4970575"/>
                <a:gd name="connsiteX2349" fmla="*/ 2075056 w 7229348"/>
                <a:gd name="connsiteY2349" fmla="*/ 1926349 h 4970575"/>
                <a:gd name="connsiteX2350" fmla="*/ 2124626 w 7229348"/>
                <a:gd name="connsiteY2350" fmla="*/ 1927110 h 4970575"/>
                <a:gd name="connsiteX2351" fmla="*/ 2244558 w 7229348"/>
                <a:gd name="connsiteY2351" fmla="*/ 1910249 h 4970575"/>
                <a:gd name="connsiteX2352" fmla="*/ 2292606 w 7229348"/>
                <a:gd name="connsiteY2352" fmla="*/ 1936618 h 4970575"/>
                <a:gd name="connsiteX2353" fmla="*/ 2338753 w 7229348"/>
                <a:gd name="connsiteY2353" fmla="*/ 2136293 h 4970575"/>
                <a:gd name="connsiteX2354" fmla="*/ 2278534 w 7229348"/>
                <a:gd name="connsiteY2354" fmla="*/ 2120573 h 4970575"/>
                <a:gd name="connsiteX2355" fmla="*/ 2309975 w 7229348"/>
                <a:gd name="connsiteY2355" fmla="*/ 2089639 h 4970575"/>
                <a:gd name="connsiteX2356" fmla="*/ 2325696 w 7229348"/>
                <a:gd name="connsiteY2356" fmla="*/ 2051606 h 4970575"/>
                <a:gd name="connsiteX2357" fmla="*/ 2304397 w 7229348"/>
                <a:gd name="connsiteY2357" fmla="*/ 2022193 h 4970575"/>
                <a:gd name="connsiteX2358" fmla="*/ 2130331 w 7229348"/>
                <a:gd name="connsiteY2358" fmla="*/ 2001782 h 4970575"/>
                <a:gd name="connsiteX2359" fmla="*/ 2106750 w 7229348"/>
                <a:gd name="connsiteY2359" fmla="*/ 2017503 h 4970575"/>
                <a:gd name="connsiteX2360" fmla="*/ 2123865 w 7229348"/>
                <a:gd name="connsiteY2360" fmla="*/ 2072017 h 4970575"/>
                <a:gd name="connsiteX2361" fmla="*/ 2144277 w 7229348"/>
                <a:gd name="connsiteY2361" fmla="*/ 2080004 h 4970575"/>
                <a:gd name="connsiteX2362" fmla="*/ 1889834 w 7229348"/>
                <a:gd name="connsiteY2362" fmla="*/ 2080004 h 4970575"/>
                <a:gd name="connsiteX2363" fmla="*/ 1903526 w 7229348"/>
                <a:gd name="connsiteY2363" fmla="*/ 1994176 h 4970575"/>
                <a:gd name="connsiteX2364" fmla="*/ 1985170 w 7229348"/>
                <a:gd name="connsiteY2364" fmla="*/ 1997471 h 4970575"/>
                <a:gd name="connsiteX2365" fmla="*/ 1991890 w 7229348"/>
                <a:gd name="connsiteY2365" fmla="*/ 1975919 h 4970575"/>
                <a:gd name="connsiteX2366" fmla="*/ 1971605 w 7229348"/>
                <a:gd name="connsiteY2366" fmla="*/ 1968059 h 4970575"/>
                <a:gd name="connsiteX2367" fmla="*/ 1914302 w 7229348"/>
                <a:gd name="connsiteY2367" fmla="*/ 1976553 h 4970575"/>
                <a:gd name="connsiteX2368" fmla="*/ 2134388 w 7229348"/>
                <a:gd name="connsiteY2368" fmla="*/ 1858270 h 4970575"/>
                <a:gd name="connsiteX2369" fmla="*/ 2522454 w 7229348"/>
                <a:gd name="connsiteY2369" fmla="*/ 1857889 h 4970575"/>
                <a:gd name="connsiteX2370" fmla="*/ 2618425 w 7229348"/>
                <a:gd name="connsiteY2370" fmla="*/ 1922546 h 4970575"/>
                <a:gd name="connsiteX2371" fmla="*/ 2731638 w 7229348"/>
                <a:gd name="connsiteY2371" fmla="*/ 1944225 h 4970575"/>
                <a:gd name="connsiteX2372" fmla="*/ 2592182 w 7229348"/>
                <a:gd name="connsiteY2372" fmla="*/ 2141364 h 4970575"/>
                <a:gd name="connsiteX2373" fmla="*/ 2521821 w 7229348"/>
                <a:gd name="connsiteY2373" fmla="*/ 1857889 h 4970575"/>
                <a:gd name="connsiteX2374" fmla="*/ 4120995 w 7229348"/>
                <a:gd name="connsiteY2374" fmla="*/ 1843183 h 4970575"/>
                <a:gd name="connsiteX2375" fmla="*/ 4120995 w 7229348"/>
                <a:gd name="connsiteY2375" fmla="*/ 1845972 h 4970575"/>
                <a:gd name="connsiteX2376" fmla="*/ 4115163 w 7229348"/>
                <a:gd name="connsiteY2376" fmla="*/ 1874751 h 4970575"/>
                <a:gd name="connsiteX2377" fmla="*/ 4115163 w 7229348"/>
                <a:gd name="connsiteY2377" fmla="*/ 1875638 h 4970575"/>
                <a:gd name="connsiteX2378" fmla="*/ 4113135 w 7229348"/>
                <a:gd name="connsiteY2378" fmla="*/ 1880329 h 4970575"/>
                <a:gd name="connsiteX2379" fmla="*/ 4113135 w 7229348"/>
                <a:gd name="connsiteY2379" fmla="*/ 1881090 h 4970575"/>
                <a:gd name="connsiteX2380" fmla="*/ 4111106 w 7229348"/>
                <a:gd name="connsiteY2380" fmla="*/ 1884513 h 4970575"/>
                <a:gd name="connsiteX2381" fmla="*/ 4083723 w 7229348"/>
                <a:gd name="connsiteY2381" fmla="*/ 1925462 h 4970575"/>
                <a:gd name="connsiteX2382" fmla="*/ 4081187 w 7229348"/>
                <a:gd name="connsiteY2382" fmla="*/ 1928251 h 4970575"/>
                <a:gd name="connsiteX2383" fmla="*/ 4079032 w 7229348"/>
                <a:gd name="connsiteY2383" fmla="*/ 1931420 h 4970575"/>
                <a:gd name="connsiteX2384" fmla="*/ 4074468 w 7229348"/>
                <a:gd name="connsiteY2384" fmla="*/ 1936491 h 4970575"/>
                <a:gd name="connsiteX2385" fmla="*/ 4070411 w 7229348"/>
                <a:gd name="connsiteY2385" fmla="*/ 1940041 h 4970575"/>
                <a:gd name="connsiteX2386" fmla="*/ 4066861 w 7229348"/>
                <a:gd name="connsiteY2386" fmla="*/ 1943972 h 4970575"/>
                <a:gd name="connsiteX2387" fmla="*/ 4024518 w 7229348"/>
                <a:gd name="connsiteY2387" fmla="*/ 1982005 h 4970575"/>
                <a:gd name="connsiteX2388" fmla="*/ 4011840 w 7229348"/>
                <a:gd name="connsiteY2388" fmla="*/ 1991259 h 4970575"/>
                <a:gd name="connsiteX2389" fmla="*/ 3958212 w 7229348"/>
                <a:gd name="connsiteY2389" fmla="*/ 2022701 h 4970575"/>
                <a:gd name="connsiteX2390" fmla="*/ 3955551 w 7229348"/>
                <a:gd name="connsiteY2390" fmla="*/ 2023968 h 4970575"/>
                <a:gd name="connsiteX2391" fmla="*/ 3953269 w 7229348"/>
                <a:gd name="connsiteY2391" fmla="*/ 2025236 h 4970575"/>
                <a:gd name="connsiteX2392" fmla="*/ 3940591 w 7229348"/>
                <a:gd name="connsiteY2392" fmla="*/ 2030941 h 4970575"/>
                <a:gd name="connsiteX2393" fmla="*/ 3939450 w 7229348"/>
                <a:gd name="connsiteY2393" fmla="*/ 2030941 h 4970575"/>
                <a:gd name="connsiteX2394" fmla="*/ 3939450 w 7229348"/>
                <a:gd name="connsiteY2394" fmla="*/ 2030941 h 4970575"/>
                <a:gd name="connsiteX2395" fmla="*/ 3875681 w 7229348"/>
                <a:gd name="connsiteY2395" fmla="*/ 2049958 h 4970575"/>
                <a:gd name="connsiteX2396" fmla="*/ 3921954 w 7229348"/>
                <a:gd name="connsiteY2396" fmla="*/ 2037280 h 4970575"/>
                <a:gd name="connsiteX2397" fmla="*/ 3937928 w 7229348"/>
                <a:gd name="connsiteY2397" fmla="*/ 2029673 h 4970575"/>
                <a:gd name="connsiteX2398" fmla="*/ 3939070 w 7229348"/>
                <a:gd name="connsiteY2398" fmla="*/ 2029673 h 4970575"/>
                <a:gd name="connsiteX2399" fmla="*/ 3939070 w 7229348"/>
                <a:gd name="connsiteY2399" fmla="*/ 2029673 h 4970575"/>
                <a:gd name="connsiteX2400" fmla="*/ 3945789 w 7229348"/>
                <a:gd name="connsiteY2400" fmla="*/ 2027645 h 4970575"/>
                <a:gd name="connsiteX2401" fmla="*/ 3951621 w 7229348"/>
                <a:gd name="connsiteY2401" fmla="*/ 2024222 h 4970575"/>
                <a:gd name="connsiteX2402" fmla="*/ 3953902 w 7229348"/>
                <a:gd name="connsiteY2402" fmla="*/ 2023208 h 4970575"/>
                <a:gd name="connsiteX2403" fmla="*/ 3956564 w 7229348"/>
                <a:gd name="connsiteY2403" fmla="*/ 2021560 h 4970575"/>
                <a:gd name="connsiteX2404" fmla="*/ 3969242 w 7229348"/>
                <a:gd name="connsiteY2404" fmla="*/ 2015474 h 4970575"/>
                <a:gd name="connsiteX2405" fmla="*/ 4009684 w 7229348"/>
                <a:gd name="connsiteY2405" fmla="*/ 1990119 h 4970575"/>
                <a:gd name="connsiteX2406" fmla="*/ 4016150 w 7229348"/>
                <a:gd name="connsiteY2406" fmla="*/ 1986315 h 4970575"/>
                <a:gd name="connsiteX2407" fmla="*/ 4022362 w 7229348"/>
                <a:gd name="connsiteY2407" fmla="*/ 1980737 h 4970575"/>
                <a:gd name="connsiteX2408" fmla="*/ 4057100 w 7229348"/>
                <a:gd name="connsiteY2408" fmla="*/ 1951705 h 4970575"/>
                <a:gd name="connsiteX2409" fmla="*/ 4064960 w 7229348"/>
                <a:gd name="connsiteY2409" fmla="*/ 1943338 h 4970575"/>
                <a:gd name="connsiteX2410" fmla="*/ 4069143 w 7229348"/>
                <a:gd name="connsiteY2410" fmla="*/ 1939661 h 4970575"/>
                <a:gd name="connsiteX2411" fmla="*/ 4072566 w 7229348"/>
                <a:gd name="connsiteY2411" fmla="*/ 1935858 h 4970575"/>
                <a:gd name="connsiteX2412" fmla="*/ 4075356 w 7229348"/>
                <a:gd name="connsiteY2412" fmla="*/ 1933449 h 4970575"/>
                <a:gd name="connsiteX2413" fmla="*/ 4077130 w 7229348"/>
                <a:gd name="connsiteY2413" fmla="*/ 1930787 h 4970575"/>
                <a:gd name="connsiteX2414" fmla="*/ 4079666 w 7229348"/>
                <a:gd name="connsiteY2414" fmla="*/ 1927871 h 4970575"/>
                <a:gd name="connsiteX2415" fmla="*/ 4081821 w 7229348"/>
                <a:gd name="connsiteY2415" fmla="*/ 1924828 h 4970575"/>
                <a:gd name="connsiteX2416" fmla="*/ 4090822 w 7229348"/>
                <a:gd name="connsiteY2416" fmla="*/ 1914179 h 4970575"/>
                <a:gd name="connsiteX2417" fmla="*/ 4109205 w 7229348"/>
                <a:gd name="connsiteY2417" fmla="*/ 1883498 h 4970575"/>
                <a:gd name="connsiteX2418" fmla="*/ 4111360 w 7229348"/>
                <a:gd name="connsiteY2418" fmla="*/ 1880329 h 4970575"/>
                <a:gd name="connsiteX2419" fmla="*/ 4111360 w 7229348"/>
                <a:gd name="connsiteY2419" fmla="*/ 1879315 h 4970575"/>
                <a:gd name="connsiteX2420" fmla="*/ 4112755 w 7229348"/>
                <a:gd name="connsiteY2420" fmla="*/ 1877286 h 4970575"/>
                <a:gd name="connsiteX2421" fmla="*/ 4113389 w 7229348"/>
                <a:gd name="connsiteY2421" fmla="*/ 1874624 h 4970575"/>
                <a:gd name="connsiteX2422" fmla="*/ 4113389 w 7229348"/>
                <a:gd name="connsiteY2422" fmla="*/ 1873990 h 4970575"/>
                <a:gd name="connsiteX2423" fmla="*/ 4119347 w 7229348"/>
                <a:gd name="connsiteY2423" fmla="*/ 1845212 h 4970575"/>
                <a:gd name="connsiteX2424" fmla="*/ 4119347 w 7229348"/>
                <a:gd name="connsiteY2424" fmla="*/ 1844578 h 4970575"/>
                <a:gd name="connsiteX2425" fmla="*/ 4119347 w 7229348"/>
                <a:gd name="connsiteY2425" fmla="*/ 1842169 h 4970575"/>
                <a:gd name="connsiteX2426" fmla="*/ 3139102 w 7229348"/>
                <a:gd name="connsiteY2426" fmla="*/ 1843183 h 4970575"/>
                <a:gd name="connsiteX2427" fmla="*/ 3121987 w 7229348"/>
                <a:gd name="connsiteY2427" fmla="*/ 1854213 h 4970575"/>
                <a:gd name="connsiteX2428" fmla="*/ 3121987 w 7229348"/>
                <a:gd name="connsiteY2428" fmla="*/ 1854213 h 4970575"/>
                <a:gd name="connsiteX2429" fmla="*/ 3138975 w 7229348"/>
                <a:gd name="connsiteY2429" fmla="*/ 1843183 h 4970575"/>
                <a:gd name="connsiteX2430" fmla="*/ 2891124 w 7229348"/>
                <a:gd name="connsiteY2430" fmla="*/ 1821124 h 4970575"/>
                <a:gd name="connsiteX2431" fmla="*/ 2909761 w 7229348"/>
                <a:gd name="connsiteY2431" fmla="*/ 1824674 h 4970575"/>
                <a:gd name="connsiteX2432" fmla="*/ 2911916 w 7229348"/>
                <a:gd name="connsiteY2432" fmla="*/ 1824674 h 4970575"/>
                <a:gd name="connsiteX2433" fmla="*/ 2929031 w 7229348"/>
                <a:gd name="connsiteY2433" fmla="*/ 1835703 h 4970575"/>
                <a:gd name="connsiteX2434" fmla="*/ 2912043 w 7229348"/>
                <a:gd name="connsiteY2434" fmla="*/ 1824674 h 4970575"/>
                <a:gd name="connsiteX2435" fmla="*/ 2912043 w 7229348"/>
                <a:gd name="connsiteY2435" fmla="*/ 1824674 h 4970575"/>
                <a:gd name="connsiteX2436" fmla="*/ 2909887 w 7229348"/>
                <a:gd name="connsiteY2436" fmla="*/ 1824674 h 4970575"/>
                <a:gd name="connsiteX2437" fmla="*/ 2892266 w 7229348"/>
                <a:gd name="connsiteY2437" fmla="*/ 1821124 h 4970575"/>
                <a:gd name="connsiteX2438" fmla="*/ 3204645 w 7229348"/>
                <a:gd name="connsiteY2438" fmla="*/ 1819983 h 4970575"/>
                <a:gd name="connsiteX2439" fmla="*/ 3193363 w 7229348"/>
                <a:gd name="connsiteY2439" fmla="*/ 1827716 h 4970575"/>
                <a:gd name="connsiteX2440" fmla="*/ 3156343 w 7229348"/>
                <a:gd name="connsiteY2440" fmla="*/ 1840394 h 4970575"/>
                <a:gd name="connsiteX2441" fmla="*/ 3193490 w 7229348"/>
                <a:gd name="connsiteY2441" fmla="*/ 1827716 h 4970575"/>
                <a:gd name="connsiteX2442" fmla="*/ 3204645 w 7229348"/>
                <a:gd name="connsiteY2442" fmla="*/ 1819856 h 4970575"/>
                <a:gd name="connsiteX2443" fmla="*/ 3115901 w 7229348"/>
                <a:gd name="connsiteY2443" fmla="*/ 1816560 h 4970575"/>
                <a:gd name="connsiteX2444" fmla="*/ 2989123 w 7229348"/>
                <a:gd name="connsiteY2444" fmla="*/ 1833295 h 4970575"/>
                <a:gd name="connsiteX2445" fmla="*/ 3116915 w 7229348"/>
                <a:gd name="connsiteY2445" fmla="*/ 1816560 h 4970575"/>
                <a:gd name="connsiteX2446" fmla="*/ 2853091 w 7229348"/>
                <a:gd name="connsiteY2446" fmla="*/ 1815672 h 4970575"/>
                <a:gd name="connsiteX2447" fmla="*/ 2854612 w 7229348"/>
                <a:gd name="connsiteY2447" fmla="*/ 1815672 h 4970575"/>
                <a:gd name="connsiteX2448" fmla="*/ 2856007 w 7229348"/>
                <a:gd name="connsiteY2448" fmla="*/ 1815672 h 4970575"/>
                <a:gd name="connsiteX2449" fmla="*/ 2871728 w 7229348"/>
                <a:gd name="connsiteY2449" fmla="*/ 1819095 h 4970575"/>
                <a:gd name="connsiteX2450" fmla="*/ 2879588 w 7229348"/>
                <a:gd name="connsiteY2450" fmla="*/ 1819095 h 4970575"/>
                <a:gd name="connsiteX2451" fmla="*/ 2887321 w 7229348"/>
                <a:gd name="connsiteY2451" fmla="*/ 1819095 h 4970575"/>
                <a:gd name="connsiteX2452" fmla="*/ 2881109 w 7229348"/>
                <a:gd name="connsiteY2452" fmla="*/ 1819095 h 4970575"/>
                <a:gd name="connsiteX2453" fmla="*/ 2879588 w 7229348"/>
                <a:gd name="connsiteY2453" fmla="*/ 1819095 h 4970575"/>
                <a:gd name="connsiteX2454" fmla="*/ 2856007 w 7229348"/>
                <a:gd name="connsiteY2454" fmla="*/ 1815165 h 4970575"/>
                <a:gd name="connsiteX2455" fmla="*/ 2853091 w 7229348"/>
                <a:gd name="connsiteY2455" fmla="*/ 1815165 h 4970575"/>
                <a:gd name="connsiteX2456" fmla="*/ 4513880 w 7229348"/>
                <a:gd name="connsiteY2456" fmla="*/ 1809460 h 4970575"/>
                <a:gd name="connsiteX2457" fmla="*/ 4551913 w 7229348"/>
                <a:gd name="connsiteY2457" fmla="*/ 1837732 h 4970575"/>
                <a:gd name="connsiteX2458" fmla="*/ 4524149 w 7229348"/>
                <a:gd name="connsiteY2458" fmla="*/ 1887428 h 4970575"/>
                <a:gd name="connsiteX2459" fmla="*/ 4513373 w 7229348"/>
                <a:gd name="connsiteY2459" fmla="*/ 1809460 h 4970575"/>
                <a:gd name="connsiteX2460" fmla="*/ 3616673 w 7229348"/>
                <a:gd name="connsiteY2460" fmla="*/ 1786006 h 4970575"/>
                <a:gd name="connsiteX2461" fmla="*/ 3617814 w 7229348"/>
                <a:gd name="connsiteY2461" fmla="*/ 1809080 h 4970575"/>
                <a:gd name="connsiteX2462" fmla="*/ 3621365 w 7229348"/>
                <a:gd name="connsiteY2462" fmla="*/ 1802868 h 4970575"/>
                <a:gd name="connsiteX2463" fmla="*/ 3617814 w 7229348"/>
                <a:gd name="connsiteY2463" fmla="*/ 1809080 h 4970575"/>
                <a:gd name="connsiteX2464" fmla="*/ 3617054 w 7229348"/>
                <a:gd name="connsiteY2464" fmla="*/ 1785499 h 4970575"/>
                <a:gd name="connsiteX2465" fmla="*/ 2666981 w 7229348"/>
                <a:gd name="connsiteY2465" fmla="*/ 1758369 h 4970575"/>
                <a:gd name="connsiteX2466" fmla="*/ 2677884 w 7229348"/>
                <a:gd name="connsiteY2466" fmla="*/ 1772061 h 4970575"/>
                <a:gd name="connsiteX2467" fmla="*/ 2667235 w 7229348"/>
                <a:gd name="connsiteY2467" fmla="*/ 1758369 h 4970575"/>
                <a:gd name="connsiteX2468" fmla="*/ 2756486 w 7229348"/>
                <a:gd name="connsiteY2468" fmla="*/ 1751396 h 4970575"/>
                <a:gd name="connsiteX2469" fmla="*/ 2774869 w 7229348"/>
                <a:gd name="connsiteY2469" fmla="*/ 1760778 h 4970575"/>
                <a:gd name="connsiteX2470" fmla="*/ 2779940 w 7229348"/>
                <a:gd name="connsiteY2470" fmla="*/ 1761792 h 4970575"/>
                <a:gd name="connsiteX2471" fmla="*/ 2856007 w 7229348"/>
                <a:gd name="connsiteY2471" fmla="*/ 1779161 h 4970575"/>
                <a:gd name="connsiteX2472" fmla="*/ 2890617 w 7229348"/>
                <a:gd name="connsiteY2472" fmla="*/ 1784738 h 4970575"/>
                <a:gd name="connsiteX2473" fmla="*/ 2781081 w 7229348"/>
                <a:gd name="connsiteY2473" fmla="*/ 1762045 h 4970575"/>
                <a:gd name="connsiteX2474" fmla="*/ 2775757 w 7229348"/>
                <a:gd name="connsiteY2474" fmla="*/ 1760778 h 4970575"/>
                <a:gd name="connsiteX2475" fmla="*/ 2757628 w 7229348"/>
                <a:gd name="connsiteY2475" fmla="*/ 1751650 h 4970575"/>
                <a:gd name="connsiteX2476" fmla="*/ 3664596 w 7229348"/>
                <a:gd name="connsiteY2476" fmla="*/ 1739606 h 4970575"/>
                <a:gd name="connsiteX2477" fmla="*/ 3663835 w 7229348"/>
                <a:gd name="connsiteY2477" fmla="*/ 1739606 h 4970575"/>
                <a:gd name="connsiteX2478" fmla="*/ 3662820 w 7229348"/>
                <a:gd name="connsiteY2478" fmla="*/ 1740873 h 4970575"/>
                <a:gd name="connsiteX2479" fmla="*/ 3655087 w 7229348"/>
                <a:gd name="connsiteY2479" fmla="*/ 1747720 h 4970575"/>
                <a:gd name="connsiteX2480" fmla="*/ 3650650 w 7229348"/>
                <a:gd name="connsiteY2480" fmla="*/ 1754439 h 4970575"/>
                <a:gd name="connsiteX2481" fmla="*/ 3663328 w 7229348"/>
                <a:gd name="connsiteY2481" fmla="*/ 1740873 h 4970575"/>
                <a:gd name="connsiteX2482" fmla="*/ 3664342 w 7229348"/>
                <a:gd name="connsiteY2482" fmla="*/ 1739859 h 4970575"/>
                <a:gd name="connsiteX2483" fmla="*/ 3665102 w 7229348"/>
                <a:gd name="connsiteY2483" fmla="*/ 1739225 h 4970575"/>
                <a:gd name="connsiteX2484" fmla="*/ 2539570 w 7229348"/>
                <a:gd name="connsiteY2484" fmla="*/ 1734535 h 4970575"/>
                <a:gd name="connsiteX2485" fmla="*/ 2780447 w 7229348"/>
                <a:gd name="connsiteY2485" fmla="*/ 1891612 h 4970575"/>
                <a:gd name="connsiteX2486" fmla="*/ 2595986 w 7229348"/>
                <a:gd name="connsiteY2486" fmla="*/ 1888443 h 4970575"/>
                <a:gd name="connsiteX2487" fmla="*/ 2539443 w 7229348"/>
                <a:gd name="connsiteY2487" fmla="*/ 1734535 h 4970575"/>
                <a:gd name="connsiteX2488" fmla="*/ 2656712 w 7229348"/>
                <a:gd name="connsiteY2488" fmla="*/ 1733901 h 4970575"/>
                <a:gd name="connsiteX2489" fmla="*/ 2659882 w 7229348"/>
                <a:gd name="connsiteY2489" fmla="*/ 1742141 h 4970575"/>
                <a:gd name="connsiteX2490" fmla="*/ 2661149 w 7229348"/>
                <a:gd name="connsiteY2490" fmla="*/ 1745438 h 4970575"/>
                <a:gd name="connsiteX2491" fmla="*/ 2656712 w 7229348"/>
                <a:gd name="connsiteY2491" fmla="*/ 1733901 h 4970575"/>
                <a:gd name="connsiteX2492" fmla="*/ 3277923 w 7229348"/>
                <a:gd name="connsiteY2492" fmla="*/ 1718434 h 4970575"/>
                <a:gd name="connsiteX2493" fmla="*/ 3284008 w 7229348"/>
                <a:gd name="connsiteY2493" fmla="*/ 1720969 h 4970575"/>
                <a:gd name="connsiteX2494" fmla="*/ 3284008 w 7229348"/>
                <a:gd name="connsiteY2494" fmla="*/ 1720969 h 4970575"/>
                <a:gd name="connsiteX2495" fmla="*/ 3269176 w 7229348"/>
                <a:gd name="connsiteY2495" fmla="*/ 1748734 h 4970575"/>
                <a:gd name="connsiteX2496" fmla="*/ 3269176 w 7229348"/>
                <a:gd name="connsiteY2496" fmla="*/ 1748734 h 4970575"/>
                <a:gd name="connsiteX2497" fmla="*/ 3251047 w 7229348"/>
                <a:gd name="connsiteY2497" fmla="*/ 1783724 h 4970575"/>
                <a:gd name="connsiteX2498" fmla="*/ 3240524 w 7229348"/>
                <a:gd name="connsiteY2498" fmla="*/ 1778780 h 4970575"/>
                <a:gd name="connsiteX2499" fmla="*/ 3251047 w 7229348"/>
                <a:gd name="connsiteY2499" fmla="*/ 1783851 h 4970575"/>
                <a:gd name="connsiteX2500" fmla="*/ 3251047 w 7229348"/>
                <a:gd name="connsiteY2500" fmla="*/ 1783851 h 4970575"/>
                <a:gd name="connsiteX2501" fmla="*/ 3269303 w 7229348"/>
                <a:gd name="connsiteY2501" fmla="*/ 1749114 h 4970575"/>
                <a:gd name="connsiteX2502" fmla="*/ 3269303 w 7229348"/>
                <a:gd name="connsiteY2502" fmla="*/ 1749114 h 4970575"/>
                <a:gd name="connsiteX2503" fmla="*/ 3269303 w 7229348"/>
                <a:gd name="connsiteY2503" fmla="*/ 1749114 h 4970575"/>
                <a:gd name="connsiteX2504" fmla="*/ 3284389 w 7229348"/>
                <a:gd name="connsiteY2504" fmla="*/ 1721350 h 4970575"/>
                <a:gd name="connsiteX2505" fmla="*/ 3284389 w 7229348"/>
                <a:gd name="connsiteY2505" fmla="*/ 1721350 h 4970575"/>
                <a:gd name="connsiteX2506" fmla="*/ 3278684 w 7229348"/>
                <a:gd name="connsiteY2506" fmla="*/ 1718814 h 4970575"/>
                <a:gd name="connsiteX2507" fmla="*/ 4423741 w 7229348"/>
                <a:gd name="connsiteY2507" fmla="*/ 1716152 h 4970575"/>
                <a:gd name="connsiteX2508" fmla="*/ 4423741 w 7229348"/>
                <a:gd name="connsiteY2508" fmla="*/ 1716152 h 4970575"/>
                <a:gd name="connsiteX2509" fmla="*/ 4477368 w 7229348"/>
                <a:gd name="connsiteY2509" fmla="*/ 1734661 h 4970575"/>
                <a:gd name="connsiteX2510" fmla="*/ 4490933 w 7229348"/>
                <a:gd name="connsiteY2510" fmla="*/ 1759003 h 4970575"/>
                <a:gd name="connsiteX2511" fmla="*/ 4513246 w 7229348"/>
                <a:gd name="connsiteY2511" fmla="*/ 1941309 h 4970575"/>
                <a:gd name="connsiteX2512" fmla="*/ 4503357 w 7229348"/>
                <a:gd name="connsiteY2512" fmla="*/ 1959945 h 4970575"/>
                <a:gd name="connsiteX2513" fmla="*/ 4319403 w 7229348"/>
                <a:gd name="connsiteY2513" fmla="*/ 2146689 h 4970575"/>
                <a:gd name="connsiteX2514" fmla="*/ 4201499 w 7229348"/>
                <a:gd name="connsiteY2514" fmla="*/ 2123108 h 4970575"/>
                <a:gd name="connsiteX2515" fmla="*/ 4278961 w 7229348"/>
                <a:gd name="connsiteY2515" fmla="*/ 1873483 h 4970575"/>
                <a:gd name="connsiteX2516" fmla="*/ 4439968 w 7229348"/>
                <a:gd name="connsiteY2516" fmla="*/ 1932181 h 4970575"/>
                <a:gd name="connsiteX2517" fmla="*/ 4443898 w 7229348"/>
                <a:gd name="connsiteY2517" fmla="*/ 1922166 h 4970575"/>
                <a:gd name="connsiteX2518" fmla="*/ 4331193 w 7229348"/>
                <a:gd name="connsiteY2518" fmla="*/ 1867905 h 4970575"/>
                <a:gd name="connsiteX2519" fmla="*/ 4346533 w 7229348"/>
                <a:gd name="connsiteY2519" fmla="*/ 1735169 h 4970575"/>
                <a:gd name="connsiteX2520" fmla="*/ 4366945 w 7229348"/>
                <a:gd name="connsiteY2520" fmla="*/ 1717673 h 4970575"/>
                <a:gd name="connsiteX2521" fmla="*/ 4423741 w 7229348"/>
                <a:gd name="connsiteY2521" fmla="*/ 1715772 h 4970575"/>
                <a:gd name="connsiteX2522" fmla="*/ 2628314 w 7229348"/>
                <a:gd name="connsiteY2522" fmla="*/ 1703474 h 4970575"/>
                <a:gd name="connsiteX2523" fmla="*/ 2640104 w 7229348"/>
                <a:gd name="connsiteY2523" fmla="*/ 1751776 h 4970575"/>
                <a:gd name="connsiteX2524" fmla="*/ 2628567 w 7229348"/>
                <a:gd name="connsiteY2524" fmla="*/ 1703474 h 4970575"/>
                <a:gd name="connsiteX2525" fmla="*/ 3710616 w 7229348"/>
                <a:gd name="connsiteY2525" fmla="*/ 1700812 h 4970575"/>
                <a:gd name="connsiteX2526" fmla="*/ 3710616 w 7229348"/>
                <a:gd name="connsiteY2526" fmla="*/ 1700812 h 4970575"/>
                <a:gd name="connsiteX2527" fmla="*/ 3710616 w 7229348"/>
                <a:gd name="connsiteY2527" fmla="*/ 1700812 h 4970575"/>
                <a:gd name="connsiteX2528" fmla="*/ 3710616 w 7229348"/>
                <a:gd name="connsiteY2528" fmla="*/ 1700812 h 4970575"/>
                <a:gd name="connsiteX2529" fmla="*/ 3705291 w 7229348"/>
                <a:gd name="connsiteY2529" fmla="*/ 1703347 h 4970575"/>
                <a:gd name="connsiteX2530" fmla="*/ 3696417 w 7229348"/>
                <a:gd name="connsiteY2530" fmla="*/ 1711207 h 4970575"/>
                <a:gd name="connsiteX2531" fmla="*/ 3710616 w 7229348"/>
                <a:gd name="connsiteY2531" fmla="*/ 1700812 h 4970575"/>
                <a:gd name="connsiteX2532" fmla="*/ 3710616 w 7229348"/>
                <a:gd name="connsiteY2532" fmla="*/ 1700812 h 4970575"/>
                <a:gd name="connsiteX2533" fmla="*/ 3710616 w 7229348"/>
                <a:gd name="connsiteY2533" fmla="*/ 1700812 h 4970575"/>
                <a:gd name="connsiteX2534" fmla="*/ 4082455 w 7229348"/>
                <a:gd name="connsiteY2534" fmla="*/ 1698530 h 4970575"/>
                <a:gd name="connsiteX2535" fmla="*/ 4082455 w 7229348"/>
                <a:gd name="connsiteY2535" fmla="*/ 1698530 h 4970575"/>
                <a:gd name="connsiteX2536" fmla="*/ 4082455 w 7229348"/>
                <a:gd name="connsiteY2536" fmla="*/ 1698530 h 4970575"/>
                <a:gd name="connsiteX2537" fmla="*/ 4082455 w 7229348"/>
                <a:gd name="connsiteY2537" fmla="*/ 1698530 h 4970575"/>
                <a:gd name="connsiteX2538" fmla="*/ 4082455 w 7229348"/>
                <a:gd name="connsiteY2538" fmla="*/ 1698530 h 4970575"/>
                <a:gd name="connsiteX2539" fmla="*/ 4082455 w 7229348"/>
                <a:gd name="connsiteY2539" fmla="*/ 1698530 h 4970575"/>
                <a:gd name="connsiteX2540" fmla="*/ 4082455 w 7229348"/>
                <a:gd name="connsiteY2540" fmla="*/ 1698530 h 4970575"/>
                <a:gd name="connsiteX2541" fmla="*/ 4082455 w 7229348"/>
                <a:gd name="connsiteY2541" fmla="*/ 1698530 h 4970575"/>
                <a:gd name="connsiteX2542" fmla="*/ 4082455 w 7229348"/>
                <a:gd name="connsiteY2542" fmla="*/ 1698530 h 4970575"/>
                <a:gd name="connsiteX2543" fmla="*/ 4082455 w 7229348"/>
                <a:gd name="connsiteY2543" fmla="*/ 1698530 h 4970575"/>
                <a:gd name="connsiteX2544" fmla="*/ 4082455 w 7229348"/>
                <a:gd name="connsiteY2544" fmla="*/ 1698530 h 4970575"/>
                <a:gd name="connsiteX2545" fmla="*/ 4082455 w 7229348"/>
                <a:gd name="connsiteY2545" fmla="*/ 1698530 h 4970575"/>
                <a:gd name="connsiteX2546" fmla="*/ 4082455 w 7229348"/>
                <a:gd name="connsiteY2546" fmla="*/ 1698530 h 4970575"/>
                <a:gd name="connsiteX2547" fmla="*/ 4082455 w 7229348"/>
                <a:gd name="connsiteY2547" fmla="*/ 1698530 h 4970575"/>
                <a:gd name="connsiteX2548" fmla="*/ 4082455 w 7229348"/>
                <a:gd name="connsiteY2548" fmla="*/ 1698530 h 4970575"/>
                <a:gd name="connsiteX2549" fmla="*/ 4082455 w 7229348"/>
                <a:gd name="connsiteY2549" fmla="*/ 1698530 h 4970575"/>
                <a:gd name="connsiteX2550" fmla="*/ 4082455 w 7229348"/>
                <a:gd name="connsiteY2550" fmla="*/ 1698530 h 4970575"/>
                <a:gd name="connsiteX2551" fmla="*/ 4082455 w 7229348"/>
                <a:gd name="connsiteY2551" fmla="*/ 1698530 h 4970575"/>
                <a:gd name="connsiteX2552" fmla="*/ 4171200 w 7229348"/>
                <a:gd name="connsiteY2552" fmla="*/ 1685852 h 4970575"/>
                <a:gd name="connsiteX2553" fmla="*/ 4192878 w 7229348"/>
                <a:gd name="connsiteY2553" fmla="*/ 1805657 h 4970575"/>
                <a:gd name="connsiteX2554" fmla="*/ 4108445 w 7229348"/>
                <a:gd name="connsiteY2554" fmla="*/ 1763440 h 4970575"/>
                <a:gd name="connsiteX2555" fmla="*/ 4171833 w 7229348"/>
                <a:gd name="connsiteY2555" fmla="*/ 1685852 h 4970575"/>
                <a:gd name="connsiteX2556" fmla="*/ 2911916 w 7229348"/>
                <a:gd name="connsiteY2556" fmla="*/ 1682302 h 4970575"/>
                <a:gd name="connsiteX2557" fmla="*/ 2916734 w 7229348"/>
                <a:gd name="connsiteY2557" fmla="*/ 1760778 h 4970575"/>
                <a:gd name="connsiteX2558" fmla="*/ 2912170 w 7229348"/>
                <a:gd name="connsiteY2558" fmla="*/ 1682302 h 4970575"/>
                <a:gd name="connsiteX2559" fmla="*/ 4502090 w 7229348"/>
                <a:gd name="connsiteY2559" fmla="*/ 1676724 h 4970575"/>
                <a:gd name="connsiteX2560" fmla="*/ 4630009 w 7229348"/>
                <a:gd name="connsiteY2560" fmla="*/ 1734408 h 4970575"/>
                <a:gd name="connsiteX2561" fmla="*/ 4636727 w 7229348"/>
                <a:gd name="connsiteY2561" fmla="*/ 1760651 h 4970575"/>
                <a:gd name="connsiteX2562" fmla="*/ 4590327 w 7229348"/>
                <a:gd name="connsiteY2562" fmla="*/ 1835069 h 4970575"/>
                <a:gd name="connsiteX2563" fmla="*/ 4553307 w 7229348"/>
                <a:gd name="connsiteY2563" fmla="*/ 1817320 h 4970575"/>
                <a:gd name="connsiteX2564" fmla="*/ 4507034 w 7229348"/>
                <a:gd name="connsiteY2564" fmla="*/ 1744297 h 4970575"/>
                <a:gd name="connsiteX2565" fmla="*/ 4502090 w 7229348"/>
                <a:gd name="connsiteY2565" fmla="*/ 1676724 h 4970575"/>
                <a:gd name="connsiteX2566" fmla="*/ 4502090 w 7229348"/>
                <a:gd name="connsiteY2566" fmla="*/ 1676724 h 4970575"/>
                <a:gd name="connsiteX2567" fmla="*/ 4502090 w 7229348"/>
                <a:gd name="connsiteY2567" fmla="*/ 1676724 h 4970575"/>
                <a:gd name="connsiteX2568" fmla="*/ 3263344 w 7229348"/>
                <a:gd name="connsiteY2568" fmla="*/ 1662398 h 4970575"/>
                <a:gd name="connsiteX2569" fmla="*/ 3263344 w 7229348"/>
                <a:gd name="connsiteY2569" fmla="*/ 1665441 h 4970575"/>
                <a:gd name="connsiteX2570" fmla="*/ 3279065 w 7229348"/>
                <a:gd name="connsiteY2570" fmla="*/ 1679006 h 4970575"/>
                <a:gd name="connsiteX2571" fmla="*/ 3263344 w 7229348"/>
                <a:gd name="connsiteY2571" fmla="*/ 1662398 h 4970575"/>
                <a:gd name="connsiteX2572" fmla="*/ 3111210 w 7229348"/>
                <a:gd name="connsiteY2572" fmla="*/ 1662398 h 4970575"/>
                <a:gd name="connsiteX2573" fmla="*/ 2970741 w 7229348"/>
                <a:gd name="connsiteY2573" fmla="*/ 1673808 h 4970575"/>
                <a:gd name="connsiteX2574" fmla="*/ 3111210 w 7229348"/>
                <a:gd name="connsiteY2574" fmla="*/ 1662778 h 4970575"/>
                <a:gd name="connsiteX2575" fmla="*/ 3116789 w 7229348"/>
                <a:gd name="connsiteY2575" fmla="*/ 1705249 h 4970575"/>
                <a:gd name="connsiteX2576" fmla="*/ 3122874 w 7229348"/>
                <a:gd name="connsiteY2576" fmla="*/ 1752410 h 4970575"/>
                <a:gd name="connsiteX2577" fmla="*/ 3111337 w 7229348"/>
                <a:gd name="connsiteY2577" fmla="*/ 1662652 h 4970575"/>
                <a:gd name="connsiteX2578" fmla="*/ 3111337 w 7229348"/>
                <a:gd name="connsiteY2578" fmla="*/ 1662652 h 4970575"/>
                <a:gd name="connsiteX2579" fmla="*/ 3111337 w 7229348"/>
                <a:gd name="connsiteY2579" fmla="*/ 1662652 h 4970575"/>
                <a:gd name="connsiteX2580" fmla="*/ 3756509 w 7229348"/>
                <a:gd name="connsiteY2580" fmla="*/ 1660243 h 4970575"/>
                <a:gd name="connsiteX2581" fmla="*/ 3747255 w 7229348"/>
                <a:gd name="connsiteY2581" fmla="*/ 1663159 h 4970575"/>
                <a:gd name="connsiteX2582" fmla="*/ 3742944 w 7229348"/>
                <a:gd name="connsiteY2582" fmla="*/ 1665694 h 4970575"/>
                <a:gd name="connsiteX2583" fmla="*/ 3756509 w 7229348"/>
                <a:gd name="connsiteY2583" fmla="*/ 1660243 h 4970575"/>
                <a:gd name="connsiteX2584" fmla="*/ 4169298 w 7229348"/>
                <a:gd name="connsiteY2584" fmla="*/ 1659609 h 4970575"/>
                <a:gd name="connsiteX2585" fmla="*/ 4109078 w 7229348"/>
                <a:gd name="connsiteY2585" fmla="*/ 1737324 h 4970575"/>
                <a:gd name="connsiteX2586" fmla="*/ 4083723 w 7229348"/>
                <a:gd name="connsiteY2586" fmla="*/ 1699290 h 4970575"/>
                <a:gd name="connsiteX2587" fmla="*/ 4093738 w 7229348"/>
                <a:gd name="connsiteY2587" fmla="*/ 1697135 h 4970575"/>
                <a:gd name="connsiteX2588" fmla="*/ 4100458 w 7229348"/>
                <a:gd name="connsiteY2588" fmla="*/ 1694219 h 4970575"/>
                <a:gd name="connsiteX2589" fmla="*/ 4169298 w 7229348"/>
                <a:gd name="connsiteY2589" fmla="*/ 1660116 h 4970575"/>
                <a:gd name="connsiteX2590" fmla="*/ 3291362 w 7229348"/>
                <a:gd name="connsiteY2590" fmla="*/ 1659609 h 4970575"/>
                <a:gd name="connsiteX2591" fmla="*/ 3290728 w 7229348"/>
                <a:gd name="connsiteY2591" fmla="*/ 1664173 h 4970575"/>
                <a:gd name="connsiteX2592" fmla="*/ 3292122 w 7229348"/>
                <a:gd name="connsiteY2592" fmla="*/ 1661257 h 4970575"/>
                <a:gd name="connsiteX2593" fmla="*/ 3291362 w 7229348"/>
                <a:gd name="connsiteY2593" fmla="*/ 1659609 h 4970575"/>
                <a:gd name="connsiteX2594" fmla="*/ 3833464 w 7229348"/>
                <a:gd name="connsiteY2594" fmla="*/ 1657961 h 4970575"/>
                <a:gd name="connsiteX2595" fmla="*/ 3764496 w 7229348"/>
                <a:gd name="connsiteY2595" fmla="*/ 1673935 h 4970575"/>
                <a:gd name="connsiteX2596" fmla="*/ 3833337 w 7229348"/>
                <a:gd name="connsiteY2596" fmla="*/ 1658214 h 4970575"/>
                <a:gd name="connsiteX2597" fmla="*/ 3833337 w 7229348"/>
                <a:gd name="connsiteY2597" fmla="*/ 1658214 h 4970575"/>
                <a:gd name="connsiteX2598" fmla="*/ 4023503 w 7229348"/>
                <a:gd name="connsiteY2598" fmla="*/ 1656947 h 4970575"/>
                <a:gd name="connsiteX2599" fmla="*/ 4093612 w 7229348"/>
                <a:gd name="connsiteY2599" fmla="*/ 1663285 h 4970575"/>
                <a:gd name="connsiteX2600" fmla="*/ 4082835 w 7229348"/>
                <a:gd name="connsiteY2600" fmla="*/ 1698530 h 4970575"/>
                <a:gd name="connsiteX2601" fmla="*/ 4082835 w 7229348"/>
                <a:gd name="connsiteY2601" fmla="*/ 1698530 h 4970575"/>
                <a:gd name="connsiteX2602" fmla="*/ 4082835 w 7229348"/>
                <a:gd name="connsiteY2602" fmla="*/ 1698530 h 4970575"/>
                <a:gd name="connsiteX2603" fmla="*/ 4082835 w 7229348"/>
                <a:gd name="connsiteY2603" fmla="*/ 1698530 h 4970575"/>
                <a:gd name="connsiteX2604" fmla="*/ 4082835 w 7229348"/>
                <a:gd name="connsiteY2604" fmla="*/ 1698530 h 4970575"/>
                <a:gd name="connsiteX2605" fmla="*/ 4082835 w 7229348"/>
                <a:gd name="connsiteY2605" fmla="*/ 1698530 h 4970575"/>
                <a:gd name="connsiteX2606" fmla="*/ 4023503 w 7229348"/>
                <a:gd name="connsiteY2606" fmla="*/ 1656947 h 4970575"/>
                <a:gd name="connsiteX2607" fmla="*/ 3795303 w 7229348"/>
                <a:gd name="connsiteY2607" fmla="*/ 1650735 h 4970575"/>
                <a:gd name="connsiteX2608" fmla="*/ 3776794 w 7229348"/>
                <a:gd name="connsiteY2608" fmla="*/ 1652763 h 4970575"/>
                <a:gd name="connsiteX2609" fmla="*/ 3772863 w 7229348"/>
                <a:gd name="connsiteY2609" fmla="*/ 1654031 h 4970575"/>
                <a:gd name="connsiteX2610" fmla="*/ 3795303 w 7229348"/>
                <a:gd name="connsiteY2610" fmla="*/ 1650735 h 4970575"/>
                <a:gd name="connsiteX2611" fmla="*/ 2632117 w 7229348"/>
                <a:gd name="connsiteY2611" fmla="*/ 1642367 h 4970575"/>
                <a:gd name="connsiteX2612" fmla="*/ 2632117 w 7229348"/>
                <a:gd name="connsiteY2612" fmla="*/ 1644269 h 4970575"/>
                <a:gd name="connsiteX2613" fmla="*/ 2628187 w 7229348"/>
                <a:gd name="connsiteY2613" fmla="*/ 1673808 h 4970575"/>
                <a:gd name="connsiteX2614" fmla="*/ 2628187 w 7229348"/>
                <a:gd name="connsiteY2614" fmla="*/ 1673808 h 4970575"/>
                <a:gd name="connsiteX2615" fmla="*/ 2628187 w 7229348"/>
                <a:gd name="connsiteY2615" fmla="*/ 1673808 h 4970575"/>
                <a:gd name="connsiteX2616" fmla="*/ 2628187 w 7229348"/>
                <a:gd name="connsiteY2616" fmla="*/ 1701699 h 4970575"/>
                <a:gd name="connsiteX2617" fmla="*/ 2628187 w 7229348"/>
                <a:gd name="connsiteY2617" fmla="*/ 1673935 h 4970575"/>
                <a:gd name="connsiteX2618" fmla="*/ 2632117 w 7229348"/>
                <a:gd name="connsiteY2618" fmla="*/ 1644396 h 4970575"/>
                <a:gd name="connsiteX2619" fmla="*/ 2632117 w 7229348"/>
                <a:gd name="connsiteY2619" fmla="*/ 1643128 h 4970575"/>
                <a:gd name="connsiteX2620" fmla="*/ 2661784 w 7229348"/>
                <a:gd name="connsiteY2620" fmla="*/ 1678372 h 4970575"/>
                <a:gd name="connsiteX2621" fmla="*/ 2803267 w 7229348"/>
                <a:gd name="connsiteY2621" fmla="*/ 1787147 h 4970575"/>
                <a:gd name="connsiteX2622" fmla="*/ 2921804 w 7229348"/>
                <a:gd name="connsiteY2622" fmla="*/ 1803755 h 4970575"/>
                <a:gd name="connsiteX2623" fmla="*/ 2942216 w 7229348"/>
                <a:gd name="connsiteY2623" fmla="*/ 1810221 h 4970575"/>
                <a:gd name="connsiteX2624" fmla="*/ 2943990 w 7229348"/>
                <a:gd name="connsiteY2624" fmla="*/ 1815672 h 4970575"/>
                <a:gd name="connsiteX2625" fmla="*/ 2942089 w 7229348"/>
                <a:gd name="connsiteY2625" fmla="*/ 1809841 h 4970575"/>
                <a:gd name="connsiteX2626" fmla="*/ 2921678 w 7229348"/>
                <a:gd name="connsiteY2626" fmla="*/ 1803502 h 4970575"/>
                <a:gd name="connsiteX2627" fmla="*/ 2803140 w 7229348"/>
                <a:gd name="connsiteY2627" fmla="*/ 1786894 h 4970575"/>
                <a:gd name="connsiteX2628" fmla="*/ 2661657 w 7229348"/>
                <a:gd name="connsiteY2628" fmla="*/ 1678119 h 4970575"/>
                <a:gd name="connsiteX2629" fmla="*/ 2631990 w 7229348"/>
                <a:gd name="connsiteY2629" fmla="*/ 1642874 h 4970575"/>
                <a:gd name="connsiteX2630" fmla="*/ 3210098 w 7229348"/>
                <a:gd name="connsiteY2630" fmla="*/ 1642367 h 4970575"/>
                <a:gd name="connsiteX2631" fmla="*/ 3196532 w 7229348"/>
                <a:gd name="connsiteY2631" fmla="*/ 1693078 h 4970575"/>
                <a:gd name="connsiteX2632" fmla="*/ 3170162 w 7229348"/>
                <a:gd name="connsiteY2632" fmla="*/ 1656059 h 4970575"/>
                <a:gd name="connsiteX2633" fmla="*/ 3196532 w 7229348"/>
                <a:gd name="connsiteY2633" fmla="*/ 1693078 h 4970575"/>
                <a:gd name="connsiteX2634" fmla="*/ 3210098 w 7229348"/>
                <a:gd name="connsiteY2634" fmla="*/ 1642367 h 4970575"/>
                <a:gd name="connsiteX2635" fmla="*/ 4407767 w 7229348"/>
                <a:gd name="connsiteY2635" fmla="*/ 1617012 h 4970575"/>
                <a:gd name="connsiteX2636" fmla="*/ 4439207 w 7229348"/>
                <a:gd name="connsiteY2636" fmla="*/ 1621069 h 4970575"/>
                <a:gd name="connsiteX2637" fmla="*/ 4484340 w 7229348"/>
                <a:gd name="connsiteY2637" fmla="*/ 1679766 h 4970575"/>
                <a:gd name="connsiteX2638" fmla="*/ 4486115 w 7229348"/>
                <a:gd name="connsiteY2638" fmla="*/ 1712729 h 4970575"/>
                <a:gd name="connsiteX2639" fmla="*/ 4350971 w 7229348"/>
                <a:gd name="connsiteY2639" fmla="*/ 1697008 h 4970575"/>
                <a:gd name="connsiteX2640" fmla="*/ 4360098 w 7229348"/>
                <a:gd name="connsiteY2640" fmla="*/ 1632479 h 4970575"/>
                <a:gd name="connsiteX2641" fmla="*/ 4375819 w 7229348"/>
                <a:gd name="connsiteY2641" fmla="*/ 1617645 h 4970575"/>
                <a:gd name="connsiteX2642" fmla="*/ 4407767 w 7229348"/>
                <a:gd name="connsiteY2642" fmla="*/ 1617012 h 4970575"/>
                <a:gd name="connsiteX2643" fmla="*/ 3242806 w 7229348"/>
                <a:gd name="connsiteY2643" fmla="*/ 1609025 h 4970575"/>
                <a:gd name="connsiteX2644" fmla="*/ 3144173 w 7229348"/>
                <a:gd name="connsiteY2644" fmla="*/ 1638691 h 4970575"/>
                <a:gd name="connsiteX2645" fmla="*/ 3242806 w 7229348"/>
                <a:gd name="connsiteY2645" fmla="*/ 1609278 h 4970575"/>
                <a:gd name="connsiteX2646" fmla="*/ 3244835 w 7229348"/>
                <a:gd name="connsiteY2646" fmla="*/ 1646678 h 4970575"/>
                <a:gd name="connsiteX2647" fmla="*/ 3242806 w 7229348"/>
                <a:gd name="connsiteY2647" fmla="*/ 1608644 h 4970575"/>
                <a:gd name="connsiteX2648" fmla="*/ 3295292 w 7229348"/>
                <a:gd name="connsiteY2648" fmla="*/ 1602813 h 4970575"/>
                <a:gd name="connsiteX2649" fmla="*/ 3295292 w 7229348"/>
                <a:gd name="connsiteY2649" fmla="*/ 1602813 h 4970575"/>
                <a:gd name="connsiteX2650" fmla="*/ 3568118 w 7229348"/>
                <a:gd name="connsiteY2650" fmla="*/ 2007741 h 4970575"/>
                <a:gd name="connsiteX2651" fmla="*/ 3098026 w 7229348"/>
                <a:gd name="connsiteY2651" fmla="*/ 1935858 h 4970575"/>
                <a:gd name="connsiteX2652" fmla="*/ 3098026 w 7229348"/>
                <a:gd name="connsiteY2652" fmla="*/ 1945493 h 4970575"/>
                <a:gd name="connsiteX2653" fmla="*/ 3155709 w 7229348"/>
                <a:gd name="connsiteY2653" fmla="*/ 1945493 h 4970575"/>
                <a:gd name="connsiteX2654" fmla="*/ 3558989 w 7229348"/>
                <a:gd name="connsiteY2654" fmla="*/ 2027138 h 4970575"/>
                <a:gd name="connsiteX2655" fmla="*/ 3571667 w 7229348"/>
                <a:gd name="connsiteY2655" fmla="*/ 2033984 h 4970575"/>
                <a:gd name="connsiteX2656" fmla="*/ 3595248 w 7229348"/>
                <a:gd name="connsiteY2656" fmla="*/ 2050085 h 4970575"/>
                <a:gd name="connsiteX2657" fmla="*/ 3595882 w 7229348"/>
                <a:gd name="connsiteY2657" fmla="*/ 2016108 h 4970575"/>
                <a:gd name="connsiteX2658" fmla="*/ 3597656 w 7229348"/>
                <a:gd name="connsiteY2658" fmla="*/ 2002543 h 4970575"/>
                <a:gd name="connsiteX2659" fmla="*/ 3646593 w 7229348"/>
                <a:gd name="connsiteY2659" fmla="*/ 2143393 h 4970575"/>
                <a:gd name="connsiteX2660" fmla="*/ 3583204 w 7229348"/>
                <a:gd name="connsiteY2660" fmla="*/ 2164691 h 4970575"/>
                <a:gd name="connsiteX2661" fmla="*/ 3590557 w 7229348"/>
                <a:gd name="connsiteY2661" fmla="*/ 2093062 h 4970575"/>
                <a:gd name="connsiteX2662" fmla="*/ 3583838 w 7229348"/>
                <a:gd name="connsiteY2662" fmla="*/ 2063396 h 4970575"/>
                <a:gd name="connsiteX2663" fmla="*/ 3569005 w 7229348"/>
                <a:gd name="connsiteY2663" fmla="*/ 2091414 h 4970575"/>
                <a:gd name="connsiteX2664" fmla="*/ 3548594 w 7229348"/>
                <a:gd name="connsiteY2664" fmla="*/ 2223517 h 4970575"/>
                <a:gd name="connsiteX2665" fmla="*/ 3420548 w 7229348"/>
                <a:gd name="connsiteY2665" fmla="*/ 2459704 h 4970575"/>
                <a:gd name="connsiteX2666" fmla="*/ 3425366 w 7229348"/>
                <a:gd name="connsiteY2666" fmla="*/ 2467056 h 4970575"/>
                <a:gd name="connsiteX2667" fmla="*/ 3462512 w 7229348"/>
                <a:gd name="connsiteY2667" fmla="*/ 2444744 h 4970575"/>
                <a:gd name="connsiteX2668" fmla="*/ 3571414 w 7229348"/>
                <a:gd name="connsiteY2668" fmla="*/ 2219206 h 4970575"/>
                <a:gd name="connsiteX2669" fmla="*/ 3608433 w 7229348"/>
                <a:gd name="connsiteY2669" fmla="*/ 2178384 h 4970575"/>
                <a:gd name="connsiteX2670" fmla="*/ 3651791 w 7229348"/>
                <a:gd name="connsiteY2670" fmla="*/ 2164185 h 4970575"/>
                <a:gd name="connsiteX2671" fmla="*/ 3608052 w 7229348"/>
                <a:gd name="connsiteY2671" fmla="*/ 2455773 h 4970575"/>
                <a:gd name="connsiteX2672" fmla="*/ 3614391 w 7229348"/>
                <a:gd name="connsiteY2672" fmla="*/ 2461478 h 4970575"/>
                <a:gd name="connsiteX2673" fmla="*/ 3631380 w 7229348"/>
                <a:gd name="connsiteY2673" fmla="*/ 2443222 h 4970575"/>
                <a:gd name="connsiteX2674" fmla="*/ 3669413 w 7229348"/>
                <a:gd name="connsiteY2674" fmla="*/ 2323798 h 4970575"/>
                <a:gd name="connsiteX2675" fmla="*/ 3669413 w 7229348"/>
                <a:gd name="connsiteY2675" fmla="*/ 2429657 h 4970575"/>
                <a:gd name="connsiteX2676" fmla="*/ 3707446 w 7229348"/>
                <a:gd name="connsiteY2676" fmla="*/ 2483284 h 4970575"/>
                <a:gd name="connsiteX2677" fmla="*/ 3745480 w 7229348"/>
                <a:gd name="connsiteY2677" fmla="*/ 2448927 h 4970575"/>
                <a:gd name="connsiteX2678" fmla="*/ 3864017 w 7229348"/>
                <a:gd name="connsiteY2678" fmla="*/ 2380848 h 4970575"/>
                <a:gd name="connsiteX2679" fmla="*/ 3883160 w 7229348"/>
                <a:gd name="connsiteY2679" fmla="*/ 2364366 h 4970575"/>
                <a:gd name="connsiteX2680" fmla="*/ 3878216 w 7229348"/>
                <a:gd name="connsiteY2680" fmla="*/ 2356506 h 4970575"/>
                <a:gd name="connsiteX2681" fmla="*/ 3714926 w 7229348"/>
                <a:gd name="connsiteY2681" fmla="*/ 2446519 h 4970575"/>
                <a:gd name="connsiteX2682" fmla="*/ 3714926 w 7229348"/>
                <a:gd name="connsiteY2682" fmla="*/ 2324051 h 4970575"/>
                <a:gd name="connsiteX2683" fmla="*/ 3861735 w 7229348"/>
                <a:gd name="connsiteY2683" fmla="*/ 2254197 h 4970575"/>
                <a:gd name="connsiteX2684" fmla="*/ 3949592 w 7229348"/>
                <a:gd name="connsiteY2684" fmla="*/ 2181807 h 4970575"/>
                <a:gd name="connsiteX2685" fmla="*/ 3998908 w 7229348"/>
                <a:gd name="connsiteY2685" fmla="*/ 2171157 h 4970575"/>
                <a:gd name="connsiteX2686" fmla="*/ 4123658 w 7229348"/>
                <a:gd name="connsiteY2686" fmla="*/ 2201203 h 4970575"/>
                <a:gd name="connsiteX2687" fmla="*/ 4047591 w 7229348"/>
                <a:gd name="connsiteY2687" fmla="*/ 2439672 h 4970575"/>
                <a:gd name="connsiteX2688" fmla="*/ 3991809 w 7229348"/>
                <a:gd name="connsiteY2688" fmla="*/ 2593201 h 4970575"/>
                <a:gd name="connsiteX2689" fmla="*/ 3973426 w 7229348"/>
                <a:gd name="connsiteY2689" fmla="*/ 2623754 h 4970575"/>
                <a:gd name="connsiteX2690" fmla="*/ 4010572 w 7229348"/>
                <a:gd name="connsiteY2690" fmla="*/ 2647334 h 4970575"/>
                <a:gd name="connsiteX2691" fmla="*/ 4046577 w 7229348"/>
                <a:gd name="connsiteY2691" fmla="*/ 2592947 h 4970575"/>
                <a:gd name="connsiteX2692" fmla="*/ 4110727 w 7229348"/>
                <a:gd name="connsiteY2692" fmla="*/ 2548448 h 4970575"/>
                <a:gd name="connsiteX2693" fmla="*/ 4298358 w 7229348"/>
                <a:gd name="connsiteY2693" fmla="*/ 2536911 h 4970575"/>
                <a:gd name="connsiteX2694" fmla="*/ 4329798 w 7229348"/>
                <a:gd name="connsiteY2694" fmla="*/ 2562267 h 4970575"/>
                <a:gd name="connsiteX2695" fmla="*/ 4393187 w 7229348"/>
                <a:gd name="connsiteY2695" fmla="*/ 2646827 h 4970575"/>
                <a:gd name="connsiteX2696" fmla="*/ 4469254 w 7229348"/>
                <a:gd name="connsiteY2696" fmla="*/ 2793129 h 4970575"/>
                <a:gd name="connsiteX2697" fmla="*/ 4393187 w 7229348"/>
                <a:gd name="connsiteY2697" fmla="*/ 2658491 h 4970575"/>
                <a:gd name="connsiteX2698" fmla="*/ 4380509 w 7229348"/>
                <a:gd name="connsiteY2698" fmla="*/ 2665337 h 4970575"/>
                <a:gd name="connsiteX2699" fmla="*/ 4439715 w 7229348"/>
                <a:gd name="connsiteY2699" fmla="*/ 2774239 h 4970575"/>
                <a:gd name="connsiteX2700" fmla="*/ 4279975 w 7229348"/>
                <a:gd name="connsiteY2700" fmla="*/ 2798454 h 4970575"/>
                <a:gd name="connsiteX2701" fmla="*/ 4307105 w 7229348"/>
                <a:gd name="connsiteY2701" fmla="*/ 2798454 h 4970575"/>
                <a:gd name="connsiteX2702" fmla="*/ 4488905 w 7229348"/>
                <a:gd name="connsiteY2702" fmla="*/ 2828120 h 4970575"/>
                <a:gd name="connsiteX2703" fmla="*/ 4566746 w 7229348"/>
                <a:gd name="connsiteY2703" fmla="*/ 2891509 h 4970575"/>
                <a:gd name="connsiteX2704" fmla="*/ 4530741 w 7229348"/>
                <a:gd name="connsiteY2704" fmla="*/ 2894044 h 4970575"/>
                <a:gd name="connsiteX2705" fmla="*/ 4529981 w 7229348"/>
                <a:gd name="connsiteY2705" fmla="*/ 2903679 h 4970575"/>
                <a:gd name="connsiteX2706" fmla="*/ 4576635 w 7229348"/>
                <a:gd name="connsiteY2706" fmla="*/ 2912934 h 4970575"/>
                <a:gd name="connsiteX2707" fmla="*/ 4840713 w 7229348"/>
                <a:gd name="connsiteY2707" fmla="*/ 3046938 h 4970575"/>
                <a:gd name="connsiteX2708" fmla="*/ 4981690 w 7229348"/>
                <a:gd name="connsiteY2708" fmla="*/ 3166743 h 4970575"/>
                <a:gd name="connsiteX2709" fmla="*/ 4908285 w 7229348"/>
                <a:gd name="connsiteY2709" fmla="*/ 3320271 h 4970575"/>
                <a:gd name="connsiteX2710" fmla="*/ 4674254 w 7229348"/>
                <a:gd name="connsiteY2710" fmla="*/ 3216313 h 4970575"/>
                <a:gd name="connsiteX2711" fmla="*/ 4715203 w 7229348"/>
                <a:gd name="connsiteY2711" fmla="*/ 3252698 h 4970575"/>
                <a:gd name="connsiteX2712" fmla="*/ 4769590 w 7229348"/>
                <a:gd name="connsiteY2712" fmla="*/ 3278054 h 4970575"/>
                <a:gd name="connsiteX2713" fmla="*/ 4769590 w 7229348"/>
                <a:gd name="connsiteY2713" fmla="*/ 3284266 h 4970575"/>
                <a:gd name="connsiteX2714" fmla="*/ 4765153 w 7229348"/>
                <a:gd name="connsiteY2714" fmla="*/ 3367686 h 4970575"/>
                <a:gd name="connsiteX2715" fmla="*/ 4830951 w 7229348"/>
                <a:gd name="connsiteY2715" fmla="*/ 3592209 h 4970575"/>
                <a:gd name="connsiteX2716" fmla="*/ 4808765 w 7229348"/>
                <a:gd name="connsiteY2716" fmla="*/ 3638483 h 4970575"/>
                <a:gd name="connsiteX2717" fmla="*/ 4752476 w 7229348"/>
                <a:gd name="connsiteY2717" fmla="*/ 3625805 h 4970575"/>
                <a:gd name="connsiteX2718" fmla="*/ 4625698 w 7229348"/>
                <a:gd name="connsiteY2718" fmla="*/ 3500802 h 4970575"/>
                <a:gd name="connsiteX2719" fmla="*/ 4614795 w 7229348"/>
                <a:gd name="connsiteY2719" fmla="*/ 3485969 h 4970575"/>
                <a:gd name="connsiteX2720" fmla="*/ 4684776 w 7229348"/>
                <a:gd name="connsiteY2720" fmla="*/ 3866303 h 4970575"/>
                <a:gd name="connsiteX2721" fmla="*/ 4616823 w 7229348"/>
                <a:gd name="connsiteY2721" fmla="*/ 3836637 h 4970575"/>
                <a:gd name="connsiteX2722" fmla="*/ 4605540 w 7229348"/>
                <a:gd name="connsiteY2722" fmla="*/ 3815085 h 4970575"/>
                <a:gd name="connsiteX2723" fmla="*/ 4548490 w 7229348"/>
                <a:gd name="connsiteY2723" fmla="*/ 3537188 h 4970575"/>
                <a:gd name="connsiteX2724" fmla="*/ 4533657 w 7229348"/>
                <a:gd name="connsiteY2724" fmla="*/ 3562543 h 4970575"/>
                <a:gd name="connsiteX2725" fmla="*/ 4581199 w 7229348"/>
                <a:gd name="connsiteY2725" fmla="*/ 3785419 h 4970575"/>
                <a:gd name="connsiteX2726" fmla="*/ 4583734 w 7229348"/>
                <a:gd name="connsiteY2726" fmla="*/ 3824086 h 4970575"/>
                <a:gd name="connsiteX2727" fmla="*/ 4468620 w 7229348"/>
                <a:gd name="connsiteY2727" fmla="*/ 3812802 h 4970575"/>
                <a:gd name="connsiteX2728" fmla="*/ 4294808 w 7229348"/>
                <a:gd name="connsiteY2728" fmla="*/ 3361600 h 4970575"/>
                <a:gd name="connsiteX2729" fmla="*/ 4406119 w 7229348"/>
                <a:gd name="connsiteY2729" fmla="*/ 3308227 h 4970575"/>
                <a:gd name="connsiteX2730" fmla="*/ 4443138 w 7229348"/>
                <a:gd name="connsiteY2730" fmla="*/ 3328385 h 4970575"/>
                <a:gd name="connsiteX2731" fmla="*/ 4450618 w 7229348"/>
                <a:gd name="connsiteY2731" fmla="*/ 3326610 h 4970575"/>
                <a:gd name="connsiteX2732" fmla="*/ 4452900 w 7229348"/>
                <a:gd name="connsiteY2732" fmla="*/ 3286548 h 4970575"/>
                <a:gd name="connsiteX2733" fmla="*/ 4402949 w 7229348"/>
                <a:gd name="connsiteY2733" fmla="*/ 3261193 h 4970575"/>
                <a:gd name="connsiteX2734" fmla="*/ 4267297 w 7229348"/>
                <a:gd name="connsiteY2734" fmla="*/ 3334850 h 4970575"/>
                <a:gd name="connsiteX2735" fmla="*/ 4246125 w 7229348"/>
                <a:gd name="connsiteY2735" fmla="*/ 3353360 h 4970575"/>
                <a:gd name="connsiteX2736" fmla="*/ 4139378 w 7229348"/>
                <a:gd name="connsiteY2736" fmla="*/ 3268926 h 4970575"/>
                <a:gd name="connsiteX2737" fmla="*/ 4219121 w 7229348"/>
                <a:gd name="connsiteY2737" fmla="*/ 3131118 h 4970575"/>
                <a:gd name="connsiteX2738" fmla="*/ 4227869 w 7229348"/>
                <a:gd name="connsiteY2738" fmla="*/ 3097015 h 4970575"/>
                <a:gd name="connsiteX2739" fmla="*/ 4220009 w 7229348"/>
                <a:gd name="connsiteY2739" fmla="*/ 3095747 h 4970575"/>
                <a:gd name="connsiteX2740" fmla="*/ 4126320 w 7229348"/>
                <a:gd name="connsiteY2740" fmla="*/ 3259544 h 4970575"/>
                <a:gd name="connsiteX2741" fmla="*/ 4000683 w 7229348"/>
                <a:gd name="connsiteY2741" fmla="*/ 3158122 h 4970575"/>
                <a:gd name="connsiteX2742" fmla="*/ 3993203 w 7229348"/>
                <a:gd name="connsiteY2742" fmla="*/ 3141895 h 4970575"/>
                <a:gd name="connsiteX2743" fmla="*/ 3985851 w 7229348"/>
                <a:gd name="connsiteY2743" fmla="*/ 3085732 h 4970575"/>
                <a:gd name="connsiteX2744" fmla="*/ 4120489 w 7229348"/>
                <a:gd name="connsiteY2744" fmla="*/ 3038824 h 4970575"/>
                <a:gd name="connsiteX2745" fmla="*/ 4121502 w 7229348"/>
                <a:gd name="connsiteY2745" fmla="*/ 3033880 h 4970575"/>
                <a:gd name="connsiteX2746" fmla="*/ 4089174 w 7229348"/>
                <a:gd name="connsiteY2746" fmla="*/ 3032232 h 4970575"/>
                <a:gd name="connsiteX2747" fmla="*/ 3963918 w 7229348"/>
                <a:gd name="connsiteY2747" fmla="*/ 3075590 h 4970575"/>
                <a:gd name="connsiteX2748" fmla="*/ 3954536 w 7229348"/>
                <a:gd name="connsiteY2748" fmla="*/ 3059109 h 4970575"/>
                <a:gd name="connsiteX2749" fmla="*/ 3997641 w 7229348"/>
                <a:gd name="connsiteY2749" fmla="*/ 3021075 h 4970575"/>
                <a:gd name="connsiteX2750" fmla="*/ 4032505 w 7229348"/>
                <a:gd name="connsiteY2750" fmla="*/ 2990775 h 4970575"/>
                <a:gd name="connsiteX2751" fmla="*/ 4048859 w 7229348"/>
                <a:gd name="connsiteY2751" fmla="*/ 2936895 h 4970575"/>
                <a:gd name="connsiteX2752" fmla="*/ 4231166 w 7229348"/>
                <a:gd name="connsiteY2752" fmla="*/ 3066842 h 4970575"/>
                <a:gd name="connsiteX2753" fmla="*/ 4488905 w 7229348"/>
                <a:gd name="connsiteY2753" fmla="*/ 3279702 h 4970575"/>
                <a:gd name="connsiteX2754" fmla="*/ 4496257 w 7229348"/>
                <a:gd name="connsiteY2754" fmla="*/ 3253713 h 4970575"/>
                <a:gd name="connsiteX2755" fmla="*/ 4504118 w 7229348"/>
                <a:gd name="connsiteY2755" fmla="*/ 3259671 h 4970575"/>
                <a:gd name="connsiteX2756" fmla="*/ 4506400 w 7229348"/>
                <a:gd name="connsiteY2756" fmla="*/ 3267151 h 4970575"/>
                <a:gd name="connsiteX2757" fmla="*/ 4478636 w 7229348"/>
                <a:gd name="connsiteY2757" fmla="*/ 3336752 h 4970575"/>
                <a:gd name="connsiteX2758" fmla="*/ 4480030 w 7229348"/>
                <a:gd name="connsiteY2758" fmla="*/ 3390379 h 4970575"/>
                <a:gd name="connsiteX2759" fmla="*/ 4491821 w 7229348"/>
                <a:gd name="connsiteY2759" fmla="*/ 3466446 h 4970575"/>
                <a:gd name="connsiteX2760" fmla="*/ 4515782 w 7229348"/>
                <a:gd name="connsiteY2760" fmla="*/ 3514114 h 4970575"/>
                <a:gd name="connsiteX2761" fmla="*/ 4539869 w 7229348"/>
                <a:gd name="connsiteY2761" fmla="*/ 3468474 h 4970575"/>
                <a:gd name="connsiteX2762" fmla="*/ 4603258 w 7229348"/>
                <a:gd name="connsiteY2762" fmla="*/ 3388604 h 4970575"/>
                <a:gd name="connsiteX2763" fmla="*/ 4665633 w 7229348"/>
                <a:gd name="connsiteY2763" fmla="*/ 3405592 h 4970575"/>
                <a:gd name="connsiteX2764" fmla="*/ 4575494 w 7229348"/>
                <a:gd name="connsiteY2764" fmla="*/ 3410537 h 4970575"/>
                <a:gd name="connsiteX2765" fmla="*/ 4685537 w 7229348"/>
                <a:gd name="connsiteY2765" fmla="*/ 3526792 h 4970575"/>
                <a:gd name="connsiteX2766" fmla="*/ 4779099 w 7229348"/>
                <a:gd name="connsiteY2766" fmla="*/ 3609704 h 4970575"/>
                <a:gd name="connsiteX2767" fmla="*/ 4803441 w 7229348"/>
                <a:gd name="connsiteY2767" fmla="*/ 3592970 h 4970575"/>
                <a:gd name="connsiteX2768" fmla="*/ 4752729 w 7229348"/>
                <a:gd name="connsiteY2768" fmla="*/ 3403944 h 4970575"/>
                <a:gd name="connsiteX2769" fmla="*/ 4505259 w 7229348"/>
                <a:gd name="connsiteY2769" fmla="*/ 3038824 h 4970575"/>
                <a:gd name="connsiteX2770" fmla="*/ 4198837 w 7229348"/>
                <a:gd name="connsiteY2770" fmla="*/ 2790720 h 4970575"/>
                <a:gd name="connsiteX2771" fmla="*/ 4068509 w 7229348"/>
                <a:gd name="connsiteY2771" fmla="*/ 2752687 h 4970575"/>
                <a:gd name="connsiteX2772" fmla="*/ 4057733 w 7229348"/>
                <a:gd name="connsiteY2772" fmla="*/ 2727331 h 4970575"/>
                <a:gd name="connsiteX2773" fmla="*/ 3965439 w 7229348"/>
                <a:gd name="connsiteY2773" fmla="*/ 2648095 h 4970575"/>
                <a:gd name="connsiteX2774" fmla="*/ 3847536 w 7229348"/>
                <a:gd name="connsiteY2774" fmla="*/ 2801877 h 4970575"/>
                <a:gd name="connsiteX2775" fmla="*/ 3957579 w 7229348"/>
                <a:gd name="connsiteY2775" fmla="*/ 2648856 h 4970575"/>
                <a:gd name="connsiteX2776" fmla="*/ 3845127 w 7229348"/>
                <a:gd name="connsiteY2776" fmla="*/ 2583946 h 4970575"/>
                <a:gd name="connsiteX2777" fmla="*/ 3587008 w 7229348"/>
                <a:gd name="connsiteY2777" fmla="*/ 2483918 h 4970575"/>
                <a:gd name="connsiteX2778" fmla="*/ 3506377 w 7229348"/>
                <a:gd name="connsiteY2778" fmla="*/ 2482270 h 4970575"/>
                <a:gd name="connsiteX2779" fmla="*/ 3478486 w 7229348"/>
                <a:gd name="connsiteY2779" fmla="*/ 2502935 h 4970575"/>
                <a:gd name="connsiteX2780" fmla="*/ 3451355 w 7229348"/>
                <a:gd name="connsiteY2780" fmla="*/ 2633135 h 4970575"/>
                <a:gd name="connsiteX2781" fmla="*/ 3449453 w 7229348"/>
                <a:gd name="connsiteY2781" fmla="*/ 2662674 h 4970575"/>
                <a:gd name="connsiteX2782" fmla="*/ 3466315 w 7229348"/>
                <a:gd name="connsiteY2782" fmla="*/ 2491398 h 4970575"/>
                <a:gd name="connsiteX2783" fmla="*/ 3392784 w 7229348"/>
                <a:gd name="connsiteY2783" fmla="*/ 2491398 h 4970575"/>
                <a:gd name="connsiteX2784" fmla="*/ 3383022 w 7229348"/>
                <a:gd name="connsiteY2784" fmla="*/ 2494567 h 4970575"/>
                <a:gd name="connsiteX2785" fmla="*/ 3348412 w 7229348"/>
                <a:gd name="connsiteY2785" fmla="*/ 2569493 h 4970575"/>
                <a:gd name="connsiteX2786" fmla="*/ 3309111 w 7229348"/>
                <a:gd name="connsiteY2786" fmla="*/ 2630600 h 4970575"/>
                <a:gd name="connsiteX2787" fmla="*/ 3211111 w 7229348"/>
                <a:gd name="connsiteY2787" fmla="*/ 2721373 h 4970575"/>
                <a:gd name="connsiteX2788" fmla="*/ 3202237 w 7229348"/>
                <a:gd name="connsiteY2788" fmla="*/ 2755856 h 4970575"/>
                <a:gd name="connsiteX2789" fmla="*/ 3169908 w 7229348"/>
                <a:gd name="connsiteY2789" fmla="*/ 2742291 h 4970575"/>
                <a:gd name="connsiteX2790" fmla="*/ 3077234 w 7229348"/>
                <a:gd name="connsiteY2790" fmla="*/ 2714653 h 4970575"/>
                <a:gd name="connsiteX2791" fmla="*/ 3056823 w 7229348"/>
                <a:gd name="connsiteY2791" fmla="*/ 2698299 h 4970575"/>
                <a:gd name="connsiteX2792" fmla="*/ 3029059 w 7229348"/>
                <a:gd name="connsiteY2792" fmla="*/ 2680043 h 4970575"/>
                <a:gd name="connsiteX2793" fmla="*/ 2927636 w 7229348"/>
                <a:gd name="connsiteY2793" fmla="*/ 2680043 h 4970575"/>
                <a:gd name="connsiteX2794" fmla="*/ 2935496 w 7229348"/>
                <a:gd name="connsiteY2794" fmla="*/ 2514218 h 4970575"/>
                <a:gd name="connsiteX2795" fmla="*/ 2942850 w 7229348"/>
                <a:gd name="connsiteY2795" fmla="*/ 2514218 h 4970575"/>
                <a:gd name="connsiteX2796" fmla="*/ 2942850 w 7229348"/>
                <a:gd name="connsiteY2796" fmla="*/ 2665337 h 4970575"/>
                <a:gd name="connsiteX2797" fmla="*/ 3037806 w 7229348"/>
                <a:gd name="connsiteY2797" fmla="*/ 2665337 h 4970575"/>
                <a:gd name="connsiteX2798" fmla="*/ 3062020 w 7229348"/>
                <a:gd name="connsiteY2798" fmla="*/ 2675479 h 4970575"/>
                <a:gd name="connsiteX2799" fmla="*/ 3102083 w 7229348"/>
                <a:gd name="connsiteY2799" fmla="*/ 2703877 h 4970575"/>
                <a:gd name="connsiteX2800" fmla="*/ 3169655 w 7229348"/>
                <a:gd name="connsiteY2800" fmla="*/ 2722894 h 4970575"/>
                <a:gd name="connsiteX2801" fmla="*/ 2993561 w 7229348"/>
                <a:gd name="connsiteY2801" fmla="*/ 2471494 h 4970575"/>
                <a:gd name="connsiteX2802" fmla="*/ 2968205 w 7229348"/>
                <a:gd name="connsiteY2802" fmla="*/ 2482270 h 4970575"/>
                <a:gd name="connsiteX2803" fmla="*/ 2971248 w 7229348"/>
                <a:gd name="connsiteY2803" fmla="*/ 2455647 h 4970575"/>
                <a:gd name="connsiteX2804" fmla="*/ 3017902 w 7229348"/>
                <a:gd name="connsiteY2804" fmla="*/ 2458055 h 4970575"/>
                <a:gd name="connsiteX2805" fmla="*/ 3052512 w 7229348"/>
                <a:gd name="connsiteY2805" fmla="*/ 2597511 h 4970575"/>
                <a:gd name="connsiteX2806" fmla="*/ 3181826 w 7229348"/>
                <a:gd name="connsiteY2806" fmla="*/ 2716175 h 4970575"/>
                <a:gd name="connsiteX2807" fmla="*/ 3239509 w 7229348"/>
                <a:gd name="connsiteY2807" fmla="*/ 2625656 h 4970575"/>
                <a:gd name="connsiteX2808" fmla="*/ 3233678 w 7229348"/>
                <a:gd name="connsiteY2808" fmla="*/ 2587622 h 4970575"/>
                <a:gd name="connsiteX2809" fmla="*/ 3230635 w 7229348"/>
                <a:gd name="connsiteY2809" fmla="*/ 2557956 h 4970575"/>
                <a:gd name="connsiteX2810" fmla="*/ 3073431 w 7229348"/>
                <a:gd name="connsiteY2810" fmla="*/ 2464394 h 4970575"/>
                <a:gd name="connsiteX2811" fmla="*/ 3146962 w 7229348"/>
                <a:gd name="connsiteY2811" fmla="*/ 2508386 h 4970575"/>
                <a:gd name="connsiteX2812" fmla="*/ 3278430 w 7229348"/>
                <a:gd name="connsiteY2812" fmla="*/ 2549716 h 4970575"/>
                <a:gd name="connsiteX2813" fmla="*/ 3377191 w 7229348"/>
                <a:gd name="connsiteY2813" fmla="*/ 2445378 h 4970575"/>
                <a:gd name="connsiteX2814" fmla="*/ 3334720 w 7229348"/>
                <a:gd name="connsiteY2814" fmla="*/ 2189413 h 4970575"/>
                <a:gd name="connsiteX2815" fmla="*/ 3321154 w 7229348"/>
                <a:gd name="connsiteY2815" fmla="*/ 2175468 h 4970575"/>
                <a:gd name="connsiteX2816" fmla="*/ 3305434 w 7229348"/>
                <a:gd name="connsiteY2816" fmla="*/ 2187385 h 4970575"/>
                <a:gd name="connsiteX2817" fmla="*/ 3295038 w 7229348"/>
                <a:gd name="connsiteY2817" fmla="*/ 2194865 h 4970575"/>
                <a:gd name="connsiteX2818" fmla="*/ 3120845 w 7229348"/>
                <a:gd name="connsiteY2818" fmla="*/ 2226306 h 4970575"/>
                <a:gd name="connsiteX2819" fmla="*/ 3117549 w 7229348"/>
                <a:gd name="connsiteY2819" fmla="*/ 2226306 h 4970575"/>
                <a:gd name="connsiteX2820" fmla="*/ 3086109 w 7229348"/>
                <a:gd name="connsiteY2820" fmla="*/ 2282595 h 4970575"/>
                <a:gd name="connsiteX2821" fmla="*/ 3115014 w 7229348"/>
                <a:gd name="connsiteY2821" fmla="*/ 2332419 h 4970575"/>
                <a:gd name="connsiteX2822" fmla="*/ 3076346 w 7229348"/>
                <a:gd name="connsiteY2822" fmla="*/ 2318980 h 4970575"/>
                <a:gd name="connsiteX2823" fmla="*/ 3075333 w 7229348"/>
                <a:gd name="connsiteY2823" fmla="*/ 2290075 h 4970575"/>
                <a:gd name="connsiteX2824" fmla="*/ 3065064 w 7229348"/>
                <a:gd name="connsiteY2824" fmla="*/ 2250266 h 4970575"/>
                <a:gd name="connsiteX2825" fmla="*/ 3054160 w 7229348"/>
                <a:gd name="connsiteY2825" fmla="*/ 2223897 h 4970575"/>
                <a:gd name="connsiteX2826" fmla="*/ 3064810 w 7229348"/>
                <a:gd name="connsiteY2826" fmla="*/ 2250266 h 4970575"/>
                <a:gd name="connsiteX2827" fmla="*/ 3074952 w 7229348"/>
                <a:gd name="connsiteY2827" fmla="*/ 2289948 h 4970575"/>
                <a:gd name="connsiteX2828" fmla="*/ 3076093 w 7229348"/>
                <a:gd name="connsiteY2828" fmla="*/ 2318853 h 4970575"/>
                <a:gd name="connsiteX2829" fmla="*/ 3080403 w 7229348"/>
                <a:gd name="connsiteY2829" fmla="*/ 2339898 h 4970575"/>
                <a:gd name="connsiteX2830" fmla="*/ 3067726 w 7229348"/>
                <a:gd name="connsiteY2830" fmla="*/ 2347252 h 4970575"/>
                <a:gd name="connsiteX2831" fmla="*/ 3064683 w 7229348"/>
                <a:gd name="connsiteY2831" fmla="*/ 2345350 h 4970575"/>
                <a:gd name="connsiteX2832" fmla="*/ 3049850 w 7229348"/>
                <a:gd name="connsiteY2832" fmla="*/ 2341420 h 4970575"/>
                <a:gd name="connsiteX2833" fmla="*/ 3035017 w 7229348"/>
                <a:gd name="connsiteY2833" fmla="*/ 2333813 h 4970575"/>
                <a:gd name="connsiteX2834" fmla="*/ 2963515 w 7229348"/>
                <a:gd name="connsiteY2834" fmla="*/ 2313402 h 4970575"/>
                <a:gd name="connsiteX2835" fmla="*/ 2961993 w 7229348"/>
                <a:gd name="connsiteY2835" fmla="*/ 2389469 h 4970575"/>
                <a:gd name="connsiteX2836" fmla="*/ 2985193 w 7229348"/>
                <a:gd name="connsiteY2836" fmla="*/ 2416599 h 4970575"/>
                <a:gd name="connsiteX2837" fmla="*/ 3012451 w 7229348"/>
                <a:gd name="connsiteY2837" fmla="*/ 2437898 h 4970575"/>
                <a:gd name="connsiteX2838" fmla="*/ 2937651 w 7229348"/>
                <a:gd name="connsiteY2838" fmla="*/ 2333179 h 4970575"/>
                <a:gd name="connsiteX2839" fmla="*/ 2930806 w 7229348"/>
                <a:gd name="connsiteY2839" fmla="*/ 2347885 h 4970575"/>
                <a:gd name="connsiteX2840" fmla="*/ 2926749 w 7229348"/>
                <a:gd name="connsiteY2840" fmla="*/ 2357394 h 4970575"/>
                <a:gd name="connsiteX2841" fmla="*/ 2926749 w 7229348"/>
                <a:gd name="connsiteY2841" fmla="*/ 2336222 h 4970575"/>
                <a:gd name="connsiteX2842" fmla="*/ 2958697 w 7229348"/>
                <a:gd name="connsiteY2842" fmla="*/ 2281200 h 4970575"/>
                <a:gd name="connsiteX2843" fmla="*/ 2958697 w 7229348"/>
                <a:gd name="connsiteY2843" fmla="*/ 2281961 h 4970575"/>
                <a:gd name="connsiteX2844" fmla="*/ 2962881 w 7229348"/>
                <a:gd name="connsiteY2844" fmla="*/ 2280313 h 4970575"/>
                <a:gd name="connsiteX2845" fmla="*/ 2963768 w 7229348"/>
                <a:gd name="connsiteY2845" fmla="*/ 2279426 h 4970575"/>
                <a:gd name="connsiteX2846" fmla="*/ 2962754 w 7229348"/>
                <a:gd name="connsiteY2846" fmla="*/ 2280693 h 4970575"/>
                <a:gd name="connsiteX2847" fmla="*/ 2984559 w 7229348"/>
                <a:gd name="connsiteY2847" fmla="*/ 2260535 h 4970575"/>
                <a:gd name="connsiteX2848" fmla="*/ 3015620 w 7229348"/>
                <a:gd name="connsiteY2848" fmla="*/ 2232264 h 4970575"/>
                <a:gd name="connsiteX2849" fmla="*/ 3051625 w 7229348"/>
                <a:gd name="connsiteY2849" fmla="*/ 2222629 h 4970575"/>
                <a:gd name="connsiteX2850" fmla="*/ 3051625 w 7229348"/>
                <a:gd name="connsiteY2850" fmla="*/ 2222629 h 4970575"/>
                <a:gd name="connsiteX2851" fmla="*/ 3015493 w 7229348"/>
                <a:gd name="connsiteY2851" fmla="*/ 2232137 h 4970575"/>
                <a:gd name="connsiteX2852" fmla="*/ 2984813 w 7229348"/>
                <a:gd name="connsiteY2852" fmla="*/ 2260535 h 4970575"/>
                <a:gd name="connsiteX2853" fmla="*/ 2964275 w 7229348"/>
                <a:gd name="connsiteY2853" fmla="*/ 2279426 h 4970575"/>
                <a:gd name="connsiteX2854" fmla="*/ 3023734 w 7229348"/>
                <a:gd name="connsiteY2854" fmla="*/ 2208683 h 4970575"/>
                <a:gd name="connsiteX2855" fmla="*/ 3189433 w 7229348"/>
                <a:gd name="connsiteY2855" fmla="*/ 2090907 h 4970575"/>
                <a:gd name="connsiteX2856" fmla="*/ 3283755 w 7229348"/>
                <a:gd name="connsiteY2856" fmla="*/ 2054268 h 4970575"/>
                <a:gd name="connsiteX2857" fmla="*/ 3221380 w 7229348"/>
                <a:gd name="connsiteY2857" fmla="*/ 2011797 h 4970575"/>
                <a:gd name="connsiteX2858" fmla="*/ 3006872 w 7229348"/>
                <a:gd name="connsiteY2858" fmla="*/ 1977314 h 4970575"/>
                <a:gd name="connsiteX2859" fmla="*/ 2915592 w 7229348"/>
                <a:gd name="connsiteY2859" fmla="*/ 2049577 h 4970575"/>
                <a:gd name="connsiteX2860" fmla="*/ 2869699 w 7229348"/>
                <a:gd name="connsiteY2860" fmla="*/ 2250266 h 4970575"/>
                <a:gd name="connsiteX2861" fmla="*/ 2580012 w 7229348"/>
                <a:gd name="connsiteY2861" fmla="*/ 2271438 h 4970575"/>
                <a:gd name="connsiteX2862" fmla="*/ 2559601 w 7229348"/>
                <a:gd name="connsiteY2862" fmla="*/ 2252549 h 4970575"/>
                <a:gd name="connsiteX2863" fmla="*/ 2527399 w 7229348"/>
                <a:gd name="connsiteY2863" fmla="*/ 2193977 h 4970575"/>
                <a:gd name="connsiteX2864" fmla="*/ 2421920 w 7229348"/>
                <a:gd name="connsiteY2864" fmla="*/ 2138956 h 4970575"/>
                <a:gd name="connsiteX2865" fmla="*/ 2382619 w 7229348"/>
                <a:gd name="connsiteY2865" fmla="*/ 2138956 h 4970575"/>
                <a:gd name="connsiteX2866" fmla="*/ 2382619 w 7229348"/>
                <a:gd name="connsiteY2866" fmla="*/ 2010656 h 4970575"/>
                <a:gd name="connsiteX2867" fmla="*/ 2604734 w 7229348"/>
                <a:gd name="connsiteY2867" fmla="*/ 2249506 h 4970575"/>
                <a:gd name="connsiteX2868" fmla="*/ 2893153 w 7229348"/>
                <a:gd name="connsiteY2868" fmla="*/ 1946127 h 4970575"/>
                <a:gd name="connsiteX2869" fmla="*/ 2907986 w 7229348"/>
                <a:gd name="connsiteY2869" fmla="*/ 1959692 h 4970575"/>
                <a:gd name="connsiteX2870" fmla="*/ 2962373 w 7229348"/>
                <a:gd name="connsiteY2870" fmla="*/ 1965143 h 4970575"/>
                <a:gd name="connsiteX2871" fmla="*/ 3038440 w 7229348"/>
                <a:gd name="connsiteY2871" fmla="*/ 1915447 h 4970575"/>
                <a:gd name="connsiteX2872" fmla="*/ 3082052 w 7229348"/>
                <a:gd name="connsiteY2872" fmla="*/ 1901121 h 4970575"/>
                <a:gd name="connsiteX2873" fmla="*/ 3245722 w 7229348"/>
                <a:gd name="connsiteY2873" fmla="*/ 1835450 h 4970575"/>
                <a:gd name="connsiteX2874" fmla="*/ 3315830 w 7229348"/>
                <a:gd name="connsiteY2874" fmla="*/ 1704615 h 4970575"/>
                <a:gd name="connsiteX2875" fmla="*/ 3318745 w 7229348"/>
                <a:gd name="connsiteY2875" fmla="*/ 1693966 h 4970575"/>
                <a:gd name="connsiteX2876" fmla="*/ 3305181 w 7229348"/>
                <a:gd name="connsiteY2876" fmla="*/ 1613588 h 4970575"/>
                <a:gd name="connsiteX2877" fmla="*/ 3296559 w 7229348"/>
                <a:gd name="connsiteY2877" fmla="*/ 1601925 h 4970575"/>
                <a:gd name="connsiteX2878" fmla="*/ 4848826 w 7229348"/>
                <a:gd name="connsiteY2878" fmla="*/ 1596347 h 4970575"/>
                <a:gd name="connsiteX2879" fmla="*/ 4875196 w 7229348"/>
                <a:gd name="connsiteY2879" fmla="*/ 1610419 h 4970575"/>
                <a:gd name="connsiteX2880" fmla="*/ 4834881 w 7229348"/>
                <a:gd name="connsiteY2880" fmla="*/ 1682302 h 4970575"/>
                <a:gd name="connsiteX2881" fmla="*/ 4809526 w 7229348"/>
                <a:gd name="connsiteY2881" fmla="*/ 1668737 h 4970575"/>
                <a:gd name="connsiteX2882" fmla="*/ 4850222 w 7229348"/>
                <a:gd name="connsiteY2882" fmla="*/ 1595713 h 4970575"/>
                <a:gd name="connsiteX2883" fmla="*/ 4850222 w 7229348"/>
                <a:gd name="connsiteY2883" fmla="*/ 1595713 h 4970575"/>
                <a:gd name="connsiteX2884" fmla="*/ 4809653 w 7229348"/>
                <a:gd name="connsiteY2884" fmla="*/ 1584430 h 4970575"/>
                <a:gd name="connsiteX2885" fmla="*/ 4796087 w 7229348"/>
                <a:gd name="connsiteY2885" fmla="*/ 1655172 h 4970575"/>
                <a:gd name="connsiteX2886" fmla="*/ 4773647 w 7229348"/>
                <a:gd name="connsiteY2886" fmla="*/ 1642494 h 4970575"/>
                <a:gd name="connsiteX2887" fmla="*/ 4809653 w 7229348"/>
                <a:gd name="connsiteY2887" fmla="*/ 1583796 h 4970575"/>
                <a:gd name="connsiteX2888" fmla="*/ 3990161 w 7229348"/>
                <a:gd name="connsiteY2888" fmla="*/ 1577710 h 4970575"/>
                <a:gd name="connsiteX2889" fmla="*/ 3987245 w 7229348"/>
                <a:gd name="connsiteY2889" fmla="*/ 1580627 h 4970575"/>
                <a:gd name="connsiteX2890" fmla="*/ 3977610 w 7229348"/>
                <a:gd name="connsiteY2890" fmla="*/ 1603827 h 4970575"/>
                <a:gd name="connsiteX2891" fmla="*/ 3990288 w 7229348"/>
                <a:gd name="connsiteY2891" fmla="*/ 1577710 h 4970575"/>
                <a:gd name="connsiteX2892" fmla="*/ 2473645 w 7229348"/>
                <a:gd name="connsiteY2892" fmla="*/ 1575429 h 4970575"/>
                <a:gd name="connsiteX2893" fmla="*/ 2517511 w 7229348"/>
                <a:gd name="connsiteY2893" fmla="*/ 1702206 h 4970575"/>
                <a:gd name="connsiteX2894" fmla="*/ 2519032 w 7229348"/>
                <a:gd name="connsiteY2894" fmla="*/ 1720589 h 4970575"/>
                <a:gd name="connsiteX2895" fmla="*/ 2560868 w 7229348"/>
                <a:gd name="connsiteY2895" fmla="*/ 2127165 h 4970575"/>
                <a:gd name="connsiteX2896" fmla="*/ 2566953 w 7229348"/>
                <a:gd name="connsiteY2896" fmla="*/ 2142125 h 4970575"/>
                <a:gd name="connsiteX2897" fmla="*/ 2372223 w 7229348"/>
                <a:gd name="connsiteY2897" fmla="*/ 1982512 h 4970575"/>
                <a:gd name="connsiteX2898" fmla="*/ 2413680 w 7229348"/>
                <a:gd name="connsiteY2898" fmla="*/ 1909615 h 4970575"/>
                <a:gd name="connsiteX2899" fmla="*/ 2417356 w 7229348"/>
                <a:gd name="connsiteY2899" fmla="*/ 1838873 h 4970575"/>
                <a:gd name="connsiteX2900" fmla="*/ 2362334 w 7229348"/>
                <a:gd name="connsiteY2900" fmla="*/ 1699417 h 4970575"/>
                <a:gd name="connsiteX2901" fmla="*/ 2373110 w 7229348"/>
                <a:gd name="connsiteY2901" fmla="*/ 1661384 h 4970575"/>
                <a:gd name="connsiteX2902" fmla="*/ 2473645 w 7229348"/>
                <a:gd name="connsiteY2902" fmla="*/ 1575935 h 4970575"/>
                <a:gd name="connsiteX2903" fmla="*/ 4015262 w 7229348"/>
                <a:gd name="connsiteY2903" fmla="*/ 1575429 h 4970575"/>
                <a:gd name="connsiteX2904" fmla="*/ 4015262 w 7229348"/>
                <a:gd name="connsiteY2904" fmla="*/ 1575429 h 4970575"/>
                <a:gd name="connsiteX2905" fmla="*/ 4014376 w 7229348"/>
                <a:gd name="connsiteY2905" fmla="*/ 1586712 h 4970575"/>
                <a:gd name="connsiteX2906" fmla="*/ 4015516 w 7229348"/>
                <a:gd name="connsiteY2906" fmla="*/ 1575429 h 4970575"/>
                <a:gd name="connsiteX2907" fmla="*/ 4143562 w 7229348"/>
                <a:gd name="connsiteY2907" fmla="*/ 1566554 h 4970575"/>
                <a:gd name="connsiteX2908" fmla="*/ 4114023 w 7229348"/>
                <a:gd name="connsiteY2908" fmla="*/ 1627788 h 4970575"/>
                <a:gd name="connsiteX2909" fmla="*/ 4093485 w 7229348"/>
                <a:gd name="connsiteY2909" fmla="*/ 1636155 h 4970575"/>
                <a:gd name="connsiteX2910" fmla="*/ 3964298 w 7229348"/>
                <a:gd name="connsiteY2910" fmla="*/ 1621702 h 4970575"/>
                <a:gd name="connsiteX2911" fmla="*/ 4093485 w 7229348"/>
                <a:gd name="connsiteY2911" fmla="*/ 1636536 h 4970575"/>
                <a:gd name="connsiteX2912" fmla="*/ 4093485 w 7229348"/>
                <a:gd name="connsiteY2912" fmla="*/ 1636536 h 4970575"/>
                <a:gd name="connsiteX2913" fmla="*/ 4113896 w 7229348"/>
                <a:gd name="connsiteY2913" fmla="*/ 1628295 h 4970575"/>
                <a:gd name="connsiteX2914" fmla="*/ 4143562 w 7229348"/>
                <a:gd name="connsiteY2914" fmla="*/ 1566554 h 4970575"/>
                <a:gd name="connsiteX2915" fmla="*/ 4008797 w 7229348"/>
                <a:gd name="connsiteY2915" fmla="*/ 1563004 h 4970575"/>
                <a:gd name="connsiteX2916" fmla="*/ 4001444 w 7229348"/>
                <a:gd name="connsiteY2916" fmla="*/ 1566554 h 4970575"/>
                <a:gd name="connsiteX2917" fmla="*/ 3995866 w 7229348"/>
                <a:gd name="connsiteY2917" fmla="*/ 1572386 h 4970575"/>
                <a:gd name="connsiteX2918" fmla="*/ 4008544 w 7229348"/>
                <a:gd name="connsiteY2918" fmla="*/ 1563004 h 4970575"/>
                <a:gd name="connsiteX2919" fmla="*/ 4034153 w 7229348"/>
                <a:gd name="connsiteY2919" fmla="*/ 1557553 h 4970575"/>
                <a:gd name="connsiteX2920" fmla="*/ 4018559 w 7229348"/>
                <a:gd name="connsiteY2920" fmla="*/ 1558821 h 4970575"/>
                <a:gd name="connsiteX2921" fmla="*/ 4016150 w 7229348"/>
                <a:gd name="connsiteY2921" fmla="*/ 1559835 h 4970575"/>
                <a:gd name="connsiteX2922" fmla="*/ 4034153 w 7229348"/>
                <a:gd name="connsiteY2922" fmla="*/ 1557553 h 4970575"/>
                <a:gd name="connsiteX2923" fmla="*/ 4255760 w 7229348"/>
                <a:gd name="connsiteY2923" fmla="*/ 1551594 h 4970575"/>
                <a:gd name="connsiteX2924" fmla="*/ 4213670 w 7229348"/>
                <a:gd name="connsiteY2924" fmla="*/ 1592670 h 4970575"/>
                <a:gd name="connsiteX2925" fmla="*/ 4221530 w 7229348"/>
                <a:gd name="connsiteY2925" fmla="*/ 1587979 h 4970575"/>
                <a:gd name="connsiteX2926" fmla="*/ 4257155 w 7229348"/>
                <a:gd name="connsiteY2926" fmla="*/ 1550707 h 4970575"/>
                <a:gd name="connsiteX2927" fmla="*/ 4265776 w 7229348"/>
                <a:gd name="connsiteY2927" fmla="*/ 1541325 h 4970575"/>
                <a:gd name="connsiteX2928" fmla="*/ 4265776 w 7229348"/>
                <a:gd name="connsiteY2928" fmla="*/ 1541325 h 4970575"/>
                <a:gd name="connsiteX2929" fmla="*/ 4162705 w 7229348"/>
                <a:gd name="connsiteY2929" fmla="*/ 1561610 h 4970575"/>
                <a:gd name="connsiteX2930" fmla="*/ 4265649 w 7229348"/>
                <a:gd name="connsiteY2930" fmla="*/ 1541452 h 4970575"/>
                <a:gd name="connsiteX2931" fmla="*/ 4265649 w 7229348"/>
                <a:gd name="connsiteY2931" fmla="*/ 1541452 h 4970575"/>
                <a:gd name="connsiteX2932" fmla="*/ 2502170 w 7229348"/>
                <a:gd name="connsiteY2932" fmla="*/ 1530169 h 4970575"/>
                <a:gd name="connsiteX2933" fmla="*/ 2587745 w 7229348"/>
                <a:gd name="connsiteY2933" fmla="*/ 1750762 h 4970575"/>
                <a:gd name="connsiteX2934" fmla="*/ 2502170 w 7229348"/>
                <a:gd name="connsiteY2934" fmla="*/ 1530169 h 4970575"/>
                <a:gd name="connsiteX2935" fmla="*/ 4343744 w 7229348"/>
                <a:gd name="connsiteY2935" fmla="*/ 1526366 h 4970575"/>
                <a:gd name="connsiteX2936" fmla="*/ 4502090 w 7229348"/>
                <a:gd name="connsiteY2936" fmla="*/ 1559328 h 4970575"/>
                <a:gd name="connsiteX2937" fmla="*/ 4520979 w 7229348"/>
                <a:gd name="connsiteY2937" fmla="*/ 1597995 h 4970575"/>
                <a:gd name="connsiteX2938" fmla="*/ 4511598 w 7229348"/>
                <a:gd name="connsiteY2938" fmla="*/ 1656693 h 4970575"/>
                <a:gd name="connsiteX2939" fmla="*/ 4359465 w 7229348"/>
                <a:gd name="connsiteY2939" fmla="*/ 1603319 h 4970575"/>
                <a:gd name="connsiteX2940" fmla="*/ 4314965 w 7229348"/>
                <a:gd name="connsiteY2940" fmla="*/ 1556919 h 4970575"/>
                <a:gd name="connsiteX2941" fmla="*/ 4343744 w 7229348"/>
                <a:gd name="connsiteY2941" fmla="*/ 1526366 h 4970575"/>
                <a:gd name="connsiteX2942" fmla="*/ 3820025 w 7229348"/>
                <a:gd name="connsiteY2942" fmla="*/ 1526366 h 4970575"/>
                <a:gd name="connsiteX2943" fmla="*/ 3820025 w 7229348"/>
                <a:gd name="connsiteY2943" fmla="*/ 1526366 h 4970575"/>
                <a:gd name="connsiteX2944" fmla="*/ 3839676 w 7229348"/>
                <a:gd name="connsiteY2944" fmla="*/ 1560342 h 4970575"/>
                <a:gd name="connsiteX2945" fmla="*/ 3836760 w 7229348"/>
                <a:gd name="connsiteY2945" fmla="*/ 1565160 h 4970575"/>
                <a:gd name="connsiteX2946" fmla="*/ 3795303 w 7229348"/>
                <a:gd name="connsiteY2946" fmla="*/ 1543607 h 4970575"/>
                <a:gd name="connsiteX2947" fmla="*/ 3820659 w 7229348"/>
                <a:gd name="connsiteY2947" fmla="*/ 1525985 h 4970575"/>
                <a:gd name="connsiteX2948" fmla="*/ 3229748 w 7229348"/>
                <a:gd name="connsiteY2948" fmla="*/ 1515209 h 4970575"/>
                <a:gd name="connsiteX2949" fmla="*/ 3192728 w 7229348"/>
                <a:gd name="connsiteY2949" fmla="*/ 1585317 h 4970575"/>
                <a:gd name="connsiteX2950" fmla="*/ 3229748 w 7229348"/>
                <a:gd name="connsiteY2950" fmla="*/ 1515209 h 4970575"/>
                <a:gd name="connsiteX2951" fmla="*/ 4804328 w 7229348"/>
                <a:gd name="connsiteY2951" fmla="*/ 1510899 h 4970575"/>
                <a:gd name="connsiteX2952" fmla="*/ 4758688 w 7229348"/>
                <a:gd name="connsiteY2952" fmla="*/ 1635268 h 4970575"/>
                <a:gd name="connsiteX2953" fmla="*/ 4728514 w 7229348"/>
                <a:gd name="connsiteY2953" fmla="*/ 1645790 h 4970575"/>
                <a:gd name="connsiteX2954" fmla="*/ 2664699 w 7229348"/>
                <a:gd name="connsiteY2954" fmla="*/ 1507856 h 4970575"/>
                <a:gd name="connsiteX2955" fmla="*/ 3170035 w 7229348"/>
                <a:gd name="connsiteY2955" fmla="*/ 1526366 h 4970575"/>
                <a:gd name="connsiteX2956" fmla="*/ 3172317 w 7229348"/>
                <a:gd name="connsiteY2956" fmla="*/ 1532705 h 4970575"/>
                <a:gd name="connsiteX2957" fmla="*/ 3101576 w 7229348"/>
                <a:gd name="connsiteY2957" fmla="*/ 1603446 h 4970575"/>
                <a:gd name="connsiteX2958" fmla="*/ 2725933 w 7229348"/>
                <a:gd name="connsiteY2958" fmla="*/ 1622083 h 4970575"/>
                <a:gd name="connsiteX2959" fmla="*/ 2686885 w 7229348"/>
                <a:gd name="connsiteY2959" fmla="*/ 1593304 h 4970575"/>
                <a:gd name="connsiteX2960" fmla="*/ 2664699 w 7229348"/>
                <a:gd name="connsiteY2960" fmla="*/ 1507856 h 4970575"/>
                <a:gd name="connsiteX2961" fmla="*/ 3840309 w 7229348"/>
                <a:gd name="connsiteY2961" fmla="*/ 1506715 h 4970575"/>
                <a:gd name="connsiteX2962" fmla="*/ 3842845 w 7229348"/>
                <a:gd name="connsiteY2962" fmla="*/ 1511406 h 4970575"/>
                <a:gd name="connsiteX2963" fmla="*/ 3872131 w 7229348"/>
                <a:gd name="connsiteY2963" fmla="*/ 1566427 h 4970575"/>
                <a:gd name="connsiteX2964" fmla="*/ 3873779 w 7229348"/>
                <a:gd name="connsiteY2964" fmla="*/ 1569343 h 4970575"/>
                <a:gd name="connsiteX2965" fmla="*/ 3873779 w 7229348"/>
                <a:gd name="connsiteY2965" fmla="*/ 1570358 h 4970575"/>
                <a:gd name="connsiteX2966" fmla="*/ 3873779 w 7229348"/>
                <a:gd name="connsiteY2966" fmla="*/ 1570358 h 4970575"/>
                <a:gd name="connsiteX2967" fmla="*/ 3882020 w 7229348"/>
                <a:gd name="connsiteY2967" fmla="*/ 1581514 h 4970575"/>
                <a:gd name="connsiteX2968" fmla="*/ 3887724 w 7229348"/>
                <a:gd name="connsiteY2968" fmla="*/ 1589247 h 4970575"/>
                <a:gd name="connsiteX2969" fmla="*/ 3887724 w 7229348"/>
                <a:gd name="connsiteY2969" fmla="*/ 1589247 h 4970575"/>
                <a:gd name="connsiteX2970" fmla="*/ 3887724 w 7229348"/>
                <a:gd name="connsiteY2970" fmla="*/ 1590135 h 4970575"/>
                <a:gd name="connsiteX2971" fmla="*/ 3891654 w 7229348"/>
                <a:gd name="connsiteY2971" fmla="*/ 1592163 h 4970575"/>
                <a:gd name="connsiteX2972" fmla="*/ 3906741 w 7229348"/>
                <a:gd name="connsiteY2972" fmla="*/ 1602052 h 4970575"/>
                <a:gd name="connsiteX2973" fmla="*/ 3911685 w 7229348"/>
                <a:gd name="connsiteY2973" fmla="*/ 1603066 h 4970575"/>
                <a:gd name="connsiteX2974" fmla="*/ 3917137 w 7229348"/>
                <a:gd name="connsiteY2974" fmla="*/ 1605982 h 4970575"/>
                <a:gd name="connsiteX2975" fmla="*/ 3949845 w 7229348"/>
                <a:gd name="connsiteY2975" fmla="*/ 1611053 h 4970575"/>
                <a:gd name="connsiteX2976" fmla="*/ 3911812 w 7229348"/>
                <a:gd name="connsiteY2976" fmla="*/ 1603066 h 4970575"/>
                <a:gd name="connsiteX2977" fmla="*/ 3891781 w 7229348"/>
                <a:gd name="connsiteY2977" fmla="*/ 1592163 h 4970575"/>
                <a:gd name="connsiteX2978" fmla="*/ 3887217 w 7229348"/>
                <a:gd name="connsiteY2978" fmla="*/ 1589247 h 4970575"/>
                <a:gd name="connsiteX2979" fmla="*/ 3881385 w 7229348"/>
                <a:gd name="connsiteY2979" fmla="*/ 1581514 h 4970575"/>
                <a:gd name="connsiteX2980" fmla="*/ 3873145 w 7229348"/>
                <a:gd name="connsiteY2980" fmla="*/ 1570231 h 4970575"/>
                <a:gd name="connsiteX2981" fmla="*/ 3873145 w 7229348"/>
                <a:gd name="connsiteY2981" fmla="*/ 1569216 h 4970575"/>
                <a:gd name="connsiteX2982" fmla="*/ 3871751 w 7229348"/>
                <a:gd name="connsiteY2982" fmla="*/ 1566301 h 4970575"/>
                <a:gd name="connsiteX2983" fmla="*/ 3842338 w 7229348"/>
                <a:gd name="connsiteY2983" fmla="*/ 1511279 h 4970575"/>
                <a:gd name="connsiteX2984" fmla="*/ 3839676 w 7229348"/>
                <a:gd name="connsiteY2984" fmla="*/ 1506588 h 4970575"/>
                <a:gd name="connsiteX2985" fmla="*/ 4141153 w 7229348"/>
                <a:gd name="connsiteY2985" fmla="*/ 1499869 h 4970575"/>
                <a:gd name="connsiteX2986" fmla="*/ 4132406 w 7229348"/>
                <a:gd name="connsiteY2986" fmla="*/ 1530422 h 4970575"/>
                <a:gd name="connsiteX2987" fmla="*/ 4132406 w 7229348"/>
                <a:gd name="connsiteY2987" fmla="*/ 1530422 h 4970575"/>
                <a:gd name="connsiteX2988" fmla="*/ 4141153 w 7229348"/>
                <a:gd name="connsiteY2988" fmla="*/ 1499742 h 4970575"/>
                <a:gd name="connsiteX2989" fmla="*/ 2641372 w 7229348"/>
                <a:gd name="connsiteY2989" fmla="*/ 1499869 h 4970575"/>
                <a:gd name="connsiteX2990" fmla="*/ 2671672 w 7229348"/>
                <a:gd name="connsiteY2990" fmla="*/ 1617645 h 4970575"/>
                <a:gd name="connsiteX2991" fmla="*/ 2662924 w 7229348"/>
                <a:gd name="connsiteY2991" fmla="*/ 1619801 h 4970575"/>
                <a:gd name="connsiteX2992" fmla="*/ 2633259 w 7229348"/>
                <a:gd name="connsiteY2992" fmla="*/ 1502024 h 4970575"/>
                <a:gd name="connsiteX2993" fmla="*/ 3803924 w 7229348"/>
                <a:gd name="connsiteY2993" fmla="*/ 1495052 h 4970575"/>
                <a:gd name="connsiteX2994" fmla="*/ 3789091 w 7229348"/>
                <a:gd name="connsiteY2994" fmla="*/ 1528140 h 4970575"/>
                <a:gd name="connsiteX2995" fmla="*/ 3768300 w 7229348"/>
                <a:gd name="connsiteY2995" fmla="*/ 1532324 h 4970575"/>
                <a:gd name="connsiteX2996" fmla="*/ 3766145 w 7229348"/>
                <a:gd name="connsiteY2996" fmla="*/ 1523577 h 4970575"/>
                <a:gd name="connsiteX2997" fmla="*/ 3804178 w 7229348"/>
                <a:gd name="connsiteY2997" fmla="*/ 1495052 h 4970575"/>
                <a:gd name="connsiteX2998" fmla="*/ 2592690 w 7229348"/>
                <a:gd name="connsiteY2998" fmla="*/ 1487952 h 4970575"/>
                <a:gd name="connsiteX2999" fmla="*/ 2617031 w 7229348"/>
                <a:gd name="connsiteY2999" fmla="*/ 1521041 h 4970575"/>
                <a:gd name="connsiteX3000" fmla="*/ 2627554 w 7229348"/>
                <a:gd name="connsiteY3000" fmla="*/ 1569090 h 4970575"/>
                <a:gd name="connsiteX3001" fmla="*/ 2622990 w 7229348"/>
                <a:gd name="connsiteY3001" fmla="*/ 1570991 h 4970575"/>
                <a:gd name="connsiteX3002" fmla="*/ 2592690 w 7229348"/>
                <a:gd name="connsiteY3002" fmla="*/ 1487952 h 4970575"/>
                <a:gd name="connsiteX3003" fmla="*/ 4654477 w 7229348"/>
                <a:gd name="connsiteY3003" fmla="*/ 1482627 h 4970575"/>
                <a:gd name="connsiteX3004" fmla="*/ 4628360 w 7229348"/>
                <a:gd name="connsiteY3004" fmla="*/ 1545382 h 4970575"/>
                <a:gd name="connsiteX3005" fmla="*/ 4622022 w 7229348"/>
                <a:gd name="connsiteY3005" fmla="*/ 1599897 h 4970575"/>
                <a:gd name="connsiteX3006" fmla="*/ 4631783 w 7229348"/>
                <a:gd name="connsiteY3006" fmla="*/ 1697389 h 4970575"/>
                <a:gd name="connsiteX3007" fmla="*/ 4661322 w 7229348"/>
                <a:gd name="connsiteY3007" fmla="*/ 1629689 h 4970575"/>
                <a:gd name="connsiteX3008" fmla="*/ 4710385 w 7229348"/>
                <a:gd name="connsiteY3008" fmla="*/ 1655045 h 4970575"/>
                <a:gd name="connsiteX3009" fmla="*/ 4708230 w 7229348"/>
                <a:gd name="connsiteY3009" fmla="*/ 1662525 h 4970575"/>
                <a:gd name="connsiteX3010" fmla="*/ 4579298 w 7229348"/>
                <a:gd name="connsiteY3010" fmla="*/ 1694346 h 4970575"/>
                <a:gd name="connsiteX3011" fmla="*/ 4524909 w 7229348"/>
                <a:gd name="connsiteY3011" fmla="*/ 1669878 h 4970575"/>
                <a:gd name="connsiteX3012" fmla="*/ 4550265 w 7229348"/>
                <a:gd name="connsiteY3012" fmla="*/ 1558187 h 4970575"/>
                <a:gd name="connsiteX3013" fmla="*/ 4565605 w 7229348"/>
                <a:gd name="connsiteY3013" fmla="*/ 1530549 h 4970575"/>
                <a:gd name="connsiteX3014" fmla="*/ 4654350 w 7229348"/>
                <a:gd name="connsiteY3014" fmla="*/ 1483007 h 4970575"/>
                <a:gd name="connsiteX3015" fmla="*/ 2477702 w 7229348"/>
                <a:gd name="connsiteY3015" fmla="*/ 1474513 h 4970575"/>
                <a:gd name="connsiteX3016" fmla="*/ 2477068 w 7229348"/>
                <a:gd name="connsiteY3016" fmla="*/ 1530549 h 4970575"/>
                <a:gd name="connsiteX3017" fmla="*/ 2463376 w 7229348"/>
                <a:gd name="connsiteY3017" fmla="*/ 1557806 h 4970575"/>
                <a:gd name="connsiteX3018" fmla="*/ 2354474 w 7229348"/>
                <a:gd name="connsiteY3018" fmla="*/ 1649086 h 4970575"/>
                <a:gd name="connsiteX3019" fmla="*/ 2340909 w 7229348"/>
                <a:gd name="connsiteY3019" fmla="*/ 1698276 h 4970575"/>
                <a:gd name="connsiteX3020" fmla="*/ 2395423 w 7229348"/>
                <a:gd name="connsiteY3020" fmla="*/ 1841028 h 4970575"/>
                <a:gd name="connsiteX3021" fmla="*/ 2391620 w 7229348"/>
                <a:gd name="connsiteY3021" fmla="*/ 1905811 h 4970575"/>
                <a:gd name="connsiteX3022" fmla="*/ 2363221 w 7229348"/>
                <a:gd name="connsiteY3022" fmla="*/ 1953733 h 4970575"/>
                <a:gd name="connsiteX3023" fmla="*/ 2287155 w 7229348"/>
                <a:gd name="connsiteY3023" fmla="*/ 1870821 h 4970575"/>
                <a:gd name="connsiteX3024" fmla="*/ 2243924 w 7229348"/>
                <a:gd name="connsiteY3024" fmla="*/ 1841155 h 4970575"/>
                <a:gd name="connsiteX3025" fmla="*/ 2211342 w 7229348"/>
                <a:gd name="connsiteY3025" fmla="*/ 1795515 h 4970575"/>
                <a:gd name="connsiteX3026" fmla="*/ 2311370 w 7229348"/>
                <a:gd name="connsiteY3026" fmla="*/ 1556412 h 4970575"/>
                <a:gd name="connsiteX3027" fmla="*/ 2477321 w 7229348"/>
                <a:gd name="connsiteY3027" fmla="*/ 1474513 h 4970575"/>
                <a:gd name="connsiteX3028" fmla="*/ 4027687 w 7229348"/>
                <a:gd name="connsiteY3028" fmla="*/ 1470710 h 4970575"/>
                <a:gd name="connsiteX3029" fmla="*/ 4018052 w 7229348"/>
                <a:gd name="connsiteY3029" fmla="*/ 1507222 h 4970575"/>
                <a:gd name="connsiteX3030" fmla="*/ 4007656 w 7229348"/>
                <a:gd name="connsiteY3030" fmla="*/ 1546396 h 4970575"/>
                <a:gd name="connsiteX3031" fmla="*/ 4007656 w 7229348"/>
                <a:gd name="connsiteY3031" fmla="*/ 1546396 h 4970575"/>
                <a:gd name="connsiteX3032" fmla="*/ 4007656 w 7229348"/>
                <a:gd name="connsiteY3032" fmla="*/ 1546396 h 4970575"/>
                <a:gd name="connsiteX3033" fmla="*/ 4147112 w 7229348"/>
                <a:gd name="connsiteY3033" fmla="*/ 1556158 h 4970575"/>
                <a:gd name="connsiteX3034" fmla="*/ 4007656 w 7229348"/>
                <a:gd name="connsiteY3034" fmla="*/ 1546016 h 4970575"/>
                <a:gd name="connsiteX3035" fmla="*/ 4018052 w 7229348"/>
                <a:gd name="connsiteY3035" fmla="*/ 1506842 h 4970575"/>
                <a:gd name="connsiteX3036" fmla="*/ 4027560 w 7229348"/>
                <a:gd name="connsiteY3036" fmla="*/ 1470330 h 4970575"/>
                <a:gd name="connsiteX3037" fmla="*/ 4750321 w 7229348"/>
                <a:gd name="connsiteY3037" fmla="*/ 1462216 h 4970575"/>
                <a:gd name="connsiteX3038" fmla="*/ 4780113 w 7229348"/>
                <a:gd name="connsiteY3038" fmla="*/ 1508743 h 4970575"/>
                <a:gd name="connsiteX3039" fmla="*/ 4731938 w 7229348"/>
                <a:gd name="connsiteY3039" fmla="*/ 1607757 h 4970575"/>
                <a:gd name="connsiteX3040" fmla="*/ 4671338 w 7229348"/>
                <a:gd name="connsiteY3040" fmla="*/ 1614603 h 4970575"/>
                <a:gd name="connsiteX3041" fmla="*/ 4750321 w 7229348"/>
                <a:gd name="connsiteY3041" fmla="*/ 1462470 h 4970575"/>
                <a:gd name="connsiteX3042" fmla="*/ 3890006 w 7229348"/>
                <a:gd name="connsiteY3042" fmla="*/ 1459047 h 4970575"/>
                <a:gd name="connsiteX3043" fmla="*/ 3905727 w 7229348"/>
                <a:gd name="connsiteY3043" fmla="*/ 1489473 h 4970575"/>
                <a:gd name="connsiteX3044" fmla="*/ 3905727 w 7229348"/>
                <a:gd name="connsiteY3044" fmla="*/ 1489473 h 4970575"/>
                <a:gd name="connsiteX3045" fmla="*/ 3905727 w 7229348"/>
                <a:gd name="connsiteY3045" fmla="*/ 1489473 h 4970575"/>
                <a:gd name="connsiteX3046" fmla="*/ 3906995 w 7229348"/>
                <a:gd name="connsiteY3046" fmla="*/ 1490487 h 4970575"/>
                <a:gd name="connsiteX3047" fmla="*/ 3921447 w 7229348"/>
                <a:gd name="connsiteY3047" fmla="*/ 1502024 h 4970575"/>
                <a:gd name="connsiteX3048" fmla="*/ 3924109 w 7229348"/>
                <a:gd name="connsiteY3048" fmla="*/ 1503165 h 4970575"/>
                <a:gd name="connsiteX3049" fmla="*/ 3924109 w 7229348"/>
                <a:gd name="connsiteY3049" fmla="*/ 1503165 h 4970575"/>
                <a:gd name="connsiteX3050" fmla="*/ 3925251 w 7229348"/>
                <a:gd name="connsiteY3050" fmla="*/ 1503165 h 4970575"/>
                <a:gd name="connsiteX3051" fmla="*/ 3926772 w 7229348"/>
                <a:gd name="connsiteY3051" fmla="*/ 1504306 h 4970575"/>
                <a:gd name="connsiteX3052" fmla="*/ 3931463 w 7229348"/>
                <a:gd name="connsiteY3052" fmla="*/ 1505827 h 4970575"/>
                <a:gd name="connsiteX3053" fmla="*/ 3933111 w 7229348"/>
                <a:gd name="connsiteY3053" fmla="*/ 1506461 h 4970575"/>
                <a:gd name="connsiteX3054" fmla="*/ 3935013 w 7229348"/>
                <a:gd name="connsiteY3054" fmla="*/ 1506461 h 4970575"/>
                <a:gd name="connsiteX3055" fmla="*/ 3940337 w 7229348"/>
                <a:gd name="connsiteY3055" fmla="*/ 1508616 h 4970575"/>
                <a:gd name="connsiteX3056" fmla="*/ 3945662 w 7229348"/>
                <a:gd name="connsiteY3056" fmla="*/ 1509758 h 4970575"/>
                <a:gd name="connsiteX3057" fmla="*/ 3946676 w 7229348"/>
                <a:gd name="connsiteY3057" fmla="*/ 1509758 h 4970575"/>
                <a:gd name="connsiteX3058" fmla="*/ 3948324 w 7229348"/>
                <a:gd name="connsiteY3058" fmla="*/ 1509758 h 4970575"/>
                <a:gd name="connsiteX3059" fmla="*/ 3954282 w 7229348"/>
                <a:gd name="connsiteY3059" fmla="*/ 1511532 h 4970575"/>
                <a:gd name="connsiteX3060" fmla="*/ 3984456 w 7229348"/>
                <a:gd name="connsiteY3060" fmla="*/ 1517238 h 4970575"/>
                <a:gd name="connsiteX3061" fmla="*/ 3948324 w 7229348"/>
                <a:gd name="connsiteY3061" fmla="*/ 1509758 h 4970575"/>
                <a:gd name="connsiteX3062" fmla="*/ 3947183 w 7229348"/>
                <a:gd name="connsiteY3062" fmla="*/ 1509758 h 4970575"/>
                <a:gd name="connsiteX3063" fmla="*/ 3945662 w 7229348"/>
                <a:gd name="connsiteY3063" fmla="*/ 1509758 h 4970575"/>
                <a:gd name="connsiteX3064" fmla="*/ 3935013 w 7229348"/>
                <a:gd name="connsiteY3064" fmla="*/ 1506461 h 4970575"/>
                <a:gd name="connsiteX3065" fmla="*/ 3933491 w 7229348"/>
                <a:gd name="connsiteY3065" fmla="*/ 1506461 h 4970575"/>
                <a:gd name="connsiteX3066" fmla="*/ 3931463 w 7229348"/>
                <a:gd name="connsiteY3066" fmla="*/ 1505827 h 4970575"/>
                <a:gd name="connsiteX3067" fmla="*/ 3925251 w 7229348"/>
                <a:gd name="connsiteY3067" fmla="*/ 1503165 h 4970575"/>
                <a:gd name="connsiteX3068" fmla="*/ 3925251 w 7229348"/>
                <a:gd name="connsiteY3068" fmla="*/ 1503165 h 4970575"/>
                <a:gd name="connsiteX3069" fmla="*/ 3924109 w 7229348"/>
                <a:gd name="connsiteY3069" fmla="*/ 1503165 h 4970575"/>
                <a:gd name="connsiteX3070" fmla="*/ 3906995 w 7229348"/>
                <a:gd name="connsiteY3070" fmla="*/ 1490487 h 4970575"/>
                <a:gd name="connsiteX3071" fmla="*/ 3905727 w 7229348"/>
                <a:gd name="connsiteY3071" fmla="*/ 1489346 h 4970575"/>
                <a:gd name="connsiteX3072" fmla="*/ 3905727 w 7229348"/>
                <a:gd name="connsiteY3072" fmla="*/ 1489346 h 4970575"/>
                <a:gd name="connsiteX3073" fmla="*/ 3905727 w 7229348"/>
                <a:gd name="connsiteY3073" fmla="*/ 1489346 h 4970575"/>
                <a:gd name="connsiteX3074" fmla="*/ 3890006 w 7229348"/>
                <a:gd name="connsiteY3074" fmla="*/ 1459047 h 4970575"/>
                <a:gd name="connsiteX3075" fmla="*/ 2516242 w 7229348"/>
                <a:gd name="connsiteY3075" fmla="*/ 1441424 h 4970575"/>
                <a:gd name="connsiteX3076" fmla="*/ 2516242 w 7229348"/>
                <a:gd name="connsiteY3076" fmla="*/ 1442438 h 4970575"/>
                <a:gd name="connsiteX3077" fmla="*/ 2527145 w 7229348"/>
                <a:gd name="connsiteY3077" fmla="*/ 1463864 h 4970575"/>
                <a:gd name="connsiteX3078" fmla="*/ 2549331 w 7229348"/>
                <a:gd name="connsiteY3078" fmla="*/ 1575809 h 4970575"/>
                <a:gd name="connsiteX3079" fmla="*/ 2615510 w 7229348"/>
                <a:gd name="connsiteY3079" fmla="*/ 1722491 h 4970575"/>
                <a:gd name="connsiteX3080" fmla="*/ 2615510 w 7229348"/>
                <a:gd name="connsiteY3080" fmla="*/ 1637550 h 4970575"/>
                <a:gd name="connsiteX3081" fmla="*/ 2607649 w 7229348"/>
                <a:gd name="connsiteY3081" fmla="*/ 1617645 h 4970575"/>
                <a:gd name="connsiteX3082" fmla="*/ 2544260 w 7229348"/>
                <a:gd name="connsiteY3082" fmla="*/ 1470330 h 4970575"/>
                <a:gd name="connsiteX3083" fmla="*/ 2555544 w 7229348"/>
                <a:gd name="connsiteY3083" fmla="*/ 1464498 h 4970575"/>
                <a:gd name="connsiteX3084" fmla="*/ 2571264 w 7229348"/>
                <a:gd name="connsiteY3084" fmla="*/ 1489854 h 4970575"/>
                <a:gd name="connsiteX3085" fmla="*/ 2615763 w 7229348"/>
                <a:gd name="connsiteY3085" fmla="*/ 1601038 h 4970575"/>
                <a:gd name="connsiteX3086" fmla="*/ 2679152 w 7229348"/>
                <a:gd name="connsiteY3086" fmla="*/ 1641860 h 4970575"/>
                <a:gd name="connsiteX3087" fmla="*/ 3005351 w 7229348"/>
                <a:gd name="connsiteY3087" fmla="*/ 1633112 h 4970575"/>
                <a:gd name="connsiteX3088" fmla="*/ 3168641 w 7229348"/>
                <a:gd name="connsiteY3088" fmla="*/ 1613969 h 4970575"/>
                <a:gd name="connsiteX3089" fmla="*/ 3315196 w 7229348"/>
                <a:gd name="connsiteY3089" fmla="*/ 1542847 h 4970575"/>
                <a:gd name="connsiteX3090" fmla="*/ 3264485 w 7229348"/>
                <a:gd name="connsiteY3090" fmla="*/ 1497333 h 4970575"/>
                <a:gd name="connsiteX3091" fmla="*/ 3286164 w 7229348"/>
                <a:gd name="connsiteY3091" fmla="*/ 1497333 h 4970575"/>
                <a:gd name="connsiteX3092" fmla="*/ 3295292 w 7229348"/>
                <a:gd name="connsiteY3092" fmla="*/ 1503292 h 4970575"/>
                <a:gd name="connsiteX3093" fmla="*/ 3294404 w 7229348"/>
                <a:gd name="connsiteY3093" fmla="*/ 1578218 h 4970575"/>
                <a:gd name="connsiteX3094" fmla="*/ 3259794 w 7229348"/>
                <a:gd name="connsiteY3094" fmla="*/ 1599009 h 4970575"/>
                <a:gd name="connsiteX3095" fmla="*/ 3281600 w 7229348"/>
                <a:gd name="connsiteY3095" fmla="*/ 1619420 h 4970575"/>
                <a:gd name="connsiteX3096" fmla="*/ 3295165 w 7229348"/>
                <a:gd name="connsiteY3096" fmla="*/ 1691684 h 4970575"/>
                <a:gd name="connsiteX3097" fmla="*/ 3291108 w 7229348"/>
                <a:gd name="connsiteY3097" fmla="*/ 1701826 h 4970575"/>
                <a:gd name="connsiteX3098" fmla="*/ 3199194 w 7229348"/>
                <a:gd name="connsiteY3098" fmla="*/ 1837098 h 4970575"/>
                <a:gd name="connsiteX3099" fmla="*/ 3028679 w 7229348"/>
                <a:gd name="connsiteY3099" fmla="*/ 1885147 h 4970575"/>
                <a:gd name="connsiteX3100" fmla="*/ 2717692 w 7229348"/>
                <a:gd name="connsiteY3100" fmla="*/ 1837858 h 4970575"/>
                <a:gd name="connsiteX3101" fmla="*/ 2608029 w 7229348"/>
                <a:gd name="connsiteY3101" fmla="*/ 1742648 h 4970575"/>
                <a:gd name="connsiteX3102" fmla="*/ 2516623 w 7229348"/>
                <a:gd name="connsiteY3102" fmla="*/ 1441551 h 4970575"/>
                <a:gd name="connsiteX3103" fmla="*/ 3792261 w 7229348"/>
                <a:gd name="connsiteY3103" fmla="*/ 1441424 h 4970575"/>
                <a:gd name="connsiteX3104" fmla="*/ 3792261 w 7229348"/>
                <a:gd name="connsiteY3104" fmla="*/ 1441424 h 4970575"/>
                <a:gd name="connsiteX3105" fmla="*/ 3779583 w 7229348"/>
                <a:gd name="connsiteY3105" fmla="*/ 1493276 h 4970575"/>
                <a:gd name="connsiteX3106" fmla="*/ 3736986 w 7229348"/>
                <a:gd name="connsiteY3106" fmla="*/ 1530169 h 4970575"/>
                <a:gd name="connsiteX3107" fmla="*/ 3783640 w 7229348"/>
                <a:gd name="connsiteY3107" fmla="*/ 1555524 h 4970575"/>
                <a:gd name="connsiteX3108" fmla="*/ 3950606 w 7229348"/>
                <a:gd name="connsiteY3108" fmla="*/ 1640339 h 4970575"/>
                <a:gd name="connsiteX3109" fmla="*/ 4066861 w 7229348"/>
                <a:gd name="connsiteY3109" fmla="*/ 1711461 h 4970575"/>
                <a:gd name="connsiteX3110" fmla="*/ 3940083 w 7229348"/>
                <a:gd name="connsiteY3110" fmla="*/ 1656947 h 4970575"/>
                <a:gd name="connsiteX3111" fmla="*/ 3935900 w 7229348"/>
                <a:gd name="connsiteY3111" fmla="*/ 1666202 h 4970575"/>
                <a:gd name="connsiteX3112" fmla="*/ 3954917 w 7229348"/>
                <a:gd name="connsiteY3112" fmla="*/ 1675330 h 4970575"/>
                <a:gd name="connsiteX3113" fmla="*/ 4080173 w 7229348"/>
                <a:gd name="connsiteY3113" fmla="*/ 1750128 h 4970575"/>
                <a:gd name="connsiteX3114" fmla="*/ 4179821 w 7229348"/>
                <a:gd name="connsiteY3114" fmla="*/ 1813517 h 4970575"/>
                <a:gd name="connsiteX3115" fmla="*/ 4215064 w 7229348"/>
                <a:gd name="connsiteY3115" fmla="*/ 1829745 h 4970575"/>
                <a:gd name="connsiteX3116" fmla="*/ 4256267 w 7229348"/>
                <a:gd name="connsiteY3116" fmla="*/ 1926983 h 4970575"/>
                <a:gd name="connsiteX3117" fmla="*/ 4148633 w 7229348"/>
                <a:gd name="connsiteY3117" fmla="*/ 2166086 h 4970575"/>
                <a:gd name="connsiteX3118" fmla="*/ 4100584 w 7229348"/>
                <a:gd name="connsiteY3118" fmla="*/ 2177369 h 4970575"/>
                <a:gd name="connsiteX3119" fmla="*/ 3921194 w 7229348"/>
                <a:gd name="connsiteY3119" fmla="*/ 2138575 h 4970575"/>
                <a:gd name="connsiteX3120" fmla="*/ 3811277 w 7229348"/>
                <a:gd name="connsiteY3120" fmla="*/ 2120193 h 4970575"/>
                <a:gd name="connsiteX3121" fmla="*/ 3682598 w 7229348"/>
                <a:gd name="connsiteY3121" fmla="*/ 2041210 h 4970575"/>
                <a:gd name="connsiteX3122" fmla="*/ 3672709 w 7229348"/>
                <a:gd name="connsiteY3122" fmla="*/ 2021813 h 4970575"/>
                <a:gd name="connsiteX3123" fmla="*/ 3661172 w 7229348"/>
                <a:gd name="connsiteY3123" fmla="*/ 2032209 h 4970575"/>
                <a:gd name="connsiteX3124" fmla="*/ 3737239 w 7229348"/>
                <a:gd name="connsiteY3124" fmla="*/ 2108276 h 4970575"/>
                <a:gd name="connsiteX3125" fmla="*/ 3696417 w 7229348"/>
                <a:gd name="connsiteY3125" fmla="*/ 2152648 h 4970575"/>
                <a:gd name="connsiteX3126" fmla="*/ 3637212 w 7229348"/>
                <a:gd name="connsiteY3126" fmla="*/ 1989485 h 4970575"/>
                <a:gd name="connsiteX3127" fmla="*/ 3569131 w 7229348"/>
                <a:gd name="connsiteY3127" fmla="*/ 1858523 h 4970575"/>
                <a:gd name="connsiteX3128" fmla="*/ 3564568 w 7229348"/>
                <a:gd name="connsiteY3128" fmla="*/ 1832407 h 4970575"/>
                <a:gd name="connsiteX3129" fmla="*/ 3661680 w 7229348"/>
                <a:gd name="connsiteY3129" fmla="*/ 1601798 h 4970575"/>
                <a:gd name="connsiteX3130" fmla="*/ 3719870 w 7229348"/>
                <a:gd name="connsiteY3130" fmla="*/ 1620561 h 4970575"/>
                <a:gd name="connsiteX3131" fmla="*/ 3905219 w 7229348"/>
                <a:gd name="connsiteY3131" fmla="*/ 1656059 h 4970575"/>
                <a:gd name="connsiteX3132" fmla="*/ 3922462 w 7229348"/>
                <a:gd name="connsiteY3132" fmla="*/ 1664300 h 4970575"/>
                <a:gd name="connsiteX3133" fmla="*/ 3931970 w 7229348"/>
                <a:gd name="connsiteY3133" fmla="*/ 1659736 h 4970575"/>
                <a:gd name="connsiteX3134" fmla="*/ 3916249 w 7229348"/>
                <a:gd name="connsiteY3134" fmla="*/ 1644015 h 4970575"/>
                <a:gd name="connsiteX3135" fmla="*/ 3719237 w 7229348"/>
                <a:gd name="connsiteY3135" fmla="*/ 1606235 h 4970575"/>
                <a:gd name="connsiteX3136" fmla="*/ 3684880 w 7229348"/>
                <a:gd name="connsiteY3136" fmla="*/ 1569090 h 4970575"/>
                <a:gd name="connsiteX3137" fmla="*/ 3792895 w 7229348"/>
                <a:gd name="connsiteY3137" fmla="*/ 1442312 h 4970575"/>
                <a:gd name="connsiteX3138" fmla="*/ 3845254 w 7229348"/>
                <a:gd name="connsiteY3138" fmla="*/ 1428747 h 4970575"/>
                <a:gd name="connsiteX3139" fmla="*/ 3837394 w 7229348"/>
                <a:gd name="connsiteY3139" fmla="*/ 1474894 h 4970575"/>
                <a:gd name="connsiteX3140" fmla="*/ 3845254 w 7229348"/>
                <a:gd name="connsiteY3140" fmla="*/ 1428874 h 4970575"/>
                <a:gd name="connsiteX3141" fmla="*/ 4225587 w 7229348"/>
                <a:gd name="connsiteY3141" fmla="*/ 1427479 h 4970575"/>
                <a:gd name="connsiteX3142" fmla="*/ 4225587 w 7229348"/>
                <a:gd name="connsiteY3142" fmla="*/ 1428366 h 4970575"/>
                <a:gd name="connsiteX3143" fmla="*/ 4220009 w 7229348"/>
                <a:gd name="connsiteY3143" fmla="*/ 1451186 h 4970575"/>
                <a:gd name="connsiteX3144" fmla="*/ 4220009 w 7229348"/>
                <a:gd name="connsiteY3144" fmla="*/ 1451186 h 4970575"/>
                <a:gd name="connsiteX3145" fmla="*/ 4254112 w 7229348"/>
                <a:gd name="connsiteY3145" fmla="*/ 1445354 h 4970575"/>
                <a:gd name="connsiteX3146" fmla="*/ 4254112 w 7229348"/>
                <a:gd name="connsiteY3146" fmla="*/ 1445354 h 4970575"/>
                <a:gd name="connsiteX3147" fmla="*/ 4220009 w 7229348"/>
                <a:gd name="connsiteY3147" fmla="*/ 1451313 h 4970575"/>
                <a:gd name="connsiteX3148" fmla="*/ 4226094 w 7229348"/>
                <a:gd name="connsiteY3148" fmla="*/ 1427606 h 4970575"/>
                <a:gd name="connsiteX3149" fmla="*/ 4694665 w 7229348"/>
                <a:gd name="connsiteY3149" fmla="*/ 1419872 h 4970575"/>
                <a:gd name="connsiteX3150" fmla="*/ 4710766 w 7229348"/>
                <a:gd name="connsiteY3150" fmla="*/ 1419872 h 4970575"/>
                <a:gd name="connsiteX3151" fmla="*/ 4732952 w 7229348"/>
                <a:gd name="connsiteY3151" fmla="*/ 1448397 h 4970575"/>
                <a:gd name="connsiteX3152" fmla="*/ 4680593 w 7229348"/>
                <a:gd name="connsiteY3152" fmla="*/ 1581894 h 4970575"/>
                <a:gd name="connsiteX3153" fmla="*/ 4626079 w 7229348"/>
                <a:gd name="connsiteY3153" fmla="*/ 1573147 h 4970575"/>
                <a:gd name="connsiteX3154" fmla="*/ 4657519 w 7229348"/>
                <a:gd name="connsiteY3154" fmla="*/ 1539677 h 4970575"/>
                <a:gd name="connsiteX3155" fmla="*/ 4675015 w 7229348"/>
                <a:gd name="connsiteY3155" fmla="*/ 1497333 h 4970575"/>
                <a:gd name="connsiteX3156" fmla="*/ 4686171 w 7229348"/>
                <a:gd name="connsiteY3156" fmla="*/ 1436607 h 4970575"/>
                <a:gd name="connsiteX3157" fmla="*/ 4694665 w 7229348"/>
                <a:gd name="connsiteY3157" fmla="*/ 1419872 h 4970575"/>
                <a:gd name="connsiteX3158" fmla="*/ 4152436 w 7229348"/>
                <a:gd name="connsiteY3158" fmla="*/ 1417337 h 4970575"/>
                <a:gd name="connsiteX3159" fmla="*/ 4153324 w 7229348"/>
                <a:gd name="connsiteY3159" fmla="*/ 1430014 h 4970575"/>
                <a:gd name="connsiteX3160" fmla="*/ 4148506 w 7229348"/>
                <a:gd name="connsiteY3160" fmla="*/ 1454482 h 4970575"/>
                <a:gd name="connsiteX3161" fmla="*/ 4153451 w 7229348"/>
                <a:gd name="connsiteY3161" fmla="*/ 1430902 h 4970575"/>
                <a:gd name="connsiteX3162" fmla="*/ 4153451 w 7229348"/>
                <a:gd name="connsiteY3162" fmla="*/ 1430268 h 4970575"/>
                <a:gd name="connsiteX3163" fmla="*/ 4152436 w 7229348"/>
                <a:gd name="connsiteY3163" fmla="*/ 1417590 h 4970575"/>
                <a:gd name="connsiteX3164" fmla="*/ 4181976 w 7229348"/>
                <a:gd name="connsiteY3164" fmla="*/ 1399714 h 4970575"/>
                <a:gd name="connsiteX3165" fmla="*/ 4181976 w 7229348"/>
                <a:gd name="connsiteY3165" fmla="*/ 1399714 h 4970575"/>
                <a:gd name="connsiteX3166" fmla="*/ 4181976 w 7229348"/>
                <a:gd name="connsiteY3166" fmla="*/ 1399714 h 4970575"/>
                <a:gd name="connsiteX3167" fmla="*/ 4181976 w 7229348"/>
                <a:gd name="connsiteY3167" fmla="*/ 1399714 h 4970575"/>
                <a:gd name="connsiteX3168" fmla="*/ 4179187 w 7229348"/>
                <a:gd name="connsiteY3168" fmla="*/ 1433691 h 4970575"/>
                <a:gd name="connsiteX3169" fmla="*/ 4176270 w 7229348"/>
                <a:gd name="connsiteY3169" fmla="*/ 1471724 h 4970575"/>
                <a:gd name="connsiteX3170" fmla="*/ 4181976 w 7229348"/>
                <a:gd name="connsiteY3170" fmla="*/ 1399714 h 4970575"/>
                <a:gd name="connsiteX3171" fmla="*/ 4292652 w 7229348"/>
                <a:gd name="connsiteY3171" fmla="*/ 1399714 h 4970575"/>
                <a:gd name="connsiteX3172" fmla="*/ 4292652 w 7229348"/>
                <a:gd name="connsiteY3172" fmla="*/ 1399081 h 4970575"/>
                <a:gd name="connsiteX3173" fmla="*/ 4014629 w 7229348"/>
                <a:gd name="connsiteY3173" fmla="*/ 1391094 h 4970575"/>
                <a:gd name="connsiteX3174" fmla="*/ 4014629 w 7229348"/>
                <a:gd name="connsiteY3174" fmla="*/ 1391094 h 4970575"/>
                <a:gd name="connsiteX3175" fmla="*/ 4012347 w 7229348"/>
                <a:gd name="connsiteY3175" fmla="*/ 1408082 h 4970575"/>
                <a:gd name="connsiteX3176" fmla="*/ 4011459 w 7229348"/>
                <a:gd name="connsiteY3176" fmla="*/ 1413787 h 4970575"/>
                <a:gd name="connsiteX3177" fmla="*/ 4007783 w 7229348"/>
                <a:gd name="connsiteY3177" fmla="*/ 1439142 h 4970575"/>
                <a:gd name="connsiteX3178" fmla="*/ 4012347 w 7229348"/>
                <a:gd name="connsiteY3178" fmla="*/ 1408336 h 4970575"/>
                <a:gd name="connsiteX3179" fmla="*/ 4634572 w 7229348"/>
                <a:gd name="connsiteY3179" fmla="*/ 1381078 h 4970575"/>
                <a:gd name="connsiteX3180" fmla="*/ 4658914 w 7229348"/>
                <a:gd name="connsiteY3180" fmla="*/ 1383614 h 4970575"/>
                <a:gd name="connsiteX3181" fmla="*/ 4673113 w 7229348"/>
                <a:gd name="connsiteY3181" fmla="*/ 1423802 h 4970575"/>
                <a:gd name="connsiteX3182" fmla="*/ 4630009 w 7229348"/>
                <a:gd name="connsiteY3182" fmla="*/ 1478190 h 4970575"/>
                <a:gd name="connsiteX3183" fmla="*/ 4582847 w 7229348"/>
                <a:gd name="connsiteY3183" fmla="*/ 1499742 h 4970575"/>
                <a:gd name="connsiteX3184" fmla="*/ 4575620 w 7229348"/>
                <a:gd name="connsiteY3184" fmla="*/ 1495558 h 4970575"/>
                <a:gd name="connsiteX3185" fmla="*/ 4616570 w 7229348"/>
                <a:gd name="connsiteY3185" fmla="*/ 1397559 h 4970575"/>
                <a:gd name="connsiteX3186" fmla="*/ 4634572 w 7229348"/>
                <a:gd name="connsiteY3186" fmla="*/ 1381078 h 4970575"/>
                <a:gd name="connsiteX3187" fmla="*/ 4451252 w 7229348"/>
                <a:gd name="connsiteY3187" fmla="*/ 1378923 h 4970575"/>
                <a:gd name="connsiteX3188" fmla="*/ 4508555 w 7229348"/>
                <a:gd name="connsiteY3188" fmla="*/ 1396925 h 4970575"/>
                <a:gd name="connsiteX3189" fmla="*/ 4544180 w 7229348"/>
                <a:gd name="connsiteY3189" fmla="*/ 1462343 h 4970575"/>
                <a:gd name="connsiteX3190" fmla="*/ 4526811 w 7229348"/>
                <a:gd name="connsiteY3190" fmla="*/ 1555524 h 4970575"/>
                <a:gd name="connsiteX3191" fmla="*/ 4327770 w 7229348"/>
                <a:gd name="connsiteY3191" fmla="*/ 1511913 h 4970575"/>
                <a:gd name="connsiteX3192" fmla="*/ 4383933 w 7229348"/>
                <a:gd name="connsiteY3192" fmla="*/ 1400602 h 4970575"/>
                <a:gd name="connsiteX3193" fmla="*/ 4391413 w 7229348"/>
                <a:gd name="connsiteY3193" fmla="*/ 1392742 h 4970575"/>
                <a:gd name="connsiteX3194" fmla="*/ 4449984 w 7229348"/>
                <a:gd name="connsiteY3194" fmla="*/ 1378669 h 4970575"/>
                <a:gd name="connsiteX3195" fmla="*/ 4044548 w 7229348"/>
                <a:gd name="connsiteY3195" fmla="*/ 1378923 h 4970575"/>
                <a:gd name="connsiteX3196" fmla="*/ 4033519 w 7229348"/>
                <a:gd name="connsiteY3196" fmla="*/ 1443706 h 4970575"/>
                <a:gd name="connsiteX3197" fmla="*/ 4048352 w 7229348"/>
                <a:gd name="connsiteY3197" fmla="*/ 1462850 h 4970575"/>
                <a:gd name="connsiteX3198" fmla="*/ 4048352 w 7229348"/>
                <a:gd name="connsiteY3198" fmla="*/ 1462850 h 4970575"/>
                <a:gd name="connsiteX3199" fmla="*/ 4033645 w 7229348"/>
                <a:gd name="connsiteY3199" fmla="*/ 1443833 h 4970575"/>
                <a:gd name="connsiteX3200" fmla="*/ 4044422 w 7229348"/>
                <a:gd name="connsiteY3200" fmla="*/ 1379050 h 4970575"/>
                <a:gd name="connsiteX3201" fmla="*/ 3265119 w 7229348"/>
                <a:gd name="connsiteY3201" fmla="*/ 1364217 h 4970575"/>
                <a:gd name="connsiteX3202" fmla="*/ 3265119 w 7229348"/>
                <a:gd name="connsiteY3202" fmla="*/ 1364217 h 4970575"/>
                <a:gd name="connsiteX3203" fmla="*/ 3301251 w 7229348"/>
                <a:gd name="connsiteY3203" fmla="*/ 1374613 h 4970575"/>
                <a:gd name="connsiteX3204" fmla="*/ 3313929 w 7229348"/>
                <a:gd name="connsiteY3204" fmla="*/ 1440157 h 4970575"/>
                <a:gd name="connsiteX3205" fmla="*/ 3252695 w 7229348"/>
                <a:gd name="connsiteY3205" fmla="*/ 1480979 h 4970575"/>
                <a:gd name="connsiteX3206" fmla="*/ 2918128 w 7229348"/>
                <a:gd name="connsiteY3206" fmla="*/ 1528648 h 4970575"/>
                <a:gd name="connsiteX3207" fmla="*/ 2651895 w 7229348"/>
                <a:gd name="connsiteY3207" fmla="*/ 1480852 h 4970575"/>
                <a:gd name="connsiteX3208" fmla="*/ 2633512 w 7229348"/>
                <a:gd name="connsiteY3208" fmla="*/ 1474640 h 4970575"/>
                <a:gd name="connsiteX3209" fmla="*/ 2827355 w 7229348"/>
                <a:gd name="connsiteY3209" fmla="*/ 1484909 h 4970575"/>
                <a:gd name="connsiteX3210" fmla="*/ 3226452 w 7229348"/>
                <a:gd name="connsiteY3210" fmla="*/ 1378036 h 4970575"/>
                <a:gd name="connsiteX3211" fmla="*/ 3264485 w 7229348"/>
                <a:gd name="connsiteY3211" fmla="*/ 1364344 h 4970575"/>
                <a:gd name="connsiteX3212" fmla="*/ 2519666 w 7229348"/>
                <a:gd name="connsiteY3212" fmla="*/ 1341523 h 4970575"/>
                <a:gd name="connsiteX3213" fmla="*/ 2522581 w 7229348"/>
                <a:gd name="connsiteY3213" fmla="*/ 1341523 h 4970575"/>
                <a:gd name="connsiteX3214" fmla="*/ 2561756 w 7229348"/>
                <a:gd name="connsiteY3214" fmla="*/ 1380571 h 4970575"/>
                <a:gd name="connsiteX3215" fmla="*/ 2523760 w 7229348"/>
                <a:gd name="connsiteY3215" fmla="*/ 1420886 h 4970575"/>
                <a:gd name="connsiteX3216" fmla="*/ 2523723 w 7229348"/>
                <a:gd name="connsiteY3216" fmla="*/ 1420886 h 4970575"/>
                <a:gd name="connsiteX3217" fmla="*/ 2520680 w 7229348"/>
                <a:gd name="connsiteY3217" fmla="*/ 1420886 h 4970575"/>
                <a:gd name="connsiteX3218" fmla="*/ 2480745 w 7229348"/>
                <a:gd name="connsiteY3218" fmla="*/ 1382232 h 4970575"/>
                <a:gd name="connsiteX3219" fmla="*/ 2480745 w 7229348"/>
                <a:gd name="connsiteY3219" fmla="*/ 1382219 h 4970575"/>
                <a:gd name="connsiteX3220" fmla="*/ 2480745 w 7229348"/>
                <a:gd name="connsiteY3220" fmla="*/ 1380825 h 4970575"/>
                <a:gd name="connsiteX3221" fmla="*/ 2480745 w 7229348"/>
                <a:gd name="connsiteY3221" fmla="*/ 1380825 h 4970575"/>
                <a:gd name="connsiteX3222" fmla="*/ 2518778 w 7229348"/>
                <a:gd name="connsiteY3222" fmla="*/ 1341650 h 4970575"/>
                <a:gd name="connsiteX3223" fmla="*/ 4564718 w 7229348"/>
                <a:gd name="connsiteY3223" fmla="*/ 1336072 h 4970575"/>
                <a:gd name="connsiteX3224" fmla="*/ 4562816 w 7229348"/>
                <a:gd name="connsiteY3224" fmla="*/ 1473626 h 4970575"/>
                <a:gd name="connsiteX3225" fmla="*/ 4564718 w 7229348"/>
                <a:gd name="connsiteY3225" fmla="*/ 1336072 h 4970575"/>
                <a:gd name="connsiteX3226" fmla="*/ 2565432 w 7229348"/>
                <a:gd name="connsiteY3226" fmla="*/ 1335185 h 4970575"/>
                <a:gd name="connsiteX3227" fmla="*/ 2646063 w 7229348"/>
                <a:gd name="connsiteY3227" fmla="*/ 1335185 h 4970575"/>
                <a:gd name="connsiteX3228" fmla="*/ 2576209 w 7229348"/>
                <a:gd name="connsiteY3228" fmla="*/ 1417337 h 4970575"/>
                <a:gd name="connsiteX3229" fmla="*/ 2582167 w 7229348"/>
                <a:gd name="connsiteY3229" fmla="*/ 1375119 h 4970575"/>
                <a:gd name="connsiteX3230" fmla="*/ 2565432 w 7229348"/>
                <a:gd name="connsiteY3230" fmla="*/ 1335185 h 4970575"/>
                <a:gd name="connsiteX3231" fmla="*/ 3806333 w 7229348"/>
                <a:gd name="connsiteY3231" fmla="*/ 1328212 h 4970575"/>
                <a:gd name="connsiteX3232" fmla="*/ 3806333 w 7229348"/>
                <a:gd name="connsiteY3232" fmla="*/ 1328212 h 4970575"/>
                <a:gd name="connsiteX3233" fmla="*/ 3810136 w 7229348"/>
                <a:gd name="connsiteY3233" fmla="*/ 1371824 h 4970575"/>
                <a:gd name="connsiteX3234" fmla="*/ 3817363 w 7229348"/>
                <a:gd name="connsiteY3234" fmla="*/ 1399461 h 4970575"/>
                <a:gd name="connsiteX3235" fmla="*/ 3817996 w 7229348"/>
                <a:gd name="connsiteY3235" fmla="*/ 1400095 h 4970575"/>
                <a:gd name="connsiteX3236" fmla="*/ 3817996 w 7229348"/>
                <a:gd name="connsiteY3236" fmla="*/ 1400095 h 4970575"/>
                <a:gd name="connsiteX3237" fmla="*/ 3835239 w 7229348"/>
                <a:gd name="connsiteY3237" fmla="*/ 1417337 h 4970575"/>
                <a:gd name="connsiteX3238" fmla="*/ 3836506 w 7229348"/>
                <a:gd name="connsiteY3238" fmla="*/ 1418224 h 4970575"/>
                <a:gd name="connsiteX3239" fmla="*/ 3835619 w 7229348"/>
                <a:gd name="connsiteY3239" fmla="*/ 1417337 h 4970575"/>
                <a:gd name="connsiteX3240" fmla="*/ 3818250 w 7229348"/>
                <a:gd name="connsiteY3240" fmla="*/ 1400095 h 4970575"/>
                <a:gd name="connsiteX3241" fmla="*/ 3818250 w 7229348"/>
                <a:gd name="connsiteY3241" fmla="*/ 1400095 h 4970575"/>
                <a:gd name="connsiteX3242" fmla="*/ 3810517 w 7229348"/>
                <a:gd name="connsiteY3242" fmla="*/ 1371824 h 4970575"/>
                <a:gd name="connsiteX3243" fmla="*/ 3807094 w 7229348"/>
                <a:gd name="connsiteY3243" fmla="*/ 1328846 h 4970575"/>
                <a:gd name="connsiteX3244" fmla="*/ 3865158 w 7229348"/>
                <a:gd name="connsiteY3244" fmla="*/ 1347102 h 4970575"/>
                <a:gd name="connsiteX3245" fmla="*/ 3807094 w 7229348"/>
                <a:gd name="connsiteY3245" fmla="*/ 1327958 h 4970575"/>
                <a:gd name="connsiteX3246" fmla="*/ 2444233 w 7229348"/>
                <a:gd name="connsiteY3246" fmla="*/ 1321493 h 4970575"/>
                <a:gd name="connsiteX3247" fmla="*/ 2494944 w 7229348"/>
                <a:gd name="connsiteY3247" fmla="*/ 1325296 h 4970575"/>
                <a:gd name="connsiteX3248" fmla="*/ 2462616 w 7229348"/>
                <a:gd name="connsiteY3248" fmla="*/ 1404405 h 4970575"/>
                <a:gd name="connsiteX3249" fmla="*/ 2422553 w 7229348"/>
                <a:gd name="connsiteY3249" fmla="*/ 1345073 h 4970575"/>
                <a:gd name="connsiteX3250" fmla="*/ 2443599 w 7229348"/>
                <a:gd name="connsiteY3250" fmla="*/ 1321493 h 4970575"/>
                <a:gd name="connsiteX3251" fmla="*/ 3793275 w 7229348"/>
                <a:gd name="connsiteY3251" fmla="*/ 1319210 h 4970575"/>
                <a:gd name="connsiteX3252" fmla="*/ 3782626 w 7229348"/>
                <a:gd name="connsiteY3252" fmla="*/ 1320859 h 4970575"/>
                <a:gd name="connsiteX3253" fmla="*/ 3791500 w 7229348"/>
                <a:gd name="connsiteY3253" fmla="*/ 1393502 h 4970575"/>
                <a:gd name="connsiteX3254" fmla="*/ 3790740 w 7229348"/>
                <a:gd name="connsiteY3254" fmla="*/ 1393502 h 4970575"/>
                <a:gd name="connsiteX3255" fmla="*/ 3791500 w 7229348"/>
                <a:gd name="connsiteY3255" fmla="*/ 1393502 h 4970575"/>
                <a:gd name="connsiteX3256" fmla="*/ 3791500 w 7229348"/>
                <a:gd name="connsiteY3256" fmla="*/ 1393502 h 4970575"/>
                <a:gd name="connsiteX3257" fmla="*/ 3783640 w 7229348"/>
                <a:gd name="connsiteY3257" fmla="*/ 1321239 h 4970575"/>
                <a:gd name="connsiteX3258" fmla="*/ 3793782 w 7229348"/>
                <a:gd name="connsiteY3258" fmla="*/ 1319591 h 4970575"/>
                <a:gd name="connsiteX3259" fmla="*/ 3793782 w 7229348"/>
                <a:gd name="connsiteY3259" fmla="*/ 1319591 h 4970575"/>
                <a:gd name="connsiteX3260" fmla="*/ 4497906 w 7229348"/>
                <a:gd name="connsiteY3260" fmla="*/ 1305646 h 4970575"/>
                <a:gd name="connsiteX3261" fmla="*/ 4529727 w 7229348"/>
                <a:gd name="connsiteY3261" fmla="*/ 1386783 h 4970575"/>
                <a:gd name="connsiteX3262" fmla="*/ 4490426 w 7229348"/>
                <a:gd name="connsiteY3262" fmla="*/ 1371063 h 4970575"/>
                <a:gd name="connsiteX3263" fmla="*/ 4497906 w 7229348"/>
                <a:gd name="connsiteY3263" fmla="*/ 1305646 h 4970575"/>
                <a:gd name="connsiteX3264" fmla="*/ 4306978 w 7229348"/>
                <a:gd name="connsiteY3264" fmla="*/ 1298799 h 4970575"/>
                <a:gd name="connsiteX3265" fmla="*/ 4326629 w 7229348"/>
                <a:gd name="connsiteY3265" fmla="*/ 1361174 h 4970575"/>
                <a:gd name="connsiteX3266" fmla="*/ 4306978 w 7229348"/>
                <a:gd name="connsiteY3266" fmla="*/ 1298799 h 4970575"/>
                <a:gd name="connsiteX3267" fmla="*/ 4435658 w 7229348"/>
                <a:gd name="connsiteY3267" fmla="*/ 1287643 h 4970575"/>
                <a:gd name="connsiteX3268" fmla="*/ 4471916 w 7229348"/>
                <a:gd name="connsiteY3268" fmla="*/ 1365104 h 4970575"/>
                <a:gd name="connsiteX3269" fmla="*/ 4427798 w 7229348"/>
                <a:gd name="connsiteY3269" fmla="*/ 1360920 h 4970575"/>
                <a:gd name="connsiteX3270" fmla="*/ 4435658 w 7229348"/>
                <a:gd name="connsiteY3270" fmla="*/ 1287643 h 4970575"/>
                <a:gd name="connsiteX3271" fmla="*/ 4269833 w 7229348"/>
                <a:gd name="connsiteY3271" fmla="*/ 1286755 h 4970575"/>
                <a:gd name="connsiteX3272" fmla="*/ 4269833 w 7229348"/>
                <a:gd name="connsiteY3272" fmla="*/ 1286755 h 4970575"/>
                <a:gd name="connsiteX3273" fmla="*/ 4252718 w 7229348"/>
                <a:gd name="connsiteY3273" fmla="*/ 1383107 h 4970575"/>
                <a:gd name="connsiteX3274" fmla="*/ 4241181 w 7229348"/>
                <a:gd name="connsiteY3274" fmla="*/ 1362696 h 4970575"/>
                <a:gd name="connsiteX3275" fmla="*/ 4269833 w 7229348"/>
                <a:gd name="connsiteY3275" fmla="*/ 1286629 h 4970575"/>
                <a:gd name="connsiteX3276" fmla="*/ 4401809 w 7229348"/>
                <a:gd name="connsiteY3276" fmla="*/ 1278388 h 4970575"/>
                <a:gd name="connsiteX3277" fmla="*/ 4416641 w 7229348"/>
                <a:gd name="connsiteY3277" fmla="*/ 1302856 h 4970575"/>
                <a:gd name="connsiteX3278" fmla="*/ 4383933 w 7229348"/>
                <a:gd name="connsiteY3278" fmla="*/ 1381458 h 4970575"/>
                <a:gd name="connsiteX3279" fmla="*/ 4333221 w 7229348"/>
                <a:gd name="connsiteY3279" fmla="*/ 1456891 h 4970575"/>
                <a:gd name="connsiteX3280" fmla="*/ 4352238 w 7229348"/>
                <a:gd name="connsiteY3280" fmla="*/ 1313125 h 4970575"/>
                <a:gd name="connsiteX3281" fmla="*/ 4367198 w 7229348"/>
                <a:gd name="connsiteY3281" fmla="*/ 1284220 h 4970575"/>
                <a:gd name="connsiteX3282" fmla="*/ 4401682 w 7229348"/>
                <a:gd name="connsiteY3282" fmla="*/ 1278388 h 4970575"/>
                <a:gd name="connsiteX3283" fmla="*/ 3261949 w 7229348"/>
                <a:gd name="connsiteY3283" fmla="*/ 1261527 h 4970575"/>
                <a:gd name="connsiteX3284" fmla="*/ 3269429 w 7229348"/>
                <a:gd name="connsiteY3284" fmla="*/ 1329606 h 4970575"/>
                <a:gd name="connsiteX3285" fmla="*/ 3261949 w 7229348"/>
                <a:gd name="connsiteY3285" fmla="*/ 1261527 h 4970575"/>
                <a:gd name="connsiteX3286" fmla="*/ 3859073 w 7229348"/>
                <a:gd name="connsiteY3286" fmla="*/ 1231607 h 4970575"/>
                <a:gd name="connsiteX3287" fmla="*/ 4237251 w 7229348"/>
                <a:gd name="connsiteY3287" fmla="*/ 1286629 h 4970575"/>
                <a:gd name="connsiteX3288" fmla="*/ 4221530 w 7229348"/>
                <a:gd name="connsiteY3288" fmla="*/ 1378923 h 4970575"/>
                <a:gd name="connsiteX3289" fmla="*/ 3950987 w 7229348"/>
                <a:gd name="connsiteY3289" fmla="*/ 1333536 h 4970575"/>
                <a:gd name="connsiteX3290" fmla="*/ 3885189 w 7229348"/>
                <a:gd name="connsiteY3290" fmla="*/ 1323394 h 4970575"/>
                <a:gd name="connsiteX3291" fmla="*/ 3859073 w 7229348"/>
                <a:gd name="connsiteY3291" fmla="*/ 1295123 h 4970575"/>
                <a:gd name="connsiteX3292" fmla="*/ 3859073 w 7229348"/>
                <a:gd name="connsiteY3292" fmla="*/ 1231734 h 4970575"/>
                <a:gd name="connsiteX3293" fmla="*/ 3778822 w 7229348"/>
                <a:gd name="connsiteY3293" fmla="*/ 1218930 h 4970575"/>
                <a:gd name="connsiteX3294" fmla="*/ 3779963 w 7229348"/>
                <a:gd name="connsiteY3294" fmla="*/ 1218930 h 4970575"/>
                <a:gd name="connsiteX3295" fmla="*/ 3785414 w 7229348"/>
                <a:gd name="connsiteY3295" fmla="*/ 1307674 h 4970575"/>
                <a:gd name="connsiteX3296" fmla="*/ 3793909 w 7229348"/>
                <a:gd name="connsiteY3296" fmla="*/ 1307674 h 4970575"/>
                <a:gd name="connsiteX3297" fmla="*/ 3793909 w 7229348"/>
                <a:gd name="connsiteY3297" fmla="*/ 1222352 h 4970575"/>
                <a:gd name="connsiteX3298" fmla="*/ 3799360 w 7229348"/>
                <a:gd name="connsiteY3298" fmla="*/ 1222352 h 4970575"/>
                <a:gd name="connsiteX3299" fmla="*/ 3803417 w 7229348"/>
                <a:gd name="connsiteY3299" fmla="*/ 1285741 h 4970575"/>
                <a:gd name="connsiteX3300" fmla="*/ 3834858 w 7229348"/>
                <a:gd name="connsiteY3300" fmla="*/ 1329226 h 4970575"/>
                <a:gd name="connsiteX3301" fmla="*/ 4001698 w 7229348"/>
                <a:gd name="connsiteY3301" fmla="*/ 1361428 h 4970575"/>
                <a:gd name="connsiteX3302" fmla="*/ 4260958 w 7229348"/>
                <a:gd name="connsiteY3302" fmla="*/ 1392869 h 4970575"/>
                <a:gd name="connsiteX3303" fmla="*/ 4291385 w 7229348"/>
                <a:gd name="connsiteY3303" fmla="*/ 1391221 h 4970575"/>
                <a:gd name="connsiteX3304" fmla="*/ 4272368 w 7229348"/>
                <a:gd name="connsiteY3304" fmla="*/ 1358765 h 4970575"/>
                <a:gd name="connsiteX3305" fmla="*/ 4276045 w 7229348"/>
                <a:gd name="connsiteY3305" fmla="*/ 1355723 h 4970575"/>
                <a:gd name="connsiteX3306" fmla="*/ 4316867 w 7229348"/>
                <a:gd name="connsiteY3306" fmla="*/ 1380191 h 4970575"/>
                <a:gd name="connsiteX3307" fmla="*/ 4306725 w 7229348"/>
                <a:gd name="connsiteY3307" fmla="*/ 1420886 h 4970575"/>
                <a:gd name="connsiteX3308" fmla="*/ 4169044 w 7229348"/>
                <a:gd name="connsiteY3308" fmla="*/ 1632985 h 4970575"/>
                <a:gd name="connsiteX3309" fmla="*/ 4015136 w 7229348"/>
                <a:gd name="connsiteY3309" fmla="*/ 1636916 h 4970575"/>
                <a:gd name="connsiteX3310" fmla="*/ 3987879 w 7229348"/>
                <a:gd name="connsiteY3310" fmla="*/ 1632225 h 4970575"/>
                <a:gd name="connsiteX3311" fmla="*/ 3820786 w 7229348"/>
                <a:gd name="connsiteY3311" fmla="*/ 1466527 h 4970575"/>
                <a:gd name="connsiteX3312" fmla="*/ 3788711 w 7229348"/>
                <a:gd name="connsiteY3312" fmla="*/ 1394643 h 4970575"/>
                <a:gd name="connsiteX3313" fmla="*/ 3778822 w 7229348"/>
                <a:gd name="connsiteY3313" fmla="*/ 1366752 h 4970575"/>
                <a:gd name="connsiteX3314" fmla="*/ 3778822 w 7229348"/>
                <a:gd name="connsiteY3314" fmla="*/ 1219944 h 4970575"/>
                <a:gd name="connsiteX3315" fmla="*/ 3747381 w 7229348"/>
                <a:gd name="connsiteY3315" fmla="*/ 1193574 h 4970575"/>
                <a:gd name="connsiteX3316" fmla="*/ 3756509 w 7229348"/>
                <a:gd name="connsiteY3316" fmla="*/ 1193574 h 4970575"/>
                <a:gd name="connsiteX3317" fmla="*/ 3756509 w 7229348"/>
                <a:gd name="connsiteY3317" fmla="*/ 1382980 h 4970575"/>
                <a:gd name="connsiteX3318" fmla="*/ 3747381 w 7229348"/>
                <a:gd name="connsiteY3318" fmla="*/ 1193574 h 4970575"/>
                <a:gd name="connsiteX3319" fmla="*/ 3693627 w 7229348"/>
                <a:gd name="connsiteY3319" fmla="*/ 1153893 h 4970575"/>
                <a:gd name="connsiteX3320" fmla="*/ 3736098 w 7229348"/>
                <a:gd name="connsiteY3320" fmla="*/ 1177853 h 4970575"/>
                <a:gd name="connsiteX3321" fmla="*/ 3723421 w 7229348"/>
                <a:gd name="connsiteY3321" fmla="*/ 1177853 h 4970575"/>
                <a:gd name="connsiteX3322" fmla="*/ 3723421 w 7229348"/>
                <a:gd name="connsiteY3322" fmla="*/ 1194081 h 4970575"/>
                <a:gd name="connsiteX3323" fmla="*/ 3723421 w 7229348"/>
                <a:gd name="connsiteY3323" fmla="*/ 1247201 h 4970575"/>
                <a:gd name="connsiteX3324" fmla="*/ 3724815 w 7229348"/>
                <a:gd name="connsiteY3324" fmla="*/ 1321746 h 4970575"/>
                <a:gd name="connsiteX3325" fmla="*/ 3703136 w 7229348"/>
                <a:gd name="connsiteY3325" fmla="*/ 1378543 h 4970575"/>
                <a:gd name="connsiteX3326" fmla="*/ 3693121 w 7229348"/>
                <a:gd name="connsiteY3326" fmla="*/ 1409350 h 4970575"/>
                <a:gd name="connsiteX3327" fmla="*/ 3693121 w 7229348"/>
                <a:gd name="connsiteY3327" fmla="*/ 1463864 h 4970575"/>
                <a:gd name="connsiteX3328" fmla="*/ 3698065 w 7229348"/>
                <a:gd name="connsiteY3328" fmla="*/ 1490741 h 4970575"/>
                <a:gd name="connsiteX3329" fmla="*/ 3660919 w 7229348"/>
                <a:gd name="connsiteY3329" fmla="*/ 1565793 h 4970575"/>
                <a:gd name="connsiteX3330" fmla="*/ 3657876 w 7229348"/>
                <a:gd name="connsiteY3330" fmla="*/ 1581133 h 4970575"/>
                <a:gd name="connsiteX3331" fmla="*/ 3654073 w 7229348"/>
                <a:gd name="connsiteY3331" fmla="*/ 1575429 h 4970575"/>
                <a:gd name="connsiteX3332" fmla="*/ 3641395 w 7229348"/>
                <a:gd name="connsiteY3332" fmla="*/ 1595840 h 4970575"/>
                <a:gd name="connsiteX3333" fmla="*/ 3542508 w 7229348"/>
                <a:gd name="connsiteY3333" fmla="*/ 1830505 h 4970575"/>
                <a:gd name="connsiteX3334" fmla="*/ 3542508 w 7229348"/>
                <a:gd name="connsiteY3334" fmla="*/ 1849269 h 4970575"/>
                <a:gd name="connsiteX3335" fmla="*/ 3541367 w 7229348"/>
                <a:gd name="connsiteY3335" fmla="*/ 1850156 h 4970575"/>
                <a:gd name="connsiteX3336" fmla="*/ 3525140 w 7229348"/>
                <a:gd name="connsiteY3336" fmla="*/ 1860932 h 4970575"/>
                <a:gd name="connsiteX3337" fmla="*/ 3456300 w 7229348"/>
                <a:gd name="connsiteY3337" fmla="*/ 1744803 h 4970575"/>
                <a:gd name="connsiteX3338" fmla="*/ 3467456 w 7229348"/>
                <a:gd name="connsiteY3338" fmla="*/ 1732126 h 4970575"/>
                <a:gd name="connsiteX3339" fmla="*/ 3492812 w 7229348"/>
                <a:gd name="connsiteY3339" fmla="*/ 1702840 h 4970575"/>
                <a:gd name="connsiteX3340" fmla="*/ 3489515 w 7229348"/>
                <a:gd name="connsiteY3340" fmla="*/ 1698530 h 4970575"/>
                <a:gd name="connsiteX3341" fmla="*/ 3465935 w 7229348"/>
                <a:gd name="connsiteY3341" fmla="*/ 1708799 h 4970575"/>
                <a:gd name="connsiteX3342" fmla="*/ 3437917 w 7229348"/>
                <a:gd name="connsiteY3342" fmla="*/ 1718307 h 4970575"/>
                <a:gd name="connsiteX3343" fmla="*/ 3398235 w 7229348"/>
                <a:gd name="connsiteY3343" fmla="*/ 1667596 h 4970575"/>
                <a:gd name="connsiteX3344" fmla="*/ 3419534 w 7229348"/>
                <a:gd name="connsiteY3344" fmla="*/ 1650861 h 4970575"/>
                <a:gd name="connsiteX3345" fmla="*/ 3399504 w 7229348"/>
                <a:gd name="connsiteY3345" fmla="*/ 1608898 h 4970575"/>
                <a:gd name="connsiteX3346" fmla="*/ 3418773 w 7229348"/>
                <a:gd name="connsiteY3346" fmla="*/ 1618660 h 4970575"/>
                <a:gd name="connsiteX3347" fmla="*/ 3454018 w 7229348"/>
                <a:gd name="connsiteY3347" fmla="*/ 1604460 h 4970575"/>
                <a:gd name="connsiteX3348" fmla="*/ 3464794 w 7229348"/>
                <a:gd name="connsiteY3348" fmla="*/ 1554637 h 4970575"/>
                <a:gd name="connsiteX3349" fmla="*/ 3496234 w 7229348"/>
                <a:gd name="connsiteY3349" fmla="*/ 1473626 h 4970575"/>
                <a:gd name="connsiteX3350" fmla="*/ 3512462 w 7229348"/>
                <a:gd name="connsiteY3350" fmla="*/ 1446749 h 4970575"/>
                <a:gd name="connsiteX3351" fmla="*/ 3475696 w 7229348"/>
                <a:gd name="connsiteY3351" fmla="*/ 1445988 h 4970575"/>
                <a:gd name="connsiteX3352" fmla="*/ 3450341 w 7229348"/>
                <a:gd name="connsiteY3352" fmla="*/ 1433310 h 4970575"/>
                <a:gd name="connsiteX3353" fmla="*/ 3482923 w 7229348"/>
                <a:gd name="connsiteY3353" fmla="*/ 1425450 h 4970575"/>
                <a:gd name="connsiteX3354" fmla="*/ 3505363 w 7229348"/>
                <a:gd name="connsiteY3354" fmla="*/ 1412773 h 4970575"/>
                <a:gd name="connsiteX3355" fmla="*/ 3544663 w 7229348"/>
                <a:gd name="connsiteY3355" fmla="*/ 1354962 h 4970575"/>
                <a:gd name="connsiteX3356" fmla="*/ 3578894 w 7229348"/>
                <a:gd name="connsiteY3356" fmla="*/ 1254174 h 4970575"/>
                <a:gd name="connsiteX3357" fmla="*/ 3692994 w 7229348"/>
                <a:gd name="connsiteY3357" fmla="*/ 1152752 h 4970575"/>
                <a:gd name="connsiteX3358" fmla="*/ 3782372 w 7229348"/>
                <a:gd name="connsiteY3358" fmla="*/ 1138172 h 4970575"/>
                <a:gd name="connsiteX3359" fmla="*/ 3782372 w 7229348"/>
                <a:gd name="connsiteY3359" fmla="*/ 1188883 h 4970575"/>
                <a:gd name="connsiteX3360" fmla="*/ 3782372 w 7229348"/>
                <a:gd name="connsiteY3360" fmla="*/ 1138172 h 4970575"/>
                <a:gd name="connsiteX3361" fmla="*/ 4103881 w 7229348"/>
                <a:gd name="connsiteY3361" fmla="*/ 1134369 h 4970575"/>
                <a:gd name="connsiteX3362" fmla="*/ 4256014 w 7229348"/>
                <a:gd name="connsiteY3362" fmla="*/ 1162260 h 4970575"/>
                <a:gd name="connsiteX3363" fmla="*/ 4303556 w 7229348"/>
                <a:gd name="connsiteY3363" fmla="*/ 1215633 h 4970575"/>
                <a:gd name="connsiteX3364" fmla="*/ 4321938 w 7229348"/>
                <a:gd name="connsiteY3364" fmla="*/ 1255441 h 4970575"/>
                <a:gd name="connsiteX3365" fmla="*/ 3820025 w 7229348"/>
                <a:gd name="connsiteY3365" fmla="*/ 1199279 h 4970575"/>
                <a:gd name="connsiteX3366" fmla="*/ 3829153 w 7229348"/>
                <a:gd name="connsiteY3366" fmla="*/ 1162894 h 4970575"/>
                <a:gd name="connsiteX3367" fmla="*/ 4104134 w 7229348"/>
                <a:gd name="connsiteY3367" fmla="*/ 1134369 h 4970575"/>
                <a:gd name="connsiteX3368" fmla="*/ 2592943 w 7229348"/>
                <a:gd name="connsiteY3368" fmla="*/ 1122959 h 4970575"/>
                <a:gd name="connsiteX3369" fmla="*/ 2662164 w 7229348"/>
                <a:gd name="connsiteY3369" fmla="*/ 1147046 h 4970575"/>
                <a:gd name="connsiteX3370" fmla="*/ 2685744 w 7229348"/>
                <a:gd name="connsiteY3370" fmla="*/ 1165429 h 4970575"/>
                <a:gd name="connsiteX3371" fmla="*/ 2477829 w 7229348"/>
                <a:gd name="connsiteY3371" fmla="*/ 1175318 h 4970575"/>
                <a:gd name="connsiteX3372" fmla="*/ 2519792 w 7229348"/>
                <a:gd name="connsiteY3372" fmla="*/ 1124607 h 4970575"/>
                <a:gd name="connsiteX3373" fmla="*/ 2592943 w 7229348"/>
                <a:gd name="connsiteY3373" fmla="*/ 1122705 h 4970575"/>
                <a:gd name="connsiteX3374" fmla="*/ 2090776 w 7229348"/>
                <a:gd name="connsiteY3374" fmla="*/ 1097603 h 4970575"/>
                <a:gd name="connsiteX3375" fmla="*/ 2113216 w 7229348"/>
                <a:gd name="connsiteY3375" fmla="*/ 1101280 h 4970575"/>
                <a:gd name="connsiteX3376" fmla="*/ 2085832 w 7229348"/>
                <a:gd name="connsiteY3376" fmla="*/ 1132720 h 4970575"/>
                <a:gd name="connsiteX3377" fmla="*/ 2104468 w 7229348"/>
                <a:gd name="connsiteY3377" fmla="*/ 1161372 h 4970575"/>
                <a:gd name="connsiteX3378" fmla="*/ 2149855 w 7229348"/>
                <a:gd name="connsiteY3378" fmla="*/ 1139567 h 4970575"/>
                <a:gd name="connsiteX3379" fmla="*/ 2139332 w 7229348"/>
                <a:gd name="connsiteY3379" fmla="*/ 1160358 h 4970575"/>
                <a:gd name="connsiteX3380" fmla="*/ 2154673 w 7229348"/>
                <a:gd name="connsiteY3380" fmla="*/ 1198391 h 4970575"/>
                <a:gd name="connsiteX3381" fmla="*/ 2208679 w 7229348"/>
                <a:gd name="connsiteY3381" fmla="*/ 1210055 h 4970575"/>
                <a:gd name="connsiteX3382" fmla="*/ 2296537 w 7229348"/>
                <a:gd name="connsiteY3382" fmla="*/ 1244285 h 4970575"/>
                <a:gd name="connsiteX3383" fmla="*/ 2325696 w 7229348"/>
                <a:gd name="connsiteY3383" fmla="*/ 1262034 h 4970575"/>
                <a:gd name="connsiteX3384" fmla="*/ 2325696 w 7229348"/>
                <a:gd name="connsiteY3384" fmla="*/ 1222099 h 4970575"/>
                <a:gd name="connsiteX3385" fmla="*/ 2339387 w 7229348"/>
                <a:gd name="connsiteY3385" fmla="*/ 1194588 h 4970575"/>
                <a:gd name="connsiteX3386" fmla="*/ 2347755 w 7229348"/>
                <a:gd name="connsiteY3386" fmla="*/ 1229959 h 4970575"/>
                <a:gd name="connsiteX3387" fmla="*/ 2360433 w 7229348"/>
                <a:gd name="connsiteY3387" fmla="*/ 1254300 h 4970575"/>
                <a:gd name="connsiteX3388" fmla="*/ 2423822 w 7229348"/>
                <a:gd name="connsiteY3388" fmla="*/ 1296644 h 4970575"/>
                <a:gd name="connsiteX3389" fmla="*/ 2438908 w 7229348"/>
                <a:gd name="connsiteY3389" fmla="*/ 1298166 h 4970575"/>
                <a:gd name="connsiteX3390" fmla="*/ 2438908 w 7229348"/>
                <a:gd name="connsiteY3390" fmla="*/ 1305138 h 4970575"/>
                <a:gd name="connsiteX3391" fmla="*/ 2432062 w 7229348"/>
                <a:gd name="connsiteY3391" fmla="*/ 1306660 h 4970575"/>
                <a:gd name="connsiteX3392" fmla="*/ 2399607 w 7229348"/>
                <a:gd name="connsiteY3392" fmla="*/ 1342411 h 4970575"/>
                <a:gd name="connsiteX3393" fmla="*/ 2406453 w 7229348"/>
                <a:gd name="connsiteY3393" fmla="*/ 1390206 h 4970575"/>
                <a:gd name="connsiteX3394" fmla="*/ 2451459 w 7229348"/>
                <a:gd name="connsiteY3394" fmla="*/ 1419999 h 4970575"/>
                <a:gd name="connsiteX3395" fmla="*/ 2475673 w 7229348"/>
                <a:gd name="connsiteY3395" fmla="*/ 1425704 h 4970575"/>
                <a:gd name="connsiteX3396" fmla="*/ 2474786 w 7229348"/>
                <a:gd name="connsiteY3396" fmla="*/ 1421520 h 4970575"/>
                <a:gd name="connsiteX3397" fmla="*/ 2512820 w 7229348"/>
                <a:gd name="connsiteY3397" fmla="*/ 1436734 h 4970575"/>
                <a:gd name="connsiteX3398" fmla="*/ 2519919 w 7229348"/>
                <a:gd name="connsiteY3398" fmla="*/ 1436734 h 4970575"/>
                <a:gd name="connsiteX3399" fmla="*/ 2518651 w 7229348"/>
                <a:gd name="connsiteY3399" fmla="*/ 1437621 h 4970575"/>
                <a:gd name="connsiteX3400" fmla="*/ 2494183 w 7229348"/>
                <a:gd name="connsiteY3400" fmla="*/ 1443453 h 4970575"/>
                <a:gd name="connsiteX3401" fmla="*/ 2500776 w 7229348"/>
                <a:gd name="connsiteY3401" fmla="*/ 1507983 h 4970575"/>
                <a:gd name="connsiteX3402" fmla="*/ 2487084 w 7229348"/>
                <a:gd name="connsiteY3402" fmla="*/ 1502531 h 4970575"/>
                <a:gd name="connsiteX3403" fmla="*/ 2487084 w 7229348"/>
                <a:gd name="connsiteY3403" fmla="*/ 1474133 h 4970575"/>
                <a:gd name="connsiteX3404" fmla="*/ 2486069 w 7229348"/>
                <a:gd name="connsiteY3404" fmla="*/ 1454356 h 4970575"/>
                <a:gd name="connsiteX3405" fmla="*/ 2466673 w 7229348"/>
                <a:gd name="connsiteY3405" fmla="*/ 1459680 h 4970575"/>
                <a:gd name="connsiteX3406" fmla="*/ 2417356 w 7229348"/>
                <a:gd name="connsiteY3406" fmla="*/ 1476415 h 4970575"/>
                <a:gd name="connsiteX3407" fmla="*/ 2399480 w 7229348"/>
                <a:gd name="connsiteY3407" fmla="*/ 1469316 h 4970575"/>
                <a:gd name="connsiteX3408" fmla="*/ 2366138 w 7229348"/>
                <a:gd name="connsiteY3408" fmla="*/ 1458539 h 4970575"/>
                <a:gd name="connsiteX3409" fmla="*/ 2307059 w 7229348"/>
                <a:gd name="connsiteY3409" fmla="*/ 1458539 h 4970575"/>
                <a:gd name="connsiteX3410" fmla="*/ 2184338 w 7229348"/>
                <a:gd name="connsiteY3410" fmla="*/ 1443326 h 4970575"/>
                <a:gd name="connsiteX3411" fmla="*/ 2162659 w 7229348"/>
                <a:gd name="connsiteY3411" fmla="*/ 1436353 h 4970575"/>
                <a:gd name="connsiteX3412" fmla="*/ 2063392 w 7229348"/>
                <a:gd name="connsiteY3412" fmla="*/ 1437621 h 4970575"/>
                <a:gd name="connsiteX3413" fmla="*/ 1954871 w 7229348"/>
                <a:gd name="connsiteY3413" fmla="*/ 1399588 h 4970575"/>
                <a:gd name="connsiteX3414" fmla="*/ 1925712 w 7229348"/>
                <a:gd name="connsiteY3414" fmla="*/ 1363710 h 4970575"/>
                <a:gd name="connsiteX3415" fmla="*/ 1888439 w 7229348"/>
                <a:gd name="connsiteY3415" fmla="*/ 1293601 h 4970575"/>
                <a:gd name="connsiteX3416" fmla="*/ 1865619 w 7229348"/>
                <a:gd name="connsiteY3416" fmla="*/ 1255568 h 4970575"/>
                <a:gd name="connsiteX3417" fmla="*/ 1861815 w 7229348"/>
                <a:gd name="connsiteY3417" fmla="*/ 1229072 h 4970575"/>
                <a:gd name="connsiteX3418" fmla="*/ 1881340 w 7229348"/>
                <a:gd name="connsiteY3418" fmla="*/ 1171134 h 4970575"/>
                <a:gd name="connsiteX3419" fmla="*/ 1926346 w 7229348"/>
                <a:gd name="connsiteY3419" fmla="*/ 1130819 h 4970575"/>
                <a:gd name="connsiteX3420" fmla="*/ 1933698 w 7229348"/>
                <a:gd name="connsiteY3420" fmla="*/ 1201054 h 4970575"/>
                <a:gd name="connsiteX3421" fmla="*/ 1942827 w 7229348"/>
                <a:gd name="connsiteY3421" fmla="*/ 1146539 h 4970575"/>
                <a:gd name="connsiteX3422" fmla="*/ 1944602 w 7229348"/>
                <a:gd name="connsiteY3422" fmla="*/ 1141722 h 4970575"/>
                <a:gd name="connsiteX3423" fmla="*/ 1985044 w 7229348"/>
                <a:gd name="connsiteY3423" fmla="*/ 1127649 h 4970575"/>
                <a:gd name="connsiteX3424" fmla="*/ 1986058 w 7229348"/>
                <a:gd name="connsiteY3424" fmla="*/ 1188630 h 4970575"/>
                <a:gd name="connsiteX3425" fmla="*/ 2016738 w 7229348"/>
                <a:gd name="connsiteY3425" fmla="*/ 1213985 h 4970575"/>
                <a:gd name="connsiteX3426" fmla="*/ 2048686 w 7229348"/>
                <a:gd name="connsiteY3426" fmla="*/ 1241116 h 4970575"/>
                <a:gd name="connsiteX3427" fmla="*/ 2053250 w 7229348"/>
                <a:gd name="connsiteY3427" fmla="*/ 1237566 h 4970575"/>
                <a:gd name="connsiteX3428" fmla="*/ 2042094 w 7229348"/>
                <a:gd name="connsiteY3428" fmla="*/ 1212210 h 4970575"/>
                <a:gd name="connsiteX3429" fmla="*/ 2042094 w 7229348"/>
                <a:gd name="connsiteY3429" fmla="*/ 1130058 h 4970575"/>
                <a:gd name="connsiteX3430" fmla="*/ 2090903 w 7229348"/>
                <a:gd name="connsiteY3430" fmla="*/ 1097603 h 4970575"/>
                <a:gd name="connsiteX3431" fmla="*/ 2599662 w 7229348"/>
                <a:gd name="connsiteY3431" fmla="*/ 1037257 h 4970575"/>
                <a:gd name="connsiteX3432" fmla="*/ 2586985 w 7229348"/>
                <a:gd name="connsiteY3432" fmla="*/ 1061598 h 4970575"/>
                <a:gd name="connsiteX3433" fmla="*/ 2586985 w 7229348"/>
                <a:gd name="connsiteY3433" fmla="*/ 1061598 h 4970575"/>
                <a:gd name="connsiteX3434" fmla="*/ 2599662 w 7229348"/>
                <a:gd name="connsiteY3434" fmla="*/ 1038017 h 4970575"/>
                <a:gd name="connsiteX3435" fmla="*/ 2599662 w 7229348"/>
                <a:gd name="connsiteY3435" fmla="*/ 1038017 h 4970575"/>
                <a:gd name="connsiteX3436" fmla="*/ 2983926 w 7229348"/>
                <a:gd name="connsiteY3436" fmla="*/ 1001125 h 4970575"/>
                <a:gd name="connsiteX3437" fmla="*/ 2977080 w 7229348"/>
                <a:gd name="connsiteY3437" fmla="*/ 1013803 h 4970575"/>
                <a:gd name="connsiteX3438" fmla="*/ 2957429 w 7229348"/>
                <a:gd name="connsiteY3438" fmla="*/ 1012155 h 4970575"/>
                <a:gd name="connsiteX3439" fmla="*/ 2977460 w 7229348"/>
                <a:gd name="connsiteY3439" fmla="*/ 1014056 h 4970575"/>
                <a:gd name="connsiteX3440" fmla="*/ 2981898 w 7229348"/>
                <a:gd name="connsiteY3440" fmla="*/ 1007844 h 4970575"/>
                <a:gd name="connsiteX3441" fmla="*/ 2610946 w 7229348"/>
                <a:gd name="connsiteY3441" fmla="*/ 997702 h 4970575"/>
                <a:gd name="connsiteX3442" fmla="*/ 2604099 w 7229348"/>
                <a:gd name="connsiteY3442" fmla="*/ 1003280 h 4970575"/>
                <a:gd name="connsiteX3443" fmla="*/ 2638202 w 7229348"/>
                <a:gd name="connsiteY3443" fmla="*/ 1041314 h 4970575"/>
                <a:gd name="connsiteX3444" fmla="*/ 2640865 w 7229348"/>
                <a:gd name="connsiteY3444" fmla="*/ 1065275 h 4970575"/>
                <a:gd name="connsiteX3445" fmla="*/ 2642006 w 7229348"/>
                <a:gd name="connsiteY3445" fmla="*/ 1075670 h 4970575"/>
                <a:gd name="connsiteX3446" fmla="*/ 2642006 w 7229348"/>
                <a:gd name="connsiteY3446" fmla="*/ 1075670 h 4970575"/>
                <a:gd name="connsiteX3447" fmla="*/ 2630596 w 7229348"/>
                <a:gd name="connsiteY3447" fmla="*/ 1083024 h 4970575"/>
                <a:gd name="connsiteX3448" fmla="*/ 2642133 w 7229348"/>
                <a:gd name="connsiteY3448" fmla="*/ 1075670 h 4970575"/>
                <a:gd name="connsiteX3449" fmla="*/ 2640865 w 7229348"/>
                <a:gd name="connsiteY3449" fmla="*/ 1064894 h 4970575"/>
                <a:gd name="connsiteX3450" fmla="*/ 2638202 w 7229348"/>
                <a:gd name="connsiteY3450" fmla="*/ 1040933 h 4970575"/>
                <a:gd name="connsiteX3451" fmla="*/ 2604226 w 7229348"/>
                <a:gd name="connsiteY3451" fmla="*/ 1002900 h 4970575"/>
                <a:gd name="connsiteX3452" fmla="*/ 2762318 w 7229348"/>
                <a:gd name="connsiteY3452" fmla="*/ 983630 h 4970575"/>
                <a:gd name="connsiteX3453" fmla="*/ 2790716 w 7229348"/>
                <a:gd name="connsiteY3453" fmla="*/ 1015831 h 4970575"/>
                <a:gd name="connsiteX3454" fmla="*/ 2792492 w 7229348"/>
                <a:gd name="connsiteY3454" fmla="*/ 1018620 h 4970575"/>
                <a:gd name="connsiteX3455" fmla="*/ 2790970 w 7229348"/>
                <a:gd name="connsiteY3455" fmla="*/ 1016085 h 4970575"/>
                <a:gd name="connsiteX3456" fmla="*/ 2790970 w 7229348"/>
                <a:gd name="connsiteY3456" fmla="*/ 1016085 h 4970575"/>
                <a:gd name="connsiteX3457" fmla="*/ 2762318 w 7229348"/>
                <a:gd name="connsiteY3457" fmla="*/ 983630 h 4970575"/>
                <a:gd name="connsiteX3458" fmla="*/ 2631737 w 7229348"/>
                <a:gd name="connsiteY3458" fmla="*/ 975009 h 4970575"/>
                <a:gd name="connsiteX3459" fmla="*/ 2649867 w 7229348"/>
                <a:gd name="connsiteY3459" fmla="*/ 992504 h 4970575"/>
                <a:gd name="connsiteX3460" fmla="*/ 2649867 w 7229348"/>
                <a:gd name="connsiteY3460" fmla="*/ 992504 h 4970575"/>
                <a:gd name="connsiteX3461" fmla="*/ 2721116 w 7229348"/>
                <a:gd name="connsiteY3461" fmla="*/ 1030538 h 4970575"/>
                <a:gd name="connsiteX3462" fmla="*/ 2762191 w 7229348"/>
                <a:gd name="connsiteY3462" fmla="*/ 1052343 h 4970575"/>
                <a:gd name="connsiteX3463" fmla="*/ 2800225 w 7229348"/>
                <a:gd name="connsiteY3463" fmla="*/ 1055006 h 4970575"/>
                <a:gd name="connsiteX3464" fmla="*/ 2799337 w 7229348"/>
                <a:gd name="connsiteY3464" fmla="*/ 1050569 h 4970575"/>
                <a:gd name="connsiteX3465" fmla="*/ 2800098 w 7229348"/>
                <a:gd name="connsiteY3465" fmla="*/ 1054752 h 4970575"/>
                <a:gd name="connsiteX3466" fmla="*/ 2762065 w 7229348"/>
                <a:gd name="connsiteY3466" fmla="*/ 1052090 h 4970575"/>
                <a:gd name="connsiteX3467" fmla="*/ 2721116 w 7229348"/>
                <a:gd name="connsiteY3467" fmla="*/ 1030538 h 4970575"/>
                <a:gd name="connsiteX3468" fmla="*/ 2649993 w 7229348"/>
                <a:gd name="connsiteY3468" fmla="*/ 992504 h 4970575"/>
                <a:gd name="connsiteX3469" fmla="*/ 2649993 w 7229348"/>
                <a:gd name="connsiteY3469" fmla="*/ 992504 h 4970575"/>
                <a:gd name="connsiteX3470" fmla="*/ 2649993 w 7229348"/>
                <a:gd name="connsiteY3470" fmla="*/ 992504 h 4970575"/>
                <a:gd name="connsiteX3471" fmla="*/ 2631990 w 7229348"/>
                <a:gd name="connsiteY3471" fmla="*/ 975262 h 4970575"/>
                <a:gd name="connsiteX3472" fmla="*/ 2680293 w 7229348"/>
                <a:gd name="connsiteY3472" fmla="*/ 970952 h 4970575"/>
                <a:gd name="connsiteX3473" fmla="*/ 2693858 w 7229348"/>
                <a:gd name="connsiteY3473" fmla="*/ 972093 h 4970575"/>
                <a:gd name="connsiteX3474" fmla="*/ 2751542 w 7229348"/>
                <a:gd name="connsiteY3474" fmla="*/ 1006070 h 4970575"/>
                <a:gd name="connsiteX3475" fmla="*/ 2772334 w 7229348"/>
                <a:gd name="connsiteY3475" fmla="*/ 1032946 h 4970575"/>
                <a:gd name="connsiteX3476" fmla="*/ 2751289 w 7229348"/>
                <a:gd name="connsiteY3476" fmla="*/ 1005689 h 4970575"/>
                <a:gd name="connsiteX3477" fmla="*/ 2693731 w 7229348"/>
                <a:gd name="connsiteY3477" fmla="*/ 971713 h 4970575"/>
                <a:gd name="connsiteX3478" fmla="*/ 3910037 w 7229348"/>
                <a:gd name="connsiteY3478" fmla="*/ 962712 h 4970575"/>
                <a:gd name="connsiteX3479" fmla="*/ 3894951 w 7229348"/>
                <a:gd name="connsiteY3479" fmla="*/ 971206 h 4970575"/>
                <a:gd name="connsiteX3480" fmla="*/ 3878470 w 7229348"/>
                <a:gd name="connsiteY3480" fmla="*/ 980334 h 4970575"/>
                <a:gd name="connsiteX3481" fmla="*/ 3964171 w 7229348"/>
                <a:gd name="connsiteY3481" fmla="*/ 1043089 h 4970575"/>
                <a:gd name="connsiteX3482" fmla="*/ 3878596 w 7229348"/>
                <a:gd name="connsiteY3482" fmla="*/ 980334 h 4970575"/>
                <a:gd name="connsiteX3483" fmla="*/ 3894951 w 7229348"/>
                <a:gd name="connsiteY3483" fmla="*/ 971206 h 4970575"/>
                <a:gd name="connsiteX3484" fmla="*/ 3910164 w 7229348"/>
                <a:gd name="connsiteY3484" fmla="*/ 962712 h 4970575"/>
                <a:gd name="connsiteX3485" fmla="*/ 2898097 w 7229348"/>
                <a:gd name="connsiteY3485" fmla="*/ 908958 h 4970575"/>
                <a:gd name="connsiteX3486" fmla="*/ 2894927 w 7229348"/>
                <a:gd name="connsiteY3486" fmla="*/ 912254 h 4970575"/>
                <a:gd name="connsiteX3487" fmla="*/ 2914959 w 7229348"/>
                <a:gd name="connsiteY3487" fmla="*/ 931905 h 4970575"/>
                <a:gd name="connsiteX3488" fmla="*/ 2914198 w 7229348"/>
                <a:gd name="connsiteY3488" fmla="*/ 931017 h 4970575"/>
                <a:gd name="connsiteX3489" fmla="*/ 2914198 w 7229348"/>
                <a:gd name="connsiteY3489" fmla="*/ 930130 h 4970575"/>
                <a:gd name="connsiteX3490" fmla="*/ 2896323 w 7229348"/>
                <a:gd name="connsiteY3490" fmla="*/ 912381 h 4970575"/>
                <a:gd name="connsiteX3491" fmla="*/ 2898984 w 7229348"/>
                <a:gd name="connsiteY3491" fmla="*/ 909465 h 4970575"/>
                <a:gd name="connsiteX3492" fmla="*/ 2898984 w 7229348"/>
                <a:gd name="connsiteY3492" fmla="*/ 909465 h 4970575"/>
                <a:gd name="connsiteX3493" fmla="*/ 2867290 w 7229348"/>
                <a:gd name="connsiteY3493" fmla="*/ 890448 h 4970575"/>
                <a:gd name="connsiteX3494" fmla="*/ 2867924 w 7229348"/>
                <a:gd name="connsiteY3494" fmla="*/ 890448 h 4970575"/>
                <a:gd name="connsiteX3495" fmla="*/ 3086235 w 7229348"/>
                <a:gd name="connsiteY3495" fmla="*/ 974502 h 4970575"/>
                <a:gd name="connsiteX3496" fmla="*/ 3102589 w 7229348"/>
                <a:gd name="connsiteY3496" fmla="*/ 1004041 h 4970575"/>
                <a:gd name="connsiteX3497" fmla="*/ 3112732 w 7229348"/>
                <a:gd name="connsiteY3497" fmla="*/ 1052977 h 4970575"/>
                <a:gd name="connsiteX3498" fmla="*/ 3130988 w 7229348"/>
                <a:gd name="connsiteY3498" fmla="*/ 1071106 h 4970575"/>
                <a:gd name="connsiteX3499" fmla="*/ 3146709 w 7229348"/>
                <a:gd name="connsiteY3499" fmla="*/ 1051202 h 4970575"/>
                <a:gd name="connsiteX3500" fmla="*/ 3150512 w 7229348"/>
                <a:gd name="connsiteY3500" fmla="*/ 1038525 h 4970575"/>
                <a:gd name="connsiteX3501" fmla="*/ 3237481 w 7229348"/>
                <a:gd name="connsiteY3501" fmla="*/ 1242130 h 4970575"/>
                <a:gd name="connsiteX3502" fmla="*/ 3244201 w 7229348"/>
                <a:gd name="connsiteY3502" fmla="*/ 1305519 h 4970575"/>
                <a:gd name="connsiteX3503" fmla="*/ 3211999 w 7229348"/>
                <a:gd name="connsiteY3503" fmla="*/ 1362949 h 4970575"/>
                <a:gd name="connsiteX3504" fmla="*/ 2718326 w 7229348"/>
                <a:gd name="connsiteY3504" fmla="*/ 1458920 h 4970575"/>
                <a:gd name="connsiteX3505" fmla="*/ 2599662 w 7229348"/>
                <a:gd name="connsiteY3505" fmla="*/ 1442692 h 4970575"/>
                <a:gd name="connsiteX3506" fmla="*/ 2606508 w 7229348"/>
                <a:gd name="connsiteY3506" fmla="*/ 1436353 h 4970575"/>
                <a:gd name="connsiteX3507" fmla="*/ 2671545 w 7229348"/>
                <a:gd name="connsiteY3507" fmla="*/ 1334171 h 4970575"/>
                <a:gd name="connsiteX3508" fmla="*/ 2638076 w 7229348"/>
                <a:gd name="connsiteY3508" fmla="*/ 1312618 h 4970575"/>
                <a:gd name="connsiteX3509" fmla="*/ 2461601 w 7229348"/>
                <a:gd name="connsiteY3509" fmla="*/ 1301081 h 4970575"/>
                <a:gd name="connsiteX3510" fmla="*/ 2461601 w 7229348"/>
                <a:gd name="connsiteY3510" fmla="*/ 1250370 h 4970575"/>
                <a:gd name="connsiteX3511" fmla="*/ 2527526 w 7229348"/>
                <a:gd name="connsiteY3511" fmla="*/ 1179755 h 4970575"/>
                <a:gd name="connsiteX3512" fmla="*/ 2649106 w 7229348"/>
                <a:gd name="connsiteY3512" fmla="*/ 1191419 h 4970575"/>
                <a:gd name="connsiteX3513" fmla="*/ 2703620 w 7229348"/>
                <a:gd name="connsiteY3513" fmla="*/ 1176205 h 4970575"/>
                <a:gd name="connsiteX3514" fmla="*/ 2673066 w 7229348"/>
                <a:gd name="connsiteY3514" fmla="*/ 1129551 h 4970575"/>
                <a:gd name="connsiteX3515" fmla="*/ 2520933 w 7229348"/>
                <a:gd name="connsiteY3515" fmla="*/ 1102294 h 4970575"/>
                <a:gd name="connsiteX3516" fmla="*/ 2498747 w 7229348"/>
                <a:gd name="connsiteY3516" fmla="*/ 1105590 h 4970575"/>
                <a:gd name="connsiteX3517" fmla="*/ 2595605 w 7229348"/>
                <a:gd name="connsiteY3517" fmla="*/ 978812 h 4970575"/>
                <a:gd name="connsiteX3518" fmla="*/ 2639851 w 7229348"/>
                <a:gd name="connsiteY3518" fmla="*/ 949780 h 4970575"/>
                <a:gd name="connsiteX3519" fmla="*/ 2639851 w 7229348"/>
                <a:gd name="connsiteY3519" fmla="*/ 948766 h 4970575"/>
                <a:gd name="connsiteX3520" fmla="*/ 2646697 w 7229348"/>
                <a:gd name="connsiteY3520" fmla="*/ 941920 h 4970575"/>
                <a:gd name="connsiteX3521" fmla="*/ 2700578 w 7229348"/>
                <a:gd name="connsiteY3521" fmla="*/ 917705 h 4970575"/>
                <a:gd name="connsiteX3522" fmla="*/ 2867417 w 7229348"/>
                <a:gd name="connsiteY3522" fmla="*/ 888673 h 4970575"/>
                <a:gd name="connsiteX3523" fmla="*/ 4016784 w 7229348"/>
                <a:gd name="connsiteY3523" fmla="*/ 872319 h 4970575"/>
                <a:gd name="connsiteX3524" fmla="*/ 4149267 w 7229348"/>
                <a:gd name="connsiteY3524" fmla="*/ 910986 h 4970575"/>
                <a:gd name="connsiteX3525" fmla="*/ 4247900 w 7229348"/>
                <a:gd name="connsiteY3525" fmla="*/ 989588 h 4970575"/>
                <a:gd name="connsiteX3526" fmla="*/ 4242322 w 7229348"/>
                <a:gd name="connsiteY3526" fmla="*/ 997449 h 4970575"/>
                <a:gd name="connsiteX3527" fmla="*/ 4193386 w 7229348"/>
                <a:gd name="connsiteY3527" fmla="*/ 1068064 h 4970575"/>
                <a:gd name="connsiteX3528" fmla="*/ 4253479 w 7229348"/>
                <a:gd name="connsiteY3528" fmla="*/ 1011141 h 4970575"/>
                <a:gd name="connsiteX3529" fmla="*/ 4291512 w 7229348"/>
                <a:gd name="connsiteY3529" fmla="*/ 1165429 h 4970575"/>
                <a:gd name="connsiteX3530" fmla="*/ 4055705 w 7229348"/>
                <a:gd name="connsiteY3530" fmla="*/ 1120297 h 4970575"/>
                <a:gd name="connsiteX3531" fmla="*/ 3873398 w 7229348"/>
                <a:gd name="connsiteY3531" fmla="*/ 1142989 h 4970575"/>
                <a:gd name="connsiteX3532" fmla="*/ 3810009 w 7229348"/>
                <a:gd name="connsiteY3532" fmla="*/ 1124353 h 4970575"/>
                <a:gd name="connsiteX3533" fmla="*/ 3763863 w 7229348"/>
                <a:gd name="connsiteY3533" fmla="*/ 1120170 h 4970575"/>
                <a:gd name="connsiteX3534" fmla="*/ 3887598 w 7229348"/>
                <a:gd name="connsiteY3534" fmla="*/ 917325 h 4970575"/>
                <a:gd name="connsiteX3535" fmla="*/ 4017291 w 7229348"/>
                <a:gd name="connsiteY3535" fmla="*/ 872319 h 4970575"/>
                <a:gd name="connsiteX3536" fmla="*/ 2983926 w 7229348"/>
                <a:gd name="connsiteY3536" fmla="*/ 731469 h 4970575"/>
                <a:gd name="connsiteX3537" fmla="*/ 3740535 w 7229348"/>
                <a:gd name="connsiteY3537" fmla="*/ 1158837 h 4970575"/>
                <a:gd name="connsiteX3538" fmla="*/ 3075079 w 7229348"/>
                <a:gd name="connsiteY3538" fmla="*/ 508467 h 4970575"/>
                <a:gd name="connsiteX3539" fmla="*/ 3115014 w 7229348"/>
                <a:gd name="connsiteY3539" fmla="*/ 522539 h 4970575"/>
                <a:gd name="connsiteX3540" fmla="*/ 3455285 w 7229348"/>
                <a:gd name="connsiteY3540" fmla="*/ 713466 h 4970575"/>
                <a:gd name="connsiteX3541" fmla="*/ 3839042 w 7229348"/>
                <a:gd name="connsiteY3541" fmla="*/ 930003 h 4970575"/>
                <a:gd name="connsiteX3542" fmla="*/ 3738634 w 7229348"/>
                <a:gd name="connsiteY3542" fmla="*/ 1122325 h 4970575"/>
                <a:gd name="connsiteX3543" fmla="*/ 3485079 w 7229348"/>
                <a:gd name="connsiteY3543" fmla="*/ 978812 h 4970575"/>
                <a:gd name="connsiteX3544" fmla="*/ 2986968 w 7229348"/>
                <a:gd name="connsiteY3544" fmla="*/ 698507 h 4970575"/>
                <a:gd name="connsiteX3545" fmla="*/ 2967572 w 7229348"/>
                <a:gd name="connsiteY3545" fmla="*/ 656416 h 4970575"/>
                <a:gd name="connsiteX3546" fmla="*/ 3040342 w 7229348"/>
                <a:gd name="connsiteY3546" fmla="*/ 530653 h 4970575"/>
                <a:gd name="connsiteX3547" fmla="*/ 3075079 w 7229348"/>
                <a:gd name="connsiteY3547" fmla="*/ 508467 h 4970575"/>
                <a:gd name="connsiteX3548" fmla="*/ 981978 w 7229348"/>
                <a:gd name="connsiteY3548" fmla="*/ 8836 h 4970575"/>
                <a:gd name="connsiteX3549" fmla="*/ 1008474 w 7229348"/>
                <a:gd name="connsiteY3549" fmla="*/ 45855 h 4970575"/>
                <a:gd name="connsiteX3550" fmla="*/ 1152748 w 7229348"/>
                <a:gd name="connsiteY3550" fmla="*/ 603677 h 4970575"/>
                <a:gd name="connsiteX3551" fmla="*/ 1226152 w 7229348"/>
                <a:gd name="connsiteY3551" fmla="*/ 880559 h 4970575"/>
                <a:gd name="connsiteX3552" fmla="*/ 1354958 w 7229348"/>
                <a:gd name="connsiteY3552" fmla="*/ 1367640 h 4970575"/>
                <a:gd name="connsiteX3553" fmla="*/ 1442815 w 7229348"/>
                <a:gd name="connsiteY3553" fmla="*/ 1804009 h 4970575"/>
                <a:gd name="connsiteX3554" fmla="*/ 1444336 w 7229348"/>
                <a:gd name="connsiteY3554" fmla="*/ 1831900 h 4970575"/>
                <a:gd name="connsiteX3555" fmla="*/ 1444336 w 7229348"/>
                <a:gd name="connsiteY3555" fmla="*/ 1852311 h 4970575"/>
                <a:gd name="connsiteX3556" fmla="*/ 1411881 w 7229348"/>
                <a:gd name="connsiteY3556" fmla="*/ 1852311 h 4970575"/>
                <a:gd name="connsiteX3557" fmla="*/ 1395147 w 7229348"/>
                <a:gd name="connsiteY3557" fmla="*/ 1691050 h 4970575"/>
                <a:gd name="connsiteX3558" fmla="*/ 1319080 w 7229348"/>
                <a:gd name="connsiteY3558" fmla="*/ 1337593 h 4970575"/>
                <a:gd name="connsiteX3559" fmla="*/ 1210178 w 7229348"/>
                <a:gd name="connsiteY3559" fmla="*/ 917325 h 4970575"/>
                <a:gd name="connsiteX3560" fmla="*/ 977794 w 7229348"/>
                <a:gd name="connsiteY3560" fmla="*/ 31656 h 4970575"/>
                <a:gd name="connsiteX3561" fmla="*/ 974498 w 7229348"/>
                <a:gd name="connsiteY3561" fmla="*/ 13019 h 4970575"/>
                <a:gd name="connsiteX3562" fmla="*/ 981597 w 7229348"/>
                <a:gd name="connsiteY3562" fmla="*/ 9089 h 4970575"/>
                <a:gd name="connsiteX3563" fmla="*/ 981597 w 7229348"/>
                <a:gd name="connsiteY3563" fmla="*/ 9089 h 4970575"/>
                <a:gd name="connsiteX3564" fmla="*/ 927463 w 7229348"/>
                <a:gd name="connsiteY3564" fmla="*/ -39 h 4970575"/>
                <a:gd name="connsiteX3565" fmla="*/ 927463 w 7229348"/>
                <a:gd name="connsiteY3565" fmla="*/ -39 h 4970575"/>
                <a:gd name="connsiteX3566" fmla="*/ 957129 w 7229348"/>
                <a:gd name="connsiteY3566" fmla="*/ 29374 h 4970575"/>
                <a:gd name="connsiteX3567" fmla="*/ 1103558 w 7229348"/>
                <a:gd name="connsiteY3567" fmla="*/ 592647 h 4970575"/>
                <a:gd name="connsiteX3568" fmla="*/ 1319080 w 7229348"/>
                <a:gd name="connsiteY3568" fmla="*/ 1411251 h 4970575"/>
                <a:gd name="connsiteX3569" fmla="*/ 1387920 w 7229348"/>
                <a:gd name="connsiteY3569" fmla="*/ 1814405 h 4970575"/>
                <a:gd name="connsiteX3570" fmla="*/ 1387920 w 7229348"/>
                <a:gd name="connsiteY3570" fmla="*/ 1857255 h 4970575"/>
                <a:gd name="connsiteX3571" fmla="*/ 1147042 w 7229348"/>
                <a:gd name="connsiteY3571" fmla="*/ 1927237 h 4970575"/>
                <a:gd name="connsiteX3572" fmla="*/ 1055509 w 7229348"/>
                <a:gd name="connsiteY3572" fmla="*/ 1682429 h 4970575"/>
                <a:gd name="connsiteX3573" fmla="*/ 854440 w 7229348"/>
                <a:gd name="connsiteY3573" fmla="*/ 940906 h 4970575"/>
                <a:gd name="connsiteX3574" fmla="*/ 647918 w 7229348"/>
                <a:gd name="connsiteY3574" fmla="*/ 153743 h 4970575"/>
                <a:gd name="connsiteX3575" fmla="*/ 677585 w 7229348"/>
                <a:gd name="connsiteY3575" fmla="*/ 70069 h 4970575"/>
                <a:gd name="connsiteX3576" fmla="*/ 928478 w 7229348"/>
                <a:gd name="connsiteY3576" fmla="*/ -166 h 49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</a:cxnLst>
              <a:rect l="l" t="t" r="r" b="b"/>
              <a:pathLst>
                <a:path w="7229348" h="4970575">
                  <a:moveTo>
                    <a:pt x="2006089" y="4758438"/>
                  </a:moveTo>
                  <a:lnTo>
                    <a:pt x="2006089" y="4758438"/>
                  </a:lnTo>
                  <a:cubicBezTo>
                    <a:pt x="2006089" y="4760720"/>
                    <a:pt x="2006976" y="4762875"/>
                    <a:pt x="2006976" y="4765284"/>
                  </a:cubicBezTo>
                  <a:lnTo>
                    <a:pt x="1879057" y="4783794"/>
                  </a:lnTo>
                  <a:lnTo>
                    <a:pt x="1878296" y="4778468"/>
                  </a:lnTo>
                  <a:lnTo>
                    <a:pt x="2005962" y="4758438"/>
                  </a:lnTo>
                  <a:close/>
                  <a:moveTo>
                    <a:pt x="2672686" y="4680596"/>
                  </a:moveTo>
                  <a:lnTo>
                    <a:pt x="2672686" y="4680596"/>
                  </a:lnTo>
                  <a:cubicBezTo>
                    <a:pt x="2672433" y="4682409"/>
                    <a:pt x="2672433" y="4684235"/>
                    <a:pt x="2672686" y="4686048"/>
                  </a:cubicBezTo>
                  <a:lnTo>
                    <a:pt x="2567461" y="4696824"/>
                  </a:lnTo>
                  <a:lnTo>
                    <a:pt x="2566826" y="4689978"/>
                  </a:lnTo>
                  <a:lnTo>
                    <a:pt x="2672179" y="4680596"/>
                  </a:lnTo>
                  <a:close/>
                  <a:moveTo>
                    <a:pt x="3885442" y="4572835"/>
                  </a:moveTo>
                  <a:lnTo>
                    <a:pt x="4064960" y="4572835"/>
                  </a:lnTo>
                  <a:lnTo>
                    <a:pt x="3885442" y="4582471"/>
                  </a:lnTo>
                  <a:lnTo>
                    <a:pt x="3885442" y="4572835"/>
                  </a:lnTo>
                  <a:close/>
                  <a:moveTo>
                    <a:pt x="4446561" y="4547480"/>
                  </a:moveTo>
                  <a:cubicBezTo>
                    <a:pt x="4450339" y="4547366"/>
                    <a:pt x="4453901" y="4549242"/>
                    <a:pt x="4455942" y="4552424"/>
                  </a:cubicBezTo>
                  <a:lnTo>
                    <a:pt x="4068890" y="4572835"/>
                  </a:lnTo>
                  <a:lnTo>
                    <a:pt x="4082708" y="4566750"/>
                  </a:lnTo>
                  <a:cubicBezTo>
                    <a:pt x="4203908" y="4560069"/>
                    <a:pt x="4325196" y="4553654"/>
                    <a:pt x="4446561" y="4547480"/>
                  </a:cubicBezTo>
                  <a:close/>
                  <a:moveTo>
                    <a:pt x="1525981" y="4535436"/>
                  </a:moveTo>
                  <a:lnTo>
                    <a:pt x="1566677" y="4562566"/>
                  </a:lnTo>
                  <a:lnTo>
                    <a:pt x="1525981" y="4620377"/>
                  </a:lnTo>
                  <a:lnTo>
                    <a:pt x="1490103" y="4605544"/>
                  </a:lnTo>
                  <a:cubicBezTo>
                    <a:pt x="1501767" y="4583992"/>
                    <a:pt x="1513430" y="4561679"/>
                    <a:pt x="1526869" y="4535436"/>
                  </a:cubicBezTo>
                  <a:close/>
                  <a:moveTo>
                    <a:pt x="1649717" y="4385711"/>
                  </a:moveTo>
                  <a:cubicBezTo>
                    <a:pt x="1654560" y="4385483"/>
                    <a:pt x="1659402" y="4386079"/>
                    <a:pt x="1664042" y="4387486"/>
                  </a:cubicBezTo>
                  <a:cubicBezTo>
                    <a:pt x="1673285" y="4392025"/>
                    <a:pt x="1681830" y="4397869"/>
                    <a:pt x="1689398" y="4404855"/>
                  </a:cubicBezTo>
                  <a:lnTo>
                    <a:pt x="1575298" y="4552677"/>
                  </a:lnTo>
                  <a:lnTo>
                    <a:pt x="1540180" y="4528336"/>
                  </a:lnTo>
                  <a:cubicBezTo>
                    <a:pt x="1572635" y="4482063"/>
                    <a:pt x="1605090" y="4435028"/>
                    <a:pt x="1639194" y="4388881"/>
                  </a:cubicBezTo>
                  <a:cubicBezTo>
                    <a:pt x="1642300" y="4386370"/>
                    <a:pt x="1646243" y="4385141"/>
                    <a:pt x="1650223" y="4385457"/>
                  </a:cubicBezTo>
                  <a:close/>
                  <a:moveTo>
                    <a:pt x="2484675" y="4378232"/>
                  </a:moveTo>
                  <a:lnTo>
                    <a:pt x="2522708" y="4390910"/>
                  </a:lnTo>
                  <a:cubicBezTo>
                    <a:pt x="2510030" y="4428943"/>
                    <a:pt x="2487084" y="4437056"/>
                    <a:pt x="2460207" y="4411321"/>
                  </a:cubicBezTo>
                  <a:close/>
                  <a:moveTo>
                    <a:pt x="3276529" y="4375696"/>
                  </a:moveTo>
                  <a:cubicBezTo>
                    <a:pt x="3299514" y="4378206"/>
                    <a:pt x="3322270" y="4382440"/>
                    <a:pt x="3344609" y="4388374"/>
                  </a:cubicBezTo>
                  <a:lnTo>
                    <a:pt x="3303786" y="4467610"/>
                  </a:lnTo>
                  <a:lnTo>
                    <a:pt x="3348666" y="4404221"/>
                  </a:lnTo>
                  <a:cubicBezTo>
                    <a:pt x="3348666" y="4440225"/>
                    <a:pt x="3349933" y="4472934"/>
                    <a:pt x="3347905" y="4505643"/>
                  </a:cubicBezTo>
                  <a:cubicBezTo>
                    <a:pt x="3345762" y="4515063"/>
                    <a:pt x="3338979" y="4522758"/>
                    <a:pt x="3329902" y="4526054"/>
                  </a:cubicBezTo>
                  <a:cubicBezTo>
                    <a:pt x="3289080" y="4532026"/>
                    <a:pt x="3247927" y="4535410"/>
                    <a:pt x="3206674" y="4536196"/>
                  </a:cubicBezTo>
                  <a:cubicBezTo>
                    <a:pt x="3183981" y="4536196"/>
                    <a:pt x="3178656" y="4519842"/>
                    <a:pt x="3189179" y="4495501"/>
                  </a:cubicBezTo>
                  <a:cubicBezTo>
                    <a:pt x="3218338" y="4507722"/>
                    <a:pt x="3251579" y="4505326"/>
                    <a:pt x="3278684" y="4489035"/>
                  </a:cubicBez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275134" y="4480921"/>
                  </a:lnTo>
                  <a:cubicBezTo>
                    <a:pt x="3265790" y="4485485"/>
                    <a:pt x="3256029" y="4489137"/>
                    <a:pt x="3245975" y="4491824"/>
                  </a:cubicBezTo>
                  <a:cubicBezTo>
                    <a:pt x="3228150" y="4494195"/>
                    <a:pt x="3210110" y="4494487"/>
                    <a:pt x="3192221" y="4492712"/>
                  </a:cubicBezTo>
                  <a:cubicBezTo>
                    <a:pt x="3209463" y="4453664"/>
                    <a:pt x="3222268" y="4418547"/>
                    <a:pt x="3239383" y="4387106"/>
                  </a:cubicBezTo>
                  <a:cubicBezTo>
                    <a:pt x="3244201" y="4378485"/>
                    <a:pt x="3263851" y="4374428"/>
                    <a:pt x="3276529" y="4374428"/>
                  </a:cubicBezTo>
                  <a:close/>
                  <a:moveTo>
                    <a:pt x="2427118" y="4357694"/>
                  </a:moveTo>
                  <a:lnTo>
                    <a:pt x="2427118" y="4357694"/>
                  </a:lnTo>
                  <a:lnTo>
                    <a:pt x="2468448" y="4371385"/>
                  </a:lnTo>
                  <a:lnTo>
                    <a:pt x="2449050" y="4396741"/>
                  </a:lnTo>
                  <a:lnTo>
                    <a:pt x="2422427" y="4363906"/>
                  </a:lnTo>
                  <a:lnTo>
                    <a:pt x="2427118" y="4357059"/>
                  </a:lnTo>
                  <a:close/>
                  <a:moveTo>
                    <a:pt x="3585866" y="4284036"/>
                  </a:moveTo>
                  <a:lnTo>
                    <a:pt x="3585866" y="4284036"/>
                  </a:lnTo>
                  <a:lnTo>
                    <a:pt x="3625802" y="4322069"/>
                  </a:lnTo>
                  <a:lnTo>
                    <a:pt x="3636704" y="4333606"/>
                  </a:lnTo>
                  <a:lnTo>
                    <a:pt x="3637972" y="4333606"/>
                  </a:lnTo>
                  <a:lnTo>
                    <a:pt x="3636958" y="4333606"/>
                  </a:lnTo>
                  <a:lnTo>
                    <a:pt x="3630873" y="4327267"/>
                  </a:lnTo>
                  <a:lnTo>
                    <a:pt x="3625802" y="4322449"/>
                  </a:lnTo>
                  <a:lnTo>
                    <a:pt x="3624534" y="4321055"/>
                  </a:lnTo>
                  <a:lnTo>
                    <a:pt x="3586501" y="4284289"/>
                  </a:lnTo>
                  <a:close/>
                  <a:moveTo>
                    <a:pt x="1697892" y="4282514"/>
                  </a:moveTo>
                  <a:lnTo>
                    <a:pt x="1754181" y="4331958"/>
                  </a:lnTo>
                  <a:cubicBezTo>
                    <a:pt x="1730601" y="4358454"/>
                    <a:pt x="1715007" y="4376710"/>
                    <a:pt x="1699286" y="4395346"/>
                  </a:cubicBezTo>
                  <a:lnTo>
                    <a:pt x="1653013" y="4366188"/>
                  </a:lnTo>
                  <a:lnTo>
                    <a:pt x="1698019" y="4283655"/>
                  </a:lnTo>
                  <a:close/>
                  <a:moveTo>
                    <a:pt x="1975282" y="4271611"/>
                  </a:moveTo>
                  <a:cubicBezTo>
                    <a:pt x="1985703" y="4268277"/>
                    <a:pt x="1997011" y="4269241"/>
                    <a:pt x="2006722" y="4274274"/>
                  </a:cubicBezTo>
                  <a:cubicBezTo>
                    <a:pt x="2040699" y="4287839"/>
                    <a:pt x="2077338" y="4295953"/>
                    <a:pt x="2114864" y="4307109"/>
                  </a:cubicBezTo>
                  <a:cubicBezTo>
                    <a:pt x="2071126" y="4450748"/>
                    <a:pt x="1992396" y="4575624"/>
                    <a:pt x="1903526" y="4700120"/>
                  </a:cubicBezTo>
                  <a:lnTo>
                    <a:pt x="1778395" y="4655748"/>
                  </a:lnTo>
                  <a:cubicBezTo>
                    <a:pt x="1814908" y="4574103"/>
                    <a:pt x="1848377" y="4496008"/>
                    <a:pt x="1884762" y="4419435"/>
                  </a:cubicBezTo>
                  <a:cubicBezTo>
                    <a:pt x="1905173" y="4375823"/>
                    <a:pt x="1930783" y="4334620"/>
                    <a:pt x="1954363" y="4292656"/>
                  </a:cubicBezTo>
                  <a:cubicBezTo>
                    <a:pt x="1958763" y="4283541"/>
                    <a:pt x="1966141" y="4276213"/>
                    <a:pt x="1975282" y="4271865"/>
                  </a:cubicBezTo>
                  <a:close/>
                  <a:moveTo>
                    <a:pt x="4964322" y="4233578"/>
                  </a:moveTo>
                  <a:lnTo>
                    <a:pt x="4995635" y="4287966"/>
                  </a:lnTo>
                  <a:cubicBezTo>
                    <a:pt x="4906891" y="4283782"/>
                    <a:pt x="4840839" y="4338677"/>
                    <a:pt x="4759829" y="4362131"/>
                  </a:cubicBezTo>
                  <a:cubicBezTo>
                    <a:pt x="4756710" y="4346030"/>
                    <a:pt x="4754847" y="4329714"/>
                    <a:pt x="4754251" y="4313321"/>
                  </a:cubicBezTo>
                  <a:cubicBezTo>
                    <a:pt x="4754251" y="4307490"/>
                    <a:pt x="4764393" y="4299122"/>
                    <a:pt x="4771492" y="4296840"/>
                  </a:cubicBezTo>
                  <a:cubicBezTo>
                    <a:pt x="4809526" y="4284162"/>
                    <a:pt x="4847559" y="4274654"/>
                    <a:pt x="4885592" y="4262737"/>
                  </a:cubicBezTo>
                  <a:cubicBezTo>
                    <a:pt x="4910948" y="4255003"/>
                    <a:pt x="4935036" y="4244988"/>
                    <a:pt x="4964195" y="4233578"/>
                  </a:cubicBezTo>
                  <a:close/>
                  <a:moveTo>
                    <a:pt x="1881593" y="4220900"/>
                  </a:moveTo>
                  <a:lnTo>
                    <a:pt x="1950180" y="4252975"/>
                  </a:lnTo>
                  <a:cubicBezTo>
                    <a:pt x="1916584" y="4316364"/>
                    <a:pt x="1880705" y="4378105"/>
                    <a:pt x="1848758" y="4443142"/>
                  </a:cubicBezTo>
                  <a:cubicBezTo>
                    <a:pt x="1816810" y="4508179"/>
                    <a:pt x="1790566" y="4574737"/>
                    <a:pt x="1760013" y="4644972"/>
                  </a:cubicBezTo>
                  <a:cubicBezTo>
                    <a:pt x="1731488" y="4625321"/>
                    <a:pt x="1702076" y="4606939"/>
                    <a:pt x="1674818" y="4584879"/>
                  </a:cubicBezTo>
                  <a:cubicBezTo>
                    <a:pt x="1669240" y="4580442"/>
                    <a:pt x="1669113" y="4564848"/>
                    <a:pt x="1671522" y="4555721"/>
                  </a:cubicBezTo>
                  <a:cubicBezTo>
                    <a:pt x="1692758" y="4481581"/>
                    <a:pt x="1731957" y="4413831"/>
                    <a:pt x="1785622" y="4358454"/>
                  </a:cubicBezTo>
                  <a:cubicBezTo>
                    <a:pt x="1822007" y="4319026"/>
                    <a:pt x="1848250" y="4269710"/>
                    <a:pt x="1881340" y="4221280"/>
                  </a:cubicBezTo>
                  <a:close/>
                  <a:moveTo>
                    <a:pt x="4585510" y="4188699"/>
                  </a:moveTo>
                  <a:cubicBezTo>
                    <a:pt x="4588552" y="4191234"/>
                    <a:pt x="4591595" y="4195545"/>
                    <a:pt x="4595398" y="4199094"/>
                  </a:cubicBezTo>
                  <a:lnTo>
                    <a:pt x="4587665" y="4190727"/>
                  </a:lnTo>
                  <a:cubicBezTo>
                    <a:pt x="4587005" y="4189992"/>
                    <a:pt x="4586283" y="4189307"/>
                    <a:pt x="4585510" y="4188699"/>
                  </a:cubicBezTo>
                  <a:close/>
                  <a:moveTo>
                    <a:pt x="2472758" y="4188699"/>
                  </a:moveTo>
                  <a:lnTo>
                    <a:pt x="2514087" y="4207969"/>
                  </a:lnTo>
                  <a:cubicBezTo>
                    <a:pt x="2499305" y="4247549"/>
                    <a:pt x="2472136" y="4281297"/>
                    <a:pt x="2436626" y="4304193"/>
                  </a:cubicBezTo>
                  <a:cubicBezTo>
                    <a:pt x="2428892" y="4309645"/>
                    <a:pt x="2411271" y="4301277"/>
                    <a:pt x="2394155" y="4298615"/>
                  </a:cubicBezTo>
                  <a:close/>
                  <a:moveTo>
                    <a:pt x="2149094" y="4167273"/>
                  </a:moveTo>
                  <a:cubicBezTo>
                    <a:pt x="2184845" y="4167273"/>
                    <a:pt x="2213497" y="4185783"/>
                    <a:pt x="2281323" y="4234719"/>
                  </a:cubicBezTo>
                  <a:cubicBezTo>
                    <a:pt x="2271561" y="4238776"/>
                    <a:pt x="2262560" y="4246002"/>
                    <a:pt x="2257742" y="4243847"/>
                  </a:cubicBezTo>
                  <a:cubicBezTo>
                    <a:pt x="2207793" y="4220900"/>
                    <a:pt x="2158603" y="4196305"/>
                    <a:pt x="2109286" y="4172217"/>
                  </a:cubicBezTo>
                  <a:cubicBezTo>
                    <a:pt x="2122319" y="4169048"/>
                    <a:pt x="2135681" y="4167400"/>
                    <a:pt x="2149094" y="4167273"/>
                  </a:cubicBezTo>
                  <a:close/>
                  <a:moveTo>
                    <a:pt x="3428789" y="4160427"/>
                  </a:moveTo>
                  <a:cubicBezTo>
                    <a:pt x="3434494" y="4190346"/>
                    <a:pt x="3445346" y="4219036"/>
                    <a:pt x="3460864" y="4245242"/>
                  </a:cubicBezTo>
                  <a:lnTo>
                    <a:pt x="3479753" y="4267428"/>
                  </a:lnTo>
                  <a:lnTo>
                    <a:pt x="3519816" y="4314209"/>
                  </a:lnTo>
                  <a:cubicBezTo>
                    <a:pt x="3551447" y="4341390"/>
                    <a:pt x="3576130" y="4375722"/>
                    <a:pt x="3591825" y="4414363"/>
                  </a:cubicBezTo>
                  <a:cubicBezTo>
                    <a:pt x="3606138" y="4443383"/>
                    <a:pt x="3623114" y="4471008"/>
                    <a:pt x="3642536" y="4496896"/>
                  </a:cubicBezTo>
                  <a:lnTo>
                    <a:pt x="3642536" y="4496896"/>
                  </a:lnTo>
                  <a:lnTo>
                    <a:pt x="3648115" y="4500572"/>
                  </a:lnTo>
                  <a:lnTo>
                    <a:pt x="3655341" y="4506277"/>
                  </a:lnTo>
                  <a:cubicBezTo>
                    <a:pt x="3660183" y="4508724"/>
                    <a:pt x="3664849" y="4511526"/>
                    <a:pt x="3669286" y="4514644"/>
                  </a:cubicBezTo>
                  <a:lnTo>
                    <a:pt x="3648115" y="4500572"/>
                  </a:lnTo>
                  <a:lnTo>
                    <a:pt x="3642789" y="4496388"/>
                  </a:lnTo>
                  <a:lnTo>
                    <a:pt x="3642789" y="4496388"/>
                  </a:lnTo>
                  <a:cubicBezTo>
                    <a:pt x="3623317" y="4470539"/>
                    <a:pt x="3606341" y="4442900"/>
                    <a:pt x="3592078" y="4413856"/>
                  </a:cubicBezTo>
                  <a:cubicBezTo>
                    <a:pt x="3576206" y="4375277"/>
                    <a:pt x="3551497" y="4340971"/>
                    <a:pt x="3519942" y="4313702"/>
                  </a:cubicBezTo>
                  <a:lnTo>
                    <a:pt x="3480134" y="4268569"/>
                  </a:lnTo>
                  <a:lnTo>
                    <a:pt x="3461244" y="4246383"/>
                  </a:lnTo>
                  <a:cubicBezTo>
                    <a:pt x="3445727" y="4220178"/>
                    <a:pt x="3434874" y="4191488"/>
                    <a:pt x="3429169" y="4161568"/>
                  </a:cubicBezTo>
                  <a:close/>
                  <a:moveTo>
                    <a:pt x="4893326" y="4160427"/>
                  </a:moveTo>
                  <a:cubicBezTo>
                    <a:pt x="4903113" y="4157511"/>
                    <a:pt x="4913623" y="4158145"/>
                    <a:pt x="4922992" y="4162202"/>
                  </a:cubicBezTo>
                  <a:cubicBezTo>
                    <a:pt x="4935670" y="4169555"/>
                    <a:pt x="4952657" y="4180712"/>
                    <a:pt x="4953926" y="4192248"/>
                  </a:cubicBezTo>
                  <a:cubicBezTo>
                    <a:pt x="4955193" y="4203785"/>
                    <a:pt x="4942769" y="4221027"/>
                    <a:pt x="4931740" y="4228253"/>
                  </a:cubicBezTo>
                  <a:cubicBezTo>
                    <a:pt x="4913737" y="4237597"/>
                    <a:pt x="4894543" y="4244418"/>
                    <a:pt x="4874690" y="4248538"/>
                  </a:cubicBezTo>
                  <a:cubicBezTo>
                    <a:pt x="4834881" y="4260455"/>
                    <a:pt x="4794946" y="4271738"/>
                    <a:pt x="4752222" y="4284162"/>
                  </a:cubicBezTo>
                  <a:cubicBezTo>
                    <a:pt x="4750827" y="4266160"/>
                    <a:pt x="4749306" y="4249045"/>
                    <a:pt x="4747785" y="4231676"/>
                  </a:cubicBezTo>
                  <a:cubicBezTo>
                    <a:pt x="4753427" y="4233540"/>
                    <a:pt x="4759512" y="4233540"/>
                    <a:pt x="4765153" y="4231676"/>
                  </a:cubicBezTo>
                  <a:lnTo>
                    <a:pt x="4765153" y="4231676"/>
                  </a:lnTo>
                  <a:lnTo>
                    <a:pt x="4773520" y="4222802"/>
                  </a:lnTo>
                  <a:lnTo>
                    <a:pt x="4775676" y="4216717"/>
                  </a:lnTo>
                  <a:lnTo>
                    <a:pt x="4775676" y="4216717"/>
                  </a:lnTo>
                  <a:cubicBezTo>
                    <a:pt x="4777464" y="4209046"/>
                    <a:pt x="4780012" y="4201567"/>
                    <a:pt x="4783283" y="4194404"/>
                  </a:cubicBezTo>
                  <a:lnTo>
                    <a:pt x="4775295" y="4217224"/>
                  </a:lnTo>
                  <a:lnTo>
                    <a:pt x="4764773" y="4232184"/>
                  </a:lnTo>
                  <a:lnTo>
                    <a:pt x="4764773" y="4232184"/>
                  </a:lnTo>
                  <a:lnTo>
                    <a:pt x="4747404" y="4232184"/>
                  </a:lnTo>
                  <a:cubicBezTo>
                    <a:pt x="4751119" y="4219594"/>
                    <a:pt x="4754795" y="4206917"/>
                    <a:pt x="4758434" y="4194150"/>
                  </a:cubicBezTo>
                  <a:cubicBezTo>
                    <a:pt x="4802933" y="4182994"/>
                    <a:pt x="4847813" y="4171837"/>
                    <a:pt x="4892946" y="4161315"/>
                  </a:cubicBezTo>
                  <a:close/>
                  <a:moveTo>
                    <a:pt x="2260025" y="4159666"/>
                  </a:moveTo>
                  <a:cubicBezTo>
                    <a:pt x="2280182" y="4162126"/>
                    <a:pt x="2298933" y="4171279"/>
                    <a:pt x="2313271" y="4185656"/>
                  </a:cubicBezTo>
                  <a:lnTo>
                    <a:pt x="2286648" y="4220520"/>
                  </a:lnTo>
                  <a:lnTo>
                    <a:pt x="2203482" y="4167273"/>
                  </a:lnTo>
                  <a:cubicBezTo>
                    <a:pt x="2221801" y="4160985"/>
                    <a:pt x="2241211" y="4158475"/>
                    <a:pt x="2260532" y="4159920"/>
                  </a:cubicBezTo>
                  <a:close/>
                  <a:moveTo>
                    <a:pt x="2422680" y="4156370"/>
                  </a:moveTo>
                  <a:lnTo>
                    <a:pt x="2422680" y="4156370"/>
                  </a:lnTo>
                  <a:lnTo>
                    <a:pt x="2464137" y="4179824"/>
                  </a:lnTo>
                  <a:lnTo>
                    <a:pt x="2384520" y="4291642"/>
                  </a:lnTo>
                  <a:lnTo>
                    <a:pt x="2331654" y="4272752"/>
                  </a:lnTo>
                  <a:lnTo>
                    <a:pt x="2423441" y="4157131"/>
                  </a:lnTo>
                  <a:close/>
                  <a:moveTo>
                    <a:pt x="1645153" y="4147369"/>
                  </a:moveTo>
                  <a:lnTo>
                    <a:pt x="1735418" y="4176401"/>
                  </a:lnTo>
                  <a:cubicBezTo>
                    <a:pt x="1680903" y="4285810"/>
                    <a:pt x="1630700" y="4394459"/>
                    <a:pt x="1552097" y="4486753"/>
                  </a:cubicBezTo>
                  <a:cubicBezTo>
                    <a:pt x="1516892" y="4528742"/>
                    <a:pt x="1488138" y="4575751"/>
                    <a:pt x="1466776" y="4626209"/>
                  </a:cubicBezTo>
                  <a:cubicBezTo>
                    <a:pt x="1440279" y="4686935"/>
                    <a:pt x="1408078" y="4745127"/>
                    <a:pt x="1378032" y="4803698"/>
                  </a:cubicBezTo>
                  <a:lnTo>
                    <a:pt x="1366242" y="4798373"/>
                  </a:lnTo>
                  <a:cubicBezTo>
                    <a:pt x="1383483" y="4753874"/>
                    <a:pt x="1399330" y="4708234"/>
                    <a:pt x="1418220" y="4664368"/>
                  </a:cubicBezTo>
                  <a:cubicBezTo>
                    <a:pt x="1438631" y="4617461"/>
                    <a:pt x="1462719" y="4572581"/>
                    <a:pt x="1483003" y="4524913"/>
                  </a:cubicBezTo>
                  <a:cubicBezTo>
                    <a:pt x="1532827" y="4411700"/>
                    <a:pt x="1580496" y="4297981"/>
                    <a:pt x="1629179" y="4184769"/>
                  </a:cubicBezTo>
                  <a:cubicBezTo>
                    <a:pt x="1634757" y="4172091"/>
                    <a:pt x="1639701" y="4159413"/>
                    <a:pt x="1644899" y="4146735"/>
                  </a:cubicBezTo>
                  <a:close/>
                  <a:moveTo>
                    <a:pt x="2382365" y="4145087"/>
                  </a:moveTo>
                  <a:cubicBezTo>
                    <a:pt x="2389211" y="4145087"/>
                    <a:pt x="2396564" y="4145848"/>
                    <a:pt x="2402776" y="4145848"/>
                  </a:cubicBezTo>
                  <a:lnTo>
                    <a:pt x="2407594" y="4155483"/>
                  </a:lnTo>
                  <a:cubicBezTo>
                    <a:pt x="2378943" y="4189966"/>
                    <a:pt x="2351431" y="4225464"/>
                    <a:pt x="2320624" y="4256905"/>
                  </a:cubicBezTo>
                  <a:cubicBezTo>
                    <a:pt x="2314792" y="4263117"/>
                    <a:pt x="2296663" y="4257919"/>
                    <a:pt x="2283985" y="4258046"/>
                  </a:cubicBezTo>
                  <a:lnTo>
                    <a:pt x="2279928" y="4248031"/>
                  </a:lnTo>
                  <a:cubicBezTo>
                    <a:pt x="2308453" y="4214435"/>
                    <a:pt x="2336092" y="4179951"/>
                    <a:pt x="2366645" y="4148003"/>
                  </a:cubicBezTo>
                  <a:cubicBezTo>
                    <a:pt x="2371184" y="4144732"/>
                    <a:pt x="2376863" y="4143439"/>
                    <a:pt x="2382365" y="4144453"/>
                  </a:cubicBezTo>
                  <a:close/>
                  <a:moveTo>
                    <a:pt x="1765211" y="4145087"/>
                  </a:moveTo>
                  <a:cubicBezTo>
                    <a:pt x="1786636" y="4158399"/>
                    <a:pt x="1807808" y="4170443"/>
                    <a:pt x="1828600" y="4184388"/>
                  </a:cubicBezTo>
                  <a:cubicBezTo>
                    <a:pt x="1832568" y="4188585"/>
                    <a:pt x="1834267" y="4194442"/>
                    <a:pt x="1833164" y="4200109"/>
                  </a:cubicBezTo>
                  <a:cubicBezTo>
                    <a:pt x="1818521" y="4245787"/>
                    <a:pt x="1793875" y="4287623"/>
                    <a:pt x="1761027" y="4322576"/>
                  </a:cubicBezTo>
                  <a:lnTo>
                    <a:pt x="1704485" y="4269837"/>
                  </a:lnTo>
                  <a:lnTo>
                    <a:pt x="1765718" y="4145087"/>
                  </a:lnTo>
                  <a:close/>
                  <a:moveTo>
                    <a:pt x="2352952" y="4141284"/>
                  </a:moveTo>
                  <a:cubicBezTo>
                    <a:pt x="2325315" y="4176147"/>
                    <a:pt x="2325315" y="4176147"/>
                    <a:pt x="2293114" y="4153961"/>
                  </a:cubicBezTo>
                  <a:close/>
                  <a:moveTo>
                    <a:pt x="4527952" y="4109336"/>
                  </a:moveTo>
                  <a:cubicBezTo>
                    <a:pt x="4524339" y="4115624"/>
                    <a:pt x="4521081" y="4122090"/>
                    <a:pt x="4518191" y="4128733"/>
                  </a:cubicBezTo>
                  <a:lnTo>
                    <a:pt x="4517430" y="4139889"/>
                  </a:lnTo>
                  <a:lnTo>
                    <a:pt x="4518191" y="4128986"/>
                  </a:lnTo>
                  <a:lnTo>
                    <a:pt x="4527952" y="4109463"/>
                  </a:lnTo>
                  <a:lnTo>
                    <a:pt x="4537714" y="4129240"/>
                  </a:lnTo>
                  <a:cubicBezTo>
                    <a:pt x="4540123" y="4157258"/>
                    <a:pt x="4547856" y="4179951"/>
                    <a:pt x="4579677" y="4186797"/>
                  </a:cubicBezTo>
                  <a:lnTo>
                    <a:pt x="4579677" y="4186797"/>
                  </a:lnTo>
                  <a:cubicBezTo>
                    <a:pt x="4548237" y="4180078"/>
                    <a:pt x="4540377" y="4157131"/>
                    <a:pt x="4537714" y="4129240"/>
                  </a:cubicBezTo>
                  <a:cubicBezTo>
                    <a:pt x="4535812" y="4122102"/>
                    <a:pt x="4532491" y="4115421"/>
                    <a:pt x="4527952" y="4109589"/>
                  </a:cubicBezTo>
                  <a:lnTo>
                    <a:pt x="4527952" y="4109589"/>
                  </a:lnTo>
                  <a:close/>
                  <a:moveTo>
                    <a:pt x="4486749" y="4109336"/>
                  </a:moveTo>
                  <a:cubicBezTo>
                    <a:pt x="4490299" y="4129747"/>
                    <a:pt x="4494102" y="4150285"/>
                    <a:pt x="4497526" y="4171330"/>
                  </a:cubicBezTo>
                  <a:cubicBezTo>
                    <a:pt x="4500948" y="4192375"/>
                    <a:pt x="4504245" y="4211265"/>
                    <a:pt x="4508809" y="4238142"/>
                  </a:cubicBezTo>
                  <a:cubicBezTo>
                    <a:pt x="4464944" y="4207335"/>
                    <a:pt x="4452266" y="4168287"/>
                    <a:pt x="4445420" y="4119478"/>
                  </a:cubicBezTo>
                  <a:lnTo>
                    <a:pt x="4403203" y="4138494"/>
                  </a:lnTo>
                  <a:cubicBezTo>
                    <a:pt x="4400921" y="4123662"/>
                    <a:pt x="4434771" y="4107814"/>
                    <a:pt x="4486242" y="4109336"/>
                  </a:cubicBezTo>
                  <a:close/>
                  <a:moveTo>
                    <a:pt x="1596216" y="4104391"/>
                  </a:moveTo>
                  <a:cubicBezTo>
                    <a:pt x="1637419" y="4132029"/>
                    <a:pt x="1635517" y="4131649"/>
                    <a:pt x="1619797" y="4177542"/>
                  </a:cubicBezTo>
                  <a:cubicBezTo>
                    <a:pt x="1559704" y="4349960"/>
                    <a:pt x="1474889" y="4510841"/>
                    <a:pt x="1400471" y="4677046"/>
                  </a:cubicBezTo>
                  <a:cubicBezTo>
                    <a:pt x="1382342" y="4717869"/>
                    <a:pt x="1368903" y="4760086"/>
                    <a:pt x="1351281" y="4805472"/>
                  </a:cubicBezTo>
                  <a:lnTo>
                    <a:pt x="1311474" y="4783794"/>
                  </a:lnTo>
                  <a:cubicBezTo>
                    <a:pt x="1407571" y="4554706"/>
                    <a:pt x="1501640" y="4330182"/>
                    <a:pt x="1596216" y="4104391"/>
                  </a:cubicBezTo>
                  <a:close/>
                  <a:moveTo>
                    <a:pt x="4591975" y="4100968"/>
                  </a:moveTo>
                  <a:cubicBezTo>
                    <a:pt x="4598694" y="4153581"/>
                    <a:pt x="4604653" y="4203532"/>
                    <a:pt x="4611245" y="4254750"/>
                  </a:cubicBezTo>
                  <a:lnTo>
                    <a:pt x="4532643" y="4254750"/>
                  </a:lnTo>
                  <a:lnTo>
                    <a:pt x="4516922" y="4140650"/>
                  </a:lnTo>
                  <a:lnTo>
                    <a:pt x="4516922" y="4141410"/>
                  </a:lnTo>
                  <a:lnTo>
                    <a:pt x="4511344" y="4105659"/>
                  </a:lnTo>
                  <a:lnTo>
                    <a:pt x="4591468" y="4101856"/>
                  </a:lnTo>
                  <a:lnTo>
                    <a:pt x="4591468" y="4101856"/>
                  </a:lnTo>
                  <a:close/>
                  <a:moveTo>
                    <a:pt x="1775607" y="4080557"/>
                  </a:moveTo>
                  <a:cubicBezTo>
                    <a:pt x="1836714" y="4090826"/>
                    <a:pt x="1863210" y="4122140"/>
                    <a:pt x="1838108" y="4174119"/>
                  </a:cubicBezTo>
                  <a:lnTo>
                    <a:pt x="1766859" y="4131141"/>
                  </a:lnTo>
                  <a:cubicBezTo>
                    <a:pt x="1769522" y="4115548"/>
                    <a:pt x="1772564" y="4097799"/>
                    <a:pt x="1775607" y="4079796"/>
                  </a:cubicBezTo>
                  <a:close/>
                  <a:moveTo>
                    <a:pt x="4444659" y="4078402"/>
                  </a:moveTo>
                  <a:lnTo>
                    <a:pt x="4440983" y="4080430"/>
                  </a:lnTo>
                  <a:lnTo>
                    <a:pt x="4443772" y="4079289"/>
                  </a:lnTo>
                  <a:lnTo>
                    <a:pt x="4444659" y="4078402"/>
                  </a:lnTo>
                  <a:close/>
                  <a:moveTo>
                    <a:pt x="1534983" y="4074979"/>
                  </a:moveTo>
                  <a:cubicBezTo>
                    <a:pt x="1584173" y="4088544"/>
                    <a:pt x="1586708" y="4092094"/>
                    <a:pt x="1567945" y="4139255"/>
                  </a:cubicBezTo>
                  <a:cubicBezTo>
                    <a:pt x="1518920" y="4262483"/>
                    <a:pt x="1468462" y="4385040"/>
                    <a:pt x="1416572" y="4506911"/>
                  </a:cubicBezTo>
                  <a:cubicBezTo>
                    <a:pt x="1382469" y="4587161"/>
                    <a:pt x="1344689" y="4665891"/>
                    <a:pt x="1308431" y="4745000"/>
                  </a:cubicBezTo>
                  <a:cubicBezTo>
                    <a:pt x="1304602" y="4752201"/>
                    <a:pt x="1300367" y="4759186"/>
                    <a:pt x="1295753" y="4765918"/>
                  </a:cubicBezTo>
                  <a:cubicBezTo>
                    <a:pt x="1284710" y="4750552"/>
                    <a:pt x="1274797" y="4734413"/>
                    <a:pt x="1266087" y="4717615"/>
                  </a:cubicBezTo>
                  <a:cubicBezTo>
                    <a:pt x="1263120" y="4707612"/>
                    <a:pt x="1263982" y="4696849"/>
                    <a:pt x="1268496" y="4687442"/>
                  </a:cubicBezTo>
                  <a:cubicBezTo>
                    <a:pt x="1325799" y="4566623"/>
                    <a:pt x="1385765" y="4446564"/>
                    <a:pt x="1440787" y="4325492"/>
                  </a:cubicBezTo>
                  <a:cubicBezTo>
                    <a:pt x="1469819" y="4262103"/>
                    <a:pt x="1491498" y="4194784"/>
                    <a:pt x="1516854" y="4128986"/>
                  </a:cubicBezTo>
                  <a:cubicBezTo>
                    <a:pt x="1523699" y="4110857"/>
                    <a:pt x="1528770" y="4092221"/>
                    <a:pt x="1534856" y="4074599"/>
                  </a:cubicBezTo>
                  <a:close/>
                  <a:moveTo>
                    <a:pt x="1516980" y="4068006"/>
                  </a:moveTo>
                  <a:cubicBezTo>
                    <a:pt x="1497824" y="4163850"/>
                    <a:pt x="1465039" y="4256449"/>
                    <a:pt x="1419615" y="4342987"/>
                  </a:cubicBezTo>
                  <a:cubicBezTo>
                    <a:pt x="1363325" y="4450368"/>
                    <a:pt x="1314389" y="4561552"/>
                    <a:pt x="1262030" y="4671595"/>
                  </a:cubicBezTo>
                  <a:cubicBezTo>
                    <a:pt x="1258227" y="4679455"/>
                    <a:pt x="1254424" y="4687569"/>
                    <a:pt x="1250113" y="4696950"/>
                  </a:cubicBezTo>
                  <a:lnTo>
                    <a:pt x="1216136" y="4676539"/>
                  </a:lnTo>
                  <a:cubicBezTo>
                    <a:pt x="1309572" y="4512616"/>
                    <a:pt x="1397049" y="4346917"/>
                    <a:pt x="1464114" y="4171584"/>
                  </a:cubicBezTo>
                  <a:cubicBezTo>
                    <a:pt x="1475397" y="4141918"/>
                    <a:pt x="1484905" y="4112378"/>
                    <a:pt x="1496823" y="4082839"/>
                  </a:cubicBezTo>
                  <a:cubicBezTo>
                    <a:pt x="1501297" y="4075423"/>
                    <a:pt x="1508562" y="4070123"/>
                    <a:pt x="1516980" y="4068133"/>
                  </a:cubicBezTo>
                  <a:close/>
                  <a:moveTo>
                    <a:pt x="4603258" y="4068006"/>
                  </a:moveTo>
                  <a:lnTo>
                    <a:pt x="4589693" y="4069020"/>
                  </a:lnTo>
                  <a:lnTo>
                    <a:pt x="4606681" y="4068386"/>
                  </a:lnTo>
                  <a:lnTo>
                    <a:pt x="4603258" y="4068386"/>
                  </a:lnTo>
                  <a:close/>
                  <a:moveTo>
                    <a:pt x="2141995" y="4053046"/>
                  </a:moveTo>
                  <a:cubicBezTo>
                    <a:pt x="2147065" y="4051525"/>
                    <a:pt x="2157715" y="4059005"/>
                    <a:pt x="2162025" y="4065724"/>
                  </a:cubicBezTo>
                  <a:cubicBezTo>
                    <a:pt x="2177746" y="4087403"/>
                    <a:pt x="2191692" y="4110096"/>
                    <a:pt x="2206524" y="4132409"/>
                  </a:cubicBezTo>
                  <a:lnTo>
                    <a:pt x="2204623" y="4140650"/>
                  </a:lnTo>
                  <a:cubicBezTo>
                    <a:pt x="2176098" y="4127085"/>
                    <a:pt x="2147065" y="4114280"/>
                    <a:pt x="2119809" y="4098560"/>
                  </a:cubicBezTo>
                  <a:cubicBezTo>
                    <a:pt x="2113596" y="4095010"/>
                    <a:pt x="2107131" y="4077261"/>
                    <a:pt x="2110934" y="4073204"/>
                  </a:cubicBezTo>
                  <a:cubicBezTo>
                    <a:pt x="2119124" y="4063734"/>
                    <a:pt x="2129925" y="4056888"/>
                    <a:pt x="2141995" y="4053554"/>
                  </a:cubicBezTo>
                  <a:close/>
                  <a:moveTo>
                    <a:pt x="4746137" y="4051778"/>
                  </a:moveTo>
                  <a:lnTo>
                    <a:pt x="4746137" y="4051778"/>
                  </a:lnTo>
                  <a:cubicBezTo>
                    <a:pt x="4754378" y="4086135"/>
                    <a:pt x="4764012" y="4120238"/>
                    <a:pt x="4773267" y="4155483"/>
                  </a:cubicBezTo>
                  <a:close/>
                  <a:moveTo>
                    <a:pt x="2109159" y="4045313"/>
                  </a:moveTo>
                  <a:cubicBezTo>
                    <a:pt x="2085452" y="4081191"/>
                    <a:pt x="2087227" y="4097672"/>
                    <a:pt x="2125640" y="4119097"/>
                  </a:cubicBezTo>
                  <a:cubicBezTo>
                    <a:pt x="2150640" y="4131294"/>
                    <a:pt x="2176339" y="4142006"/>
                    <a:pt x="2202594" y="4151172"/>
                  </a:cubicBezTo>
                  <a:cubicBezTo>
                    <a:pt x="2174450" y="4151172"/>
                    <a:pt x="2140093" y="4153581"/>
                    <a:pt x="2106243" y="4151172"/>
                  </a:cubicBezTo>
                  <a:cubicBezTo>
                    <a:pt x="2077718" y="4148383"/>
                    <a:pt x="2066942" y="4121760"/>
                    <a:pt x="2062632" y="4099194"/>
                  </a:cubicBezTo>
                  <a:cubicBezTo>
                    <a:pt x="2060603" y="4087783"/>
                    <a:pt x="2076450" y="4071810"/>
                    <a:pt x="2086212" y="4059892"/>
                  </a:cubicBezTo>
                  <a:cubicBezTo>
                    <a:pt x="2092893" y="4053807"/>
                    <a:pt x="2100678" y="4049078"/>
                    <a:pt x="2109159" y="4045947"/>
                  </a:cubicBezTo>
                  <a:close/>
                  <a:moveTo>
                    <a:pt x="2657346" y="4036692"/>
                  </a:moveTo>
                  <a:cubicBezTo>
                    <a:pt x="2675260" y="4038429"/>
                    <a:pt x="2688356" y="4054365"/>
                    <a:pt x="2686619" y="4072279"/>
                  </a:cubicBezTo>
                  <a:cubicBezTo>
                    <a:pt x="2686340" y="4075195"/>
                    <a:pt x="2685656" y="4078072"/>
                    <a:pt x="2684604" y="4080811"/>
                  </a:cubicBezTo>
                  <a:cubicBezTo>
                    <a:pt x="2670911" y="4132790"/>
                    <a:pt x="2655191" y="4184515"/>
                    <a:pt x="2639471" y="4238903"/>
                  </a:cubicBezTo>
                  <a:lnTo>
                    <a:pt x="2569616" y="4208476"/>
                  </a:lnTo>
                  <a:lnTo>
                    <a:pt x="2657346" y="4036692"/>
                  </a:lnTo>
                  <a:close/>
                  <a:moveTo>
                    <a:pt x="1520023" y="4015013"/>
                  </a:moveTo>
                  <a:cubicBezTo>
                    <a:pt x="1569720" y="4020528"/>
                    <a:pt x="1617452" y="4037491"/>
                    <a:pt x="1659479" y="4064583"/>
                  </a:cubicBezTo>
                  <a:cubicBezTo>
                    <a:pt x="1681791" y="4078148"/>
                    <a:pt x="1703343" y="4092601"/>
                    <a:pt x="1725402" y="4106166"/>
                  </a:cubicBezTo>
                  <a:cubicBezTo>
                    <a:pt x="1757224" y="4125944"/>
                    <a:pt x="1757224" y="4125817"/>
                    <a:pt x="1741503" y="4161188"/>
                  </a:cubicBezTo>
                  <a:cubicBezTo>
                    <a:pt x="1694976" y="4157131"/>
                    <a:pt x="1657450" y="4136593"/>
                    <a:pt x="1620684" y="4107054"/>
                  </a:cubicBezTo>
                  <a:cubicBezTo>
                    <a:pt x="1589243" y="4081698"/>
                    <a:pt x="1549309" y="4066865"/>
                    <a:pt x="1509373" y="4045313"/>
                  </a:cubicBezTo>
                  <a:close/>
                  <a:moveTo>
                    <a:pt x="4737135" y="4010449"/>
                  </a:moveTo>
                  <a:lnTo>
                    <a:pt x="4752856" y="4035805"/>
                  </a:lnTo>
                  <a:lnTo>
                    <a:pt x="4795833" y="4109209"/>
                  </a:lnTo>
                  <a:lnTo>
                    <a:pt x="4821189" y="4156244"/>
                  </a:lnTo>
                  <a:lnTo>
                    <a:pt x="4755138" y="4170696"/>
                  </a:lnTo>
                  <a:cubicBezTo>
                    <a:pt x="4731938" y="4121633"/>
                    <a:pt x="4740305" y="4068386"/>
                    <a:pt x="4736882" y="4010068"/>
                  </a:cubicBezTo>
                  <a:close/>
                  <a:moveTo>
                    <a:pt x="4671211" y="3970894"/>
                  </a:moveTo>
                  <a:lnTo>
                    <a:pt x="4675141" y="3976980"/>
                  </a:lnTo>
                  <a:lnTo>
                    <a:pt x="4680720" y="3984840"/>
                  </a:lnTo>
                  <a:lnTo>
                    <a:pt x="4675141" y="3976472"/>
                  </a:lnTo>
                  <a:lnTo>
                    <a:pt x="4671211" y="3970894"/>
                  </a:lnTo>
                  <a:close/>
                  <a:moveTo>
                    <a:pt x="4543292" y="3966330"/>
                  </a:moveTo>
                  <a:cubicBezTo>
                    <a:pt x="4529600" y="3966330"/>
                    <a:pt x="4515782" y="3966330"/>
                    <a:pt x="4502090" y="3967725"/>
                  </a:cubicBezTo>
                  <a:lnTo>
                    <a:pt x="4502090" y="3967725"/>
                  </a:lnTo>
                  <a:cubicBezTo>
                    <a:pt x="4445166" y="3971401"/>
                    <a:pt x="4399526" y="4022239"/>
                    <a:pt x="4396230" y="4080684"/>
                  </a:cubicBezTo>
                  <a:lnTo>
                    <a:pt x="4399273" y="4085248"/>
                  </a:lnTo>
                  <a:lnTo>
                    <a:pt x="4397371" y="4080938"/>
                  </a:lnTo>
                  <a:cubicBezTo>
                    <a:pt x="4400667" y="4023127"/>
                    <a:pt x="4446307" y="3971655"/>
                    <a:pt x="4503357" y="3968105"/>
                  </a:cubicBezTo>
                  <a:cubicBezTo>
                    <a:pt x="4516035" y="3967218"/>
                    <a:pt x="4529981" y="3966457"/>
                    <a:pt x="4543546" y="3966457"/>
                  </a:cubicBezTo>
                  <a:close/>
                  <a:moveTo>
                    <a:pt x="1541955" y="3951624"/>
                  </a:moveTo>
                  <a:cubicBezTo>
                    <a:pt x="1570860" y="3965316"/>
                    <a:pt x="1598372" y="3975458"/>
                    <a:pt x="1623220" y="3989657"/>
                  </a:cubicBezTo>
                  <a:cubicBezTo>
                    <a:pt x="1665437" y="4015013"/>
                    <a:pt x="1705625" y="4043158"/>
                    <a:pt x="1747589" y="4068767"/>
                  </a:cubicBezTo>
                  <a:cubicBezTo>
                    <a:pt x="1764196" y="4079163"/>
                    <a:pt x="1765845" y="4089939"/>
                    <a:pt x="1754308" y="4106800"/>
                  </a:cubicBezTo>
                  <a:cubicBezTo>
                    <a:pt x="1682425" y="4063823"/>
                    <a:pt x="1614853" y="4010322"/>
                    <a:pt x="1525221" y="4000434"/>
                  </a:cubicBezTo>
                  <a:close/>
                  <a:moveTo>
                    <a:pt x="2087987" y="3950610"/>
                  </a:moveTo>
                  <a:lnTo>
                    <a:pt x="2102439" y="3998278"/>
                  </a:lnTo>
                  <a:cubicBezTo>
                    <a:pt x="2091410" y="4004617"/>
                    <a:pt x="2081648" y="4009815"/>
                    <a:pt x="2072140" y="4015647"/>
                  </a:cubicBezTo>
                  <a:cubicBezTo>
                    <a:pt x="2004567" y="4056469"/>
                    <a:pt x="1998735" y="4109463"/>
                    <a:pt x="2050588" y="4169682"/>
                  </a:cubicBezTo>
                  <a:cubicBezTo>
                    <a:pt x="2095087" y="4221407"/>
                    <a:pt x="2155306" y="4248284"/>
                    <a:pt x="2215399" y="4276429"/>
                  </a:cubicBezTo>
                  <a:cubicBezTo>
                    <a:pt x="2233528" y="4285050"/>
                    <a:pt x="2252418" y="4291262"/>
                    <a:pt x="2273843" y="4300010"/>
                  </a:cubicBezTo>
                  <a:cubicBezTo>
                    <a:pt x="2171787" y="4303940"/>
                    <a:pt x="1997722" y="4264512"/>
                    <a:pt x="1885143" y="4197573"/>
                  </a:cubicBezTo>
                  <a:cubicBezTo>
                    <a:pt x="1885143" y="4115167"/>
                    <a:pt x="1937121" y="4068894"/>
                    <a:pt x="1995059" y="4025789"/>
                  </a:cubicBezTo>
                  <a:cubicBezTo>
                    <a:pt x="2026247" y="4002589"/>
                    <a:pt x="2055785" y="3977233"/>
                    <a:pt x="2088621" y="3950990"/>
                  </a:cubicBezTo>
                  <a:close/>
                  <a:moveTo>
                    <a:pt x="4731050" y="3940087"/>
                  </a:moveTo>
                  <a:cubicBezTo>
                    <a:pt x="4799295" y="3993562"/>
                    <a:pt x="4852541" y="4063797"/>
                    <a:pt x="4885592" y="4143946"/>
                  </a:cubicBezTo>
                  <a:lnTo>
                    <a:pt x="4841093" y="4152820"/>
                  </a:lnTo>
                  <a:lnTo>
                    <a:pt x="4731050" y="3962654"/>
                  </a:lnTo>
                  <a:cubicBezTo>
                    <a:pt x="4728641" y="3958470"/>
                    <a:pt x="4731050" y="3952131"/>
                    <a:pt x="4731050" y="3939960"/>
                  </a:cubicBezTo>
                  <a:close/>
                  <a:moveTo>
                    <a:pt x="1562620" y="3907505"/>
                  </a:moveTo>
                  <a:cubicBezTo>
                    <a:pt x="1568578" y="3904463"/>
                    <a:pt x="1577960" y="3907505"/>
                    <a:pt x="1596216" y="3915366"/>
                  </a:cubicBezTo>
                  <a:cubicBezTo>
                    <a:pt x="1656106" y="3938845"/>
                    <a:pt x="1710367" y="3974698"/>
                    <a:pt x="1755449" y="4020591"/>
                  </a:cubicBezTo>
                  <a:cubicBezTo>
                    <a:pt x="1764323" y="4029846"/>
                    <a:pt x="1766225" y="4045947"/>
                    <a:pt x="1771170" y="4057737"/>
                  </a:cubicBezTo>
                  <a:lnTo>
                    <a:pt x="1764196" y="4062174"/>
                  </a:lnTo>
                  <a:lnTo>
                    <a:pt x="1548674" y="3934383"/>
                  </a:lnTo>
                  <a:cubicBezTo>
                    <a:pt x="1553999" y="3918535"/>
                    <a:pt x="1557042" y="3910548"/>
                    <a:pt x="1563127" y="3907505"/>
                  </a:cubicBezTo>
                  <a:close/>
                  <a:moveTo>
                    <a:pt x="1757984" y="3761457"/>
                  </a:moveTo>
                  <a:lnTo>
                    <a:pt x="1767493" y="3762091"/>
                  </a:lnTo>
                  <a:lnTo>
                    <a:pt x="1767493" y="4009688"/>
                  </a:lnTo>
                  <a:cubicBezTo>
                    <a:pt x="1748984" y="3994855"/>
                    <a:pt x="1728065" y="3978755"/>
                    <a:pt x="1708161" y="3961513"/>
                  </a:cubicBezTo>
                  <a:cubicBezTo>
                    <a:pt x="1704117" y="3957050"/>
                    <a:pt x="1702418" y="3950940"/>
                    <a:pt x="1703597" y="3945032"/>
                  </a:cubicBezTo>
                  <a:cubicBezTo>
                    <a:pt x="1721345" y="3883925"/>
                    <a:pt x="1739728" y="3822564"/>
                    <a:pt x="1757984" y="3761457"/>
                  </a:cubicBezTo>
                  <a:close/>
                  <a:moveTo>
                    <a:pt x="2214384" y="3716198"/>
                  </a:moveTo>
                  <a:cubicBezTo>
                    <a:pt x="2220850" y="3765007"/>
                    <a:pt x="2223386" y="3807478"/>
                    <a:pt x="2232640" y="3848427"/>
                  </a:cubicBezTo>
                  <a:cubicBezTo>
                    <a:pt x="2241515" y="3885370"/>
                    <a:pt x="2253698" y="3921426"/>
                    <a:pt x="2269026" y="3956188"/>
                  </a:cubicBezTo>
                  <a:cubicBezTo>
                    <a:pt x="2292733" y="4011210"/>
                    <a:pt x="2319737" y="4065090"/>
                    <a:pt x="2345092" y="4120999"/>
                  </a:cubicBezTo>
                  <a:cubicBezTo>
                    <a:pt x="2315769" y="4126704"/>
                    <a:pt x="2286141" y="4130723"/>
                    <a:pt x="2256348" y="4133043"/>
                  </a:cubicBezTo>
                  <a:cubicBezTo>
                    <a:pt x="2241338" y="4134108"/>
                    <a:pt x="2226606" y="4128656"/>
                    <a:pt x="2215906" y="4118083"/>
                  </a:cubicBezTo>
                  <a:cubicBezTo>
                    <a:pt x="2190690" y="4080747"/>
                    <a:pt x="2168681" y="4041357"/>
                    <a:pt x="2150108" y="4000307"/>
                  </a:cubicBezTo>
                  <a:cubicBezTo>
                    <a:pt x="2135909" y="3964796"/>
                    <a:pt x="2125374" y="3927917"/>
                    <a:pt x="2118667" y="3890264"/>
                  </a:cubicBezTo>
                  <a:cubicBezTo>
                    <a:pt x="2115663" y="3874531"/>
                    <a:pt x="2118262" y="3858252"/>
                    <a:pt x="2126021" y="3844243"/>
                  </a:cubicBezTo>
                  <a:cubicBezTo>
                    <a:pt x="2151376" y="3802280"/>
                    <a:pt x="2181549" y="3762598"/>
                    <a:pt x="2213497" y="3716578"/>
                  </a:cubicBezTo>
                  <a:close/>
                  <a:moveTo>
                    <a:pt x="3390629" y="3690842"/>
                  </a:moveTo>
                  <a:cubicBezTo>
                    <a:pt x="3451862" y="3692617"/>
                    <a:pt x="3512969" y="3712648"/>
                    <a:pt x="3574710" y="3691730"/>
                  </a:cubicBezTo>
                  <a:cubicBezTo>
                    <a:pt x="3512969" y="3724565"/>
                    <a:pt x="3451862" y="3709605"/>
                    <a:pt x="3390629" y="3690842"/>
                  </a:cubicBezTo>
                  <a:close/>
                  <a:moveTo>
                    <a:pt x="5846948" y="3685137"/>
                  </a:moveTo>
                  <a:cubicBezTo>
                    <a:pt x="5849737" y="3682475"/>
                    <a:pt x="5853921" y="3683489"/>
                    <a:pt x="5862669" y="3685771"/>
                  </a:cubicBezTo>
                  <a:cubicBezTo>
                    <a:pt x="5986531" y="3718987"/>
                    <a:pt x="6113562" y="3725833"/>
                    <a:pt x="6240720" y="3731538"/>
                  </a:cubicBezTo>
                  <a:cubicBezTo>
                    <a:pt x="6398849" y="3738473"/>
                    <a:pt x="6556866" y="3745864"/>
                    <a:pt x="6714742" y="3753724"/>
                  </a:cubicBezTo>
                  <a:cubicBezTo>
                    <a:pt x="6870171" y="3761077"/>
                    <a:pt x="7025601" y="3768684"/>
                    <a:pt x="7181031" y="3776544"/>
                  </a:cubicBezTo>
                  <a:cubicBezTo>
                    <a:pt x="7184326" y="3776544"/>
                    <a:pt x="7187749" y="3777305"/>
                    <a:pt x="7190919" y="3777305"/>
                  </a:cubicBezTo>
                  <a:lnTo>
                    <a:pt x="7192186" y="3784658"/>
                  </a:lnTo>
                  <a:cubicBezTo>
                    <a:pt x="7180397" y="3788537"/>
                    <a:pt x="7168227" y="3791174"/>
                    <a:pt x="7155928" y="3792518"/>
                  </a:cubicBezTo>
                  <a:cubicBezTo>
                    <a:pt x="7067184" y="3788968"/>
                    <a:pt x="6979074" y="3784277"/>
                    <a:pt x="6891090" y="3779840"/>
                  </a:cubicBezTo>
                  <a:lnTo>
                    <a:pt x="6478555" y="3759429"/>
                  </a:lnTo>
                  <a:cubicBezTo>
                    <a:pt x="6325407" y="3752076"/>
                    <a:pt x="6171880" y="3745864"/>
                    <a:pt x="6018986" y="3735849"/>
                  </a:cubicBezTo>
                  <a:cubicBezTo>
                    <a:pt x="5959653" y="3731792"/>
                    <a:pt x="5900195" y="3717212"/>
                    <a:pt x="5841497" y="3707450"/>
                  </a:cubicBezTo>
                  <a:cubicBezTo>
                    <a:pt x="5841839" y="3699666"/>
                    <a:pt x="5843867" y="3692059"/>
                    <a:pt x="5847455" y="3685137"/>
                  </a:cubicBezTo>
                  <a:close/>
                  <a:moveTo>
                    <a:pt x="1735545" y="3650020"/>
                  </a:moveTo>
                  <a:lnTo>
                    <a:pt x="1744419" y="3650780"/>
                  </a:lnTo>
                  <a:cubicBezTo>
                    <a:pt x="1747969" y="3683362"/>
                    <a:pt x="1763056" y="3713028"/>
                    <a:pt x="1749744" y="3749667"/>
                  </a:cubicBezTo>
                  <a:cubicBezTo>
                    <a:pt x="1726671" y="3813944"/>
                    <a:pt x="1709428" y="3879868"/>
                    <a:pt x="1689144" y="3947060"/>
                  </a:cubicBezTo>
                  <a:lnTo>
                    <a:pt x="1649083" y="3923479"/>
                  </a:lnTo>
                  <a:cubicBezTo>
                    <a:pt x="1677734" y="3832453"/>
                    <a:pt x="1706551" y="3741300"/>
                    <a:pt x="1735545" y="3650020"/>
                  </a:cubicBezTo>
                  <a:close/>
                  <a:moveTo>
                    <a:pt x="5678334" y="3634680"/>
                  </a:moveTo>
                  <a:cubicBezTo>
                    <a:pt x="5722959" y="3646470"/>
                    <a:pt x="5767078" y="3658641"/>
                    <a:pt x="5812464" y="3669671"/>
                  </a:cubicBezTo>
                  <a:cubicBezTo>
                    <a:pt x="5831481" y="3674361"/>
                    <a:pt x="5830847" y="3683235"/>
                    <a:pt x="5819311" y="3701872"/>
                  </a:cubicBezTo>
                  <a:lnTo>
                    <a:pt x="5675038" y="3641526"/>
                  </a:lnTo>
                  <a:lnTo>
                    <a:pt x="5678334" y="3634680"/>
                  </a:lnTo>
                  <a:close/>
                  <a:moveTo>
                    <a:pt x="1672790" y="3634680"/>
                  </a:moveTo>
                  <a:lnTo>
                    <a:pt x="1568452" y="3894701"/>
                  </a:lnTo>
                  <a:cubicBezTo>
                    <a:pt x="1592540" y="3803041"/>
                    <a:pt x="1609908" y="3708591"/>
                    <a:pt x="1672790" y="3634680"/>
                  </a:cubicBezTo>
                  <a:close/>
                  <a:moveTo>
                    <a:pt x="1708922" y="3608056"/>
                  </a:moveTo>
                  <a:lnTo>
                    <a:pt x="1731235" y="3622889"/>
                  </a:lnTo>
                  <a:lnTo>
                    <a:pt x="1636024" y="3916887"/>
                  </a:lnTo>
                  <a:lnTo>
                    <a:pt x="1588229" y="3896476"/>
                  </a:lnTo>
                  <a:cubicBezTo>
                    <a:pt x="1614624" y="3795180"/>
                    <a:pt x="1655218" y="3698119"/>
                    <a:pt x="1708795" y="3608183"/>
                  </a:cubicBezTo>
                  <a:close/>
                  <a:moveTo>
                    <a:pt x="3846395" y="3602478"/>
                  </a:moveTo>
                  <a:lnTo>
                    <a:pt x="3846395" y="3602478"/>
                  </a:lnTo>
                  <a:lnTo>
                    <a:pt x="3846395" y="3603112"/>
                  </a:lnTo>
                  <a:lnTo>
                    <a:pt x="3861481" y="3605141"/>
                  </a:lnTo>
                  <a:cubicBezTo>
                    <a:pt x="3866286" y="3605533"/>
                    <a:pt x="3870913" y="3607156"/>
                    <a:pt x="3874920" y="3609831"/>
                  </a:cubicBezTo>
                  <a:cubicBezTo>
                    <a:pt x="3892415" y="3623396"/>
                    <a:pt x="3893556" y="3634553"/>
                    <a:pt x="3885315" y="3660543"/>
                  </a:cubicBezTo>
                  <a:lnTo>
                    <a:pt x="3846014" y="3603112"/>
                  </a:lnTo>
                  <a:lnTo>
                    <a:pt x="3846014" y="3603112"/>
                  </a:lnTo>
                  <a:lnTo>
                    <a:pt x="3845381" y="3602352"/>
                  </a:lnTo>
                  <a:close/>
                  <a:moveTo>
                    <a:pt x="3846395" y="3602478"/>
                  </a:moveTo>
                  <a:lnTo>
                    <a:pt x="3846395" y="3602478"/>
                  </a:lnTo>
                  <a:lnTo>
                    <a:pt x="3846395" y="3602478"/>
                  </a:lnTo>
                  <a:close/>
                  <a:moveTo>
                    <a:pt x="2571517" y="3593224"/>
                  </a:moveTo>
                  <a:lnTo>
                    <a:pt x="2571517" y="3593224"/>
                  </a:lnTo>
                  <a:cubicBezTo>
                    <a:pt x="2565432" y="3618579"/>
                    <a:pt x="2558839" y="3640258"/>
                    <a:pt x="2554529" y="3663838"/>
                  </a:cubicBezTo>
                  <a:cubicBezTo>
                    <a:pt x="2543754" y="3716325"/>
                    <a:pt x="2555417" y="3742314"/>
                    <a:pt x="2604099" y="3769318"/>
                  </a:cubicBezTo>
                  <a:cubicBezTo>
                    <a:pt x="2582979" y="3781767"/>
                    <a:pt x="2561236" y="3793101"/>
                    <a:pt x="2538936" y="3803294"/>
                  </a:cubicBezTo>
                  <a:cubicBezTo>
                    <a:pt x="2521441" y="3810267"/>
                    <a:pt x="2502424" y="3806210"/>
                    <a:pt x="2502677" y="3783263"/>
                  </a:cubicBezTo>
                  <a:cubicBezTo>
                    <a:pt x="2503311" y="3712775"/>
                    <a:pt x="2514467" y="3645329"/>
                    <a:pt x="2571517" y="3593097"/>
                  </a:cubicBezTo>
                  <a:close/>
                  <a:moveTo>
                    <a:pt x="3801262" y="3585617"/>
                  </a:moveTo>
                  <a:cubicBezTo>
                    <a:pt x="3806675" y="3585249"/>
                    <a:pt x="3812114" y="3585984"/>
                    <a:pt x="3817236" y="3587772"/>
                  </a:cubicBezTo>
                  <a:lnTo>
                    <a:pt x="3846521" y="3602605"/>
                  </a:lnTo>
                  <a:lnTo>
                    <a:pt x="3855269" y="3619593"/>
                  </a:lnTo>
                  <a:cubicBezTo>
                    <a:pt x="3862749" y="3633158"/>
                    <a:pt x="3857678" y="3641779"/>
                    <a:pt x="3843606" y="3642667"/>
                  </a:cubicBezTo>
                  <a:cubicBezTo>
                    <a:pt x="3826428" y="3645849"/>
                    <a:pt x="3808805" y="3645849"/>
                    <a:pt x="3791627" y="3642667"/>
                  </a:cubicBezTo>
                  <a:cubicBezTo>
                    <a:pt x="3779963" y="3639117"/>
                    <a:pt x="3771215" y="3624284"/>
                    <a:pt x="3761454" y="3614649"/>
                  </a:cubicBezTo>
                  <a:cubicBezTo>
                    <a:pt x="3768198" y="3606510"/>
                    <a:pt x="3775767" y="3599068"/>
                    <a:pt x="3784020" y="3592463"/>
                  </a:cubicBezTo>
                  <a:cubicBezTo>
                    <a:pt x="3789167" y="3588964"/>
                    <a:pt x="3795087" y="3586758"/>
                    <a:pt x="3801262" y="3585997"/>
                  </a:cubicBezTo>
                  <a:close/>
                  <a:moveTo>
                    <a:pt x="3842084" y="3554430"/>
                  </a:moveTo>
                  <a:cubicBezTo>
                    <a:pt x="3878343" y="3560515"/>
                    <a:pt x="3912700" y="3570023"/>
                    <a:pt x="3934125" y="3610719"/>
                  </a:cubicBezTo>
                  <a:lnTo>
                    <a:pt x="3824082" y="3579278"/>
                  </a:lnTo>
                  <a:lnTo>
                    <a:pt x="3842084" y="3553922"/>
                  </a:lnTo>
                  <a:close/>
                  <a:moveTo>
                    <a:pt x="4983084" y="3517664"/>
                  </a:moveTo>
                  <a:cubicBezTo>
                    <a:pt x="5013131" y="3513987"/>
                    <a:pt x="5016173" y="3520707"/>
                    <a:pt x="5018836" y="3591829"/>
                  </a:cubicBezTo>
                  <a:lnTo>
                    <a:pt x="4978521" y="3591829"/>
                  </a:lnTo>
                  <a:cubicBezTo>
                    <a:pt x="4980169" y="3566473"/>
                    <a:pt x="4981690" y="3542005"/>
                    <a:pt x="4983084" y="3517664"/>
                  </a:cubicBezTo>
                  <a:close/>
                  <a:moveTo>
                    <a:pt x="2676996" y="3515128"/>
                  </a:moveTo>
                  <a:lnTo>
                    <a:pt x="2676996" y="3515128"/>
                  </a:lnTo>
                  <a:cubicBezTo>
                    <a:pt x="2689509" y="3514203"/>
                    <a:pt x="2701833" y="3518577"/>
                    <a:pt x="2710973" y="3527172"/>
                  </a:cubicBezTo>
                  <a:cubicBezTo>
                    <a:pt x="2732398" y="3547710"/>
                    <a:pt x="2730370" y="3571544"/>
                    <a:pt x="2714142" y="3599562"/>
                  </a:cubicBezTo>
                  <a:cubicBezTo>
                    <a:pt x="2705775" y="3582574"/>
                    <a:pt x="2699817" y="3567868"/>
                    <a:pt x="2691956" y="3555063"/>
                  </a:cubicBezTo>
                  <a:cubicBezTo>
                    <a:pt x="2679278" y="3534652"/>
                    <a:pt x="2662291" y="3532117"/>
                    <a:pt x="2641245" y="3544541"/>
                  </a:cubicBezTo>
                  <a:cubicBezTo>
                    <a:pt x="2605747" y="3566346"/>
                    <a:pt x="2596620" y="3589293"/>
                    <a:pt x="2606128" y="3630242"/>
                  </a:cubicBezTo>
                  <a:cubicBezTo>
                    <a:pt x="2613608" y="3664346"/>
                    <a:pt x="2619820" y="3699210"/>
                    <a:pt x="2624637" y="3733947"/>
                  </a:cubicBezTo>
                  <a:cubicBezTo>
                    <a:pt x="2623256" y="3742847"/>
                    <a:pt x="2617551" y="3750491"/>
                    <a:pt x="2609424" y="3754358"/>
                  </a:cubicBezTo>
                  <a:cubicBezTo>
                    <a:pt x="2588760" y="3759746"/>
                    <a:pt x="2567638" y="3747373"/>
                    <a:pt x="2562250" y="3726708"/>
                  </a:cubicBezTo>
                  <a:cubicBezTo>
                    <a:pt x="2561439" y="3723602"/>
                    <a:pt x="2561021" y="3720420"/>
                    <a:pt x="2560995" y="3717212"/>
                  </a:cubicBezTo>
                  <a:cubicBezTo>
                    <a:pt x="2554656" y="3643047"/>
                    <a:pt x="2571771" y="3577757"/>
                    <a:pt x="2635794" y="3530849"/>
                  </a:cubicBezTo>
                  <a:cubicBezTo>
                    <a:pt x="2647419" y="3521974"/>
                    <a:pt x="2661302" y="3516523"/>
                    <a:pt x="2675856" y="3515128"/>
                  </a:cubicBezTo>
                  <a:close/>
                  <a:moveTo>
                    <a:pt x="4948347" y="3505113"/>
                  </a:moveTo>
                  <a:cubicBezTo>
                    <a:pt x="4953926" y="3510438"/>
                    <a:pt x="4964068" y="3515635"/>
                    <a:pt x="4964701" y="3520960"/>
                  </a:cubicBezTo>
                  <a:cubicBezTo>
                    <a:pt x="4965589" y="3545555"/>
                    <a:pt x="4963307" y="3570277"/>
                    <a:pt x="4962166" y="3597027"/>
                  </a:cubicBezTo>
                  <a:lnTo>
                    <a:pt x="4935162" y="3597027"/>
                  </a:lnTo>
                  <a:cubicBezTo>
                    <a:pt x="4933781" y="3594390"/>
                    <a:pt x="4932753" y="3591575"/>
                    <a:pt x="4932120" y="3588659"/>
                  </a:cubicBezTo>
                  <a:cubicBezTo>
                    <a:pt x="4932120" y="3566600"/>
                    <a:pt x="4932120" y="3544541"/>
                    <a:pt x="4933515" y="3522481"/>
                  </a:cubicBezTo>
                  <a:cubicBezTo>
                    <a:pt x="4933515" y="3516396"/>
                    <a:pt x="4943403" y="3511198"/>
                    <a:pt x="4948347" y="3505620"/>
                  </a:cubicBezTo>
                  <a:close/>
                  <a:moveTo>
                    <a:pt x="5833002" y="3488632"/>
                  </a:moveTo>
                  <a:lnTo>
                    <a:pt x="5833002" y="3657246"/>
                  </a:lnTo>
                  <a:lnTo>
                    <a:pt x="5630158" y="3612367"/>
                  </a:lnTo>
                  <a:cubicBezTo>
                    <a:pt x="5627749" y="3593477"/>
                    <a:pt x="5624707" y="3570784"/>
                    <a:pt x="5621537" y="3545555"/>
                  </a:cubicBezTo>
                  <a:close/>
                  <a:moveTo>
                    <a:pt x="2464137" y="3485462"/>
                  </a:moveTo>
                  <a:lnTo>
                    <a:pt x="2468954" y="3487110"/>
                  </a:lnTo>
                  <a:cubicBezTo>
                    <a:pt x="2461601" y="3512466"/>
                    <a:pt x="2456277" y="3539089"/>
                    <a:pt x="2446641" y="3563938"/>
                  </a:cubicBezTo>
                  <a:cubicBezTo>
                    <a:pt x="2433735" y="3594352"/>
                    <a:pt x="2430629" y="3628037"/>
                    <a:pt x="2437767" y="3660289"/>
                  </a:cubicBezTo>
                  <a:cubicBezTo>
                    <a:pt x="2452600" y="3725326"/>
                    <a:pt x="2457671" y="3792391"/>
                    <a:pt x="2467560" y="3858442"/>
                  </a:cubicBezTo>
                  <a:cubicBezTo>
                    <a:pt x="2471490" y="3885066"/>
                    <a:pt x="2478843" y="3911182"/>
                    <a:pt x="2481505" y="3937805"/>
                  </a:cubicBezTo>
                  <a:cubicBezTo>
                    <a:pt x="2482710" y="3961374"/>
                    <a:pt x="2482710" y="3984980"/>
                    <a:pt x="2481505" y="4008547"/>
                  </a:cubicBezTo>
                  <a:cubicBezTo>
                    <a:pt x="2514087" y="4005695"/>
                    <a:pt x="2546821" y="4004896"/>
                    <a:pt x="2579504" y="4006138"/>
                  </a:cubicBezTo>
                  <a:cubicBezTo>
                    <a:pt x="2636301" y="4011336"/>
                    <a:pt x="2644414" y="4024268"/>
                    <a:pt x="2623116" y="4076373"/>
                  </a:cubicBezTo>
                  <a:cubicBezTo>
                    <a:pt x="2609602" y="4108753"/>
                    <a:pt x="2593045" y="4139788"/>
                    <a:pt x="2573673" y="4169048"/>
                  </a:cubicBezTo>
                  <a:cubicBezTo>
                    <a:pt x="2553515" y="4199475"/>
                    <a:pt x="2526004" y="4201757"/>
                    <a:pt x="2492916" y="4183881"/>
                  </a:cubicBezTo>
                  <a:cubicBezTo>
                    <a:pt x="2454882" y="4163470"/>
                    <a:pt x="2414567" y="4146735"/>
                    <a:pt x="2376153" y="4127465"/>
                  </a:cubicBezTo>
                  <a:cubicBezTo>
                    <a:pt x="2364667" y="4122039"/>
                    <a:pt x="2355133" y="4113177"/>
                    <a:pt x="2348895" y="4102109"/>
                  </a:cubicBezTo>
                  <a:cubicBezTo>
                    <a:pt x="2321766" y="4044426"/>
                    <a:pt x="2297044" y="3985727"/>
                    <a:pt x="2270928" y="3927536"/>
                  </a:cubicBezTo>
                  <a:cubicBezTo>
                    <a:pt x="2240248" y="3858950"/>
                    <a:pt x="2234416" y="3785799"/>
                    <a:pt x="2232894" y="3712014"/>
                  </a:cubicBezTo>
                  <a:cubicBezTo>
                    <a:pt x="2233642" y="3701137"/>
                    <a:pt x="2238485" y="3690944"/>
                    <a:pt x="2246460" y="3683489"/>
                  </a:cubicBezTo>
                  <a:cubicBezTo>
                    <a:pt x="2298603" y="3634046"/>
                    <a:pt x="2351178" y="3584691"/>
                    <a:pt x="2404171" y="3535413"/>
                  </a:cubicBezTo>
                  <a:cubicBezTo>
                    <a:pt x="2423315" y="3518044"/>
                    <a:pt x="2443726" y="3502070"/>
                    <a:pt x="2463503" y="3485462"/>
                  </a:cubicBezTo>
                  <a:close/>
                  <a:moveTo>
                    <a:pt x="3313548" y="3483180"/>
                  </a:moveTo>
                  <a:cubicBezTo>
                    <a:pt x="3319760" y="3490026"/>
                    <a:pt x="3330789" y="3495858"/>
                    <a:pt x="3331804" y="3503718"/>
                  </a:cubicBezTo>
                  <a:cubicBezTo>
                    <a:pt x="3344482" y="3587645"/>
                    <a:pt x="3355004" y="3671952"/>
                    <a:pt x="3365907" y="3756006"/>
                  </a:cubicBezTo>
                  <a:lnTo>
                    <a:pt x="3353229" y="3758035"/>
                  </a:lnTo>
                  <a:lnTo>
                    <a:pt x="3302518" y="3491041"/>
                  </a:lnTo>
                  <a:lnTo>
                    <a:pt x="3313548" y="3483180"/>
                  </a:lnTo>
                  <a:close/>
                  <a:moveTo>
                    <a:pt x="5979177" y="3476588"/>
                  </a:moveTo>
                  <a:lnTo>
                    <a:pt x="5979177" y="3476588"/>
                  </a:lnTo>
                  <a:cubicBezTo>
                    <a:pt x="6095432" y="3477348"/>
                    <a:pt x="6211814" y="3480771"/>
                    <a:pt x="6328070" y="3485209"/>
                  </a:cubicBezTo>
                  <a:cubicBezTo>
                    <a:pt x="6450537" y="3489899"/>
                    <a:pt x="6573512" y="3497886"/>
                    <a:pt x="6695726" y="3503211"/>
                  </a:cubicBezTo>
                  <a:cubicBezTo>
                    <a:pt x="6719179" y="3504479"/>
                    <a:pt x="7051844" y="3520073"/>
                    <a:pt x="7175452" y="3526792"/>
                  </a:cubicBezTo>
                  <a:cubicBezTo>
                    <a:pt x="7189651" y="3528580"/>
                    <a:pt x="7202202" y="3536757"/>
                    <a:pt x="7209556" y="3548978"/>
                  </a:cubicBezTo>
                  <a:cubicBezTo>
                    <a:pt x="7239095" y="3616424"/>
                    <a:pt x="7231742" y="3684757"/>
                    <a:pt x="7207908" y="3751822"/>
                  </a:cubicBezTo>
                  <a:cubicBezTo>
                    <a:pt x="7206133" y="3756640"/>
                    <a:pt x="7194342" y="3760443"/>
                    <a:pt x="7187496" y="3760443"/>
                  </a:cubicBezTo>
                  <a:cubicBezTo>
                    <a:pt x="7077834" y="3755626"/>
                    <a:pt x="6569201" y="3731031"/>
                    <a:pt x="6569201" y="3731031"/>
                  </a:cubicBezTo>
                  <a:cubicBezTo>
                    <a:pt x="6458524" y="3725326"/>
                    <a:pt x="6347974" y="3719621"/>
                    <a:pt x="6237297" y="3715310"/>
                  </a:cubicBezTo>
                  <a:cubicBezTo>
                    <a:pt x="6112548" y="3710113"/>
                    <a:pt x="5988178" y="3703774"/>
                    <a:pt x="5867106" y="3670051"/>
                  </a:cubicBezTo>
                  <a:cubicBezTo>
                    <a:pt x="5860894" y="3668403"/>
                    <a:pt x="5854428" y="3665867"/>
                    <a:pt x="5850751" y="3664346"/>
                  </a:cubicBezTo>
                  <a:lnTo>
                    <a:pt x="5850751" y="3487744"/>
                  </a:lnTo>
                  <a:cubicBezTo>
                    <a:pt x="5895251" y="3483560"/>
                    <a:pt x="5936833" y="3476588"/>
                    <a:pt x="5977529" y="3476588"/>
                  </a:cubicBezTo>
                  <a:close/>
                  <a:moveTo>
                    <a:pt x="5106566" y="3474432"/>
                  </a:moveTo>
                  <a:cubicBezTo>
                    <a:pt x="5156516" y="3480518"/>
                    <a:pt x="5157277" y="3480518"/>
                    <a:pt x="5162728" y="3527679"/>
                  </a:cubicBezTo>
                  <a:cubicBezTo>
                    <a:pt x="5169575" y="3582067"/>
                    <a:pt x="5175406" y="3635948"/>
                    <a:pt x="5180477" y="3690208"/>
                  </a:cubicBezTo>
                  <a:cubicBezTo>
                    <a:pt x="5180477" y="3696294"/>
                    <a:pt x="5170715" y="3705802"/>
                    <a:pt x="5163362" y="3709098"/>
                  </a:cubicBezTo>
                  <a:cubicBezTo>
                    <a:pt x="5150684" y="3714803"/>
                    <a:pt x="5141176" y="3711254"/>
                    <a:pt x="5136866" y="3695153"/>
                  </a:cubicBezTo>
                  <a:cubicBezTo>
                    <a:pt x="5119497" y="3622763"/>
                    <a:pt x="5101748" y="3551006"/>
                    <a:pt x="5106566" y="3474432"/>
                  </a:cubicBezTo>
                  <a:close/>
                  <a:moveTo>
                    <a:pt x="4198837" y="3469869"/>
                  </a:moveTo>
                  <a:lnTo>
                    <a:pt x="4198837" y="3469869"/>
                  </a:lnTo>
                  <a:cubicBezTo>
                    <a:pt x="4265307" y="3581636"/>
                    <a:pt x="4310364" y="3704813"/>
                    <a:pt x="4331700" y="3833087"/>
                  </a:cubicBezTo>
                  <a:lnTo>
                    <a:pt x="4224193" y="3871120"/>
                  </a:lnTo>
                  <a:cubicBezTo>
                    <a:pt x="4209994" y="3821170"/>
                    <a:pt x="4196048" y="3771093"/>
                    <a:pt x="4180327" y="3721396"/>
                  </a:cubicBezTo>
                  <a:cubicBezTo>
                    <a:pt x="4167650" y="3682729"/>
                    <a:pt x="4152183" y="3645329"/>
                    <a:pt x="4138491" y="3606408"/>
                  </a:cubicBezTo>
                  <a:cubicBezTo>
                    <a:pt x="4134992" y="3599194"/>
                    <a:pt x="4134104" y="3591005"/>
                    <a:pt x="4135955" y="3583208"/>
                  </a:cubicBezTo>
                  <a:cubicBezTo>
                    <a:pt x="4155226" y="3546569"/>
                    <a:pt x="4175890" y="3510818"/>
                    <a:pt x="4199344" y="3469869"/>
                  </a:cubicBezTo>
                  <a:close/>
                  <a:moveTo>
                    <a:pt x="5558782" y="3449331"/>
                  </a:moveTo>
                  <a:cubicBezTo>
                    <a:pt x="5569330" y="3459473"/>
                    <a:pt x="5578306" y="3471136"/>
                    <a:pt x="5585406" y="3483941"/>
                  </a:cubicBezTo>
                  <a:cubicBezTo>
                    <a:pt x="5607579" y="3538329"/>
                    <a:pt x="5616606" y="3597192"/>
                    <a:pt x="5611776" y="3655725"/>
                  </a:cubicBezTo>
                  <a:cubicBezTo>
                    <a:pt x="5610761" y="3667135"/>
                    <a:pt x="5599098" y="3677531"/>
                    <a:pt x="5592125" y="3688433"/>
                  </a:cubicBezTo>
                  <a:cubicBezTo>
                    <a:pt x="5579447" y="3679559"/>
                    <a:pt x="5555106" y="3671445"/>
                    <a:pt x="5554091" y="3662064"/>
                  </a:cubicBezTo>
                  <a:cubicBezTo>
                    <a:pt x="5550922" y="3593224"/>
                    <a:pt x="5552443" y="3524003"/>
                    <a:pt x="5552443" y="3455035"/>
                  </a:cubicBezTo>
                  <a:close/>
                  <a:moveTo>
                    <a:pt x="5233090" y="3439822"/>
                  </a:moveTo>
                  <a:lnTo>
                    <a:pt x="5233090" y="3439822"/>
                  </a:lnTo>
                  <a:cubicBezTo>
                    <a:pt x="5233090" y="3490533"/>
                    <a:pt x="5232329" y="3535033"/>
                    <a:pt x="5233090" y="3579278"/>
                  </a:cubicBezTo>
                  <a:cubicBezTo>
                    <a:pt x="5233724" y="3597534"/>
                    <a:pt x="5239936" y="3615663"/>
                    <a:pt x="5240951" y="3633666"/>
                  </a:cubicBezTo>
                  <a:cubicBezTo>
                    <a:pt x="5242294" y="3651351"/>
                    <a:pt x="5241267" y="3669125"/>
                    <a:pt x="5237907" y="3686532"/>
                  </a:cubicBezTo>
                  <a:cubicBezTo>
                    <a:pt x="5233419" y="3693822"/>
                    <a:pt x="5225547" y="3698348"/>
                    <a:pt x="5216990" y="3698576"/>
                  </a:cubicBezTo>
                  <a:cubicBezTo>
                    <a:pt x="5207696" y="3696484"/>
                    <a:pt x="5199975" y="3690069"/>
                    <a:pt x="5196198" y="3681334"/>
                  </a:cubicBezTo>
                  <a:cubicBezTo>
                    <a:pt x="5190379" y="3655028"/>
                    <a:pt x="5186144" y="3628404"/>
                    <a:pt x="5183520" y="3601591"/>
                  </a:cubicBezTo>
                  <a:cubicBezTo>
                    <a:pt x="5179209" y="3564572"/>
                    <a:pt x="5175660" y="3527933"/>
                    <a:pt x="5172870" y="3490914"/>
                  </a:cubicBezTo>
                  <a:cubicBezTo>
                    <a:pt x="5172364" y="3483421"/>
                    <a:pt x="5175039" y="3476055"/>
                    <a:pt x="5180224" y="3470629"/>
                  </a:cubicBezTo>
                  <a:cubicBezTo>
                    <a:pt x="5195564" y="3459980"/>
                    <a:pt x="5211538" y="3451486"/>
                    <a:pt x="5232456" y="3439188"/>
                  </a:cubicBezTo>
                  <a:close/>
                  <a:moveTo>
                    <a:pt x="5434921" y="3432089"/>
                  </a:moveTo>
                  <a:cubicBezTo>
                    <a:pt x="5439966" y="3431429"/>
                    <a:pt x="5445101" y="3431987"/>
                    <a:pt x="5449880" y="3433737"/>
                  </a:cubicBezTo>
                  <a:cubicBezTo>
                    <a:pt x="5456447" y="3439138"/>
                    <a:pt x="5459883" y="3447467"/>
                    <a:pt x="5459008" y="3455923"/>
                  </a:cubicBezTo>
                  <a:cubicBezTo>
                    <a:pt x="5446178" y="3527527"/>
                    <a:pt x="5451807" y="3601223"/>
                    <a:pt x="5475363" y="3670051"/>
                  </a:cubicBezTo>
                  <a:cubicBezTo>
                    <a:pt x="5483730" y="3696167"/>
                    <a:pt x="5467503" y="3699717"/>
                    <a:pt x="5451781" y="3707070"/>
                  </a:cubicBezTo>
                  <a:cubicBezTo>
                    <a:pt x="5429722" y="3716832"/>
                    <a:pt x="5421989" y="3702632"/>
                    <a:pt x="5418946" y="3686405"/>
                  </a:cubicBezTo>
                  <a:cubicBezTo>
                    <a:pt x="5410326" y="3643427"/>
                    <a:pt x="5403226" y="3599562"/>
                    <a:pt x="5396253" y="3562543"/>
                  </a:cubicBezTo>
                  <a:cubicBezTo>
                    <a:pt x="5398282" y="3529201"/>
                    <a:pt x="5397648" y="3503338"/>
                    <a:pt x="5401958" y="3477475"/>
                  </a:cubicBezTo>
                  <a:cubicBezTo>
                    <a:pt x="5405204" y="3462402"/>
                    <a:pt x="5412227" y="3448392"/>
                    <a:pt x="5422370" y="3436780"/>
                  </a:cubicBezTo>
                  <a:cubicBezTo>
                    <a:pt x="5425894" y="3433737"/>
                    <a:pt x="5430395" y="3432076"/>
                    <a:pt x="5435047" y="3432089"/>
                  </a:cubicBezTo>
                  <a:close/>
                  <a:moveTo>
                    <a:pt x="5339330" y="3432089"/>
                  </a:moveTo>
                  <a:cubicBezTo>
                    <a:pt x="5350854" y="3428171"/>
                    <a:pt x="5363418" y="3428527"/>
                    <a:pt x="5374701" y="3433103"/>
                  </a:cubicBezTo>
                  <a:cubicBezTo>
                    <a:pt x="5391816" y="3439949"/>
                    <a:pt x="5385984" y="3455035"/>
                    <a:pt x="5385984" y="3470249"/>
                  </a:cubicBezTo>
                  <a:cubicBezTo>
                    <a:pt x="5385984" y="3530215"/>
                    <a:pt x="5390548" y="3590308"/>
                    <a:pt x="5392830" y="3650400"/>
                  </a:cubicBezTo>
                  <a:cubicBezTo>
                    <a:pt x="5394922" y="3661912"/>
                    <a:pt x="5394085" y="3673765"/>
                    <a:pt x="5390421" y="3684884"/>
                  </a:cubicBezTo>
                  <a:cubicBezTo>
                    <a:pt x="5383094" y="3697929"/>
                    <a:pt x="5366587" y="3702582"/>
                    <a:pt x="5353529" y="3695279"/>
                  </a:cubicBezTo>
                  <a:cubicBezTo>
                    <a:pt x="5349459" y="3692871"/>
                    <a:pt x="5346024" y="3689524"/>
                    <a:pt x="5343514" y="3685518"/>
                  </a:cubicBezTo>
                  <a:cubicBezTo>
                    <a:pt x="5332826" y="3667591"/>
                    <a:pt x="5325651" y="3647801"/>
                    <a:pt x="5322342" y="3627200"/>
                  </a:cubicBezTo>
                  <a:cubicBezTo>
                    <a:pt x="5320161" y="3606142"/>
                    <a:pt x="5319870" y="3584920"/>
                    <a:pt x="5321454" y="3563811"/>
                  </a:cubicBezTo>
                  <a:lnTo>
                    <a:pt x="5326145" y="3563811"/>
                  </a:lnTo>
                  <a:cubicBezTo>
                    <a:pt x="5325106" y="3533321"/>
                    <a:pt x="5322519" y="3502894"/>
                    <a:pt x="5318412" y="3472658"/>
                  </a:cubicBezTo>
                  <a:cubicBezTo>
                    <a:pt x="5314127" y="3455885"/>
                    <a:pt x="5323140" y="3438580"/>
                    <a:pt x="5339330" y="3432469"/>
                  </a:cubicBezTo>
                  <a:close/>
                  <a:moveTo>
                    <a:pt x="5018836" y="3428666"/>
                  </a:moveTo>
                  <a:cubicBezTo>
                    <a:pt x="5037345" y="3439695"/>
                    <a:pt x="5057630" y="3450852"/>
                    <a:pt x="5076646" y="3463276"/>
                  </a:cubicBezTo>
                  <a:cubicBezTo>
                    <a:pt x="5082187" y="3467321"/>
                    <a:pt x="5085914" y="3473380"/>
                    <a:pt x="5087042" y="3480138"/>
                  </a:cubicBezTo>
                  <a:cubicBezTo>
                    <a:pt x="5094902" y="3538709"/>
                    <a:pt x="5101875" y="3597660"/>
                    <a:pt x="5109355" y="3656612"/>
                  </a:cubicBezTo>
                  <a:cubicBezTo>
                    <a:pt x="5109089" y="3659148"/>
                    <a:pt x="5108455" y="3661620"/>
                    <a:pt x="5107453" y="3663965"/>
                  </a:cubicBezTo>
                  <a:cubicBezTo>
                    <a:pt x="5075378" y="3663965"/>
                    <a:pt x="5052939" y="3649133"/>
                    <a:pt x="5044064" y="3612621"/>
                  </a:cubicBezTo>
                  <a:cubicBezTo>
                    <a:pt x="5033162" y="3565713"/>
                    <a:pt x="5027837" y="3517664"/>
                    <a:pt x="5020864" y="3470122"/>
                  </a:cubicBezTo>
                  <a:cubicBezTo>
                    <a:pt x="5019216" y="3456367"/>
                    <a:pt x="5018328" y="3442523"/>
                    <a:pt x="5018202" y="3428666"/>
                  </a:cubicBezTo>
                  <a:close/>
                  <a:moveTo>
                    <a:pt x="5493872" y="3426637"/>
                  </a:moveTo>
                  <a:cubicBezTo>
                    <a:pt x="5501225" y="3434878"/>
                    <a:pt x="5512762" y="3441344"/>
                    <a:pt x="5514284" y="3450599"/>
                  </a:cubicBezTo>
                  <a:cubicBezTo>
                    <a:pt x="5522397" y="3495731"/>
                    <a:pt x="5527848" y="3541118"/>
                    <a:pt x="5534314" y="3586631"/>
                  </a:cubicBezTo>
                  <a:cubicBezTo>
                    <a:pt x="5534821" y="3595074"/>
                    <a:pt x="5534821" y="3603543"/>
                    <a:pt x="5534314" y="3611986"/>
                  </a:cubicBezTo>
                  <a:lnTo>
                    <a:pt x="5532666" y="3611986"/>
                  </a:lnTo>
                  <a:cubicBezTo>
                    <a:pt x="5536178" y="3630065"/>
                    <a:pt x="5537572" y="3648486"/>
                    <a:pt x="5536850" y="3666881"/>
                  </a:cubicBezTo>
                  <a:cubicBezTo>
                    <a:pt x="5534695" y="3679559"/>
                    <a:pt x="5521890" y="3689194"/>
                    <a:pt x="5513269" y="3700351"/>
                  </a:cubicBezTo>
                  <a:cubicBezTo>
                    <a:pt x="5507310" y="3693505"/>
                    <a:pt x="5498436" y="3687673"/>
                    <a:pt x="5495774" y="3679305"/>
                  </a:cubicBezTo>
                  <a:cubicBezTo>
                    <a:pt x="5470037" y="3611213"/>
                    <a:pt x="5462532" y="3537581"/>
                    <a:pt x="5473968" y="3465685"/>
                  </a:cubicBezTo>
                  <a:cubicBezTo>
                    <a:pt x="5474336" y="3461032"/>
                    <a:pt x="5475401" y="3456455"/>
                    <a:pt x="5477137" y="3452120"/>
                  </a:cubicBezTo>
                  <a:cubicBezTo>
                    <a:pt x="5482082" y="3443245"/>
                    <a:pt x="5488040" y="3435005"/>
                    <a:pt x="5493745" y="3426764"/>
                  </a:cubicBezTo>
                  <a:close/>
                  <a:moveTo>
                    <a:pt x="3535155" y="3393802"/>
                  </a:moveTo>
                  <a:lnTo>
                    <a:pt x="3535155" y="3393802"/>
                  </a:lnTo>
                  <a:cubicBezTo>
                    <a:pt x="3554096" y="3389821"/>
                    <a:pt x="3573645" y="3389821"/>
                    <a:pt x="3592586" y="3393802"/>
                  </a:cubicBezTo>
                  <a:cubicBezTo>
                    <a:pt x="3601169" y="3397631"/>
                    <a:pt x="3607546" y="3405136"/>
                    <a:pt x="3609954" y="3414213"/>
                  </a:cubicBezTo>
                  <a:cubicBezTo>
                    <a:pt x="3615786" y="3443372"/>
                    <a:pt x="3619590" y="3472658"/>
                    <a:pt x="3622632" y="3502197"/>
                  </a:cubicBezTo>
                  <a:cubicBezTo>
                    <a:pt x="3622023" y="3510399"/>
                    <a:pt x="3619830" y="3518412"/>
                    <a:pt x="3616166" y="3525778"/>
                  </a:cubicBezTo>
                  <a:cubicBezTo>
                    <a:pt x="3725069" y="3572939"/>
                    <a:pt x="3716828" y="3683996"/>
                    <a:pt x="3749790" y="3774135"/>
                  </a:cubicBezTo>
                  <a:cubicBezTo>
                    <a:pt x="3769694" y="3761457"/>
                    <a:pt x="3787823" y="3763866"/>
                    <a:pt x="3808996" y="3782883"/>
                  </a:cubicBezTo>
                  <a:cubicBezTo>
                    <a:pt x="3821040" y="3793786"/>
                    <a:pt x="3842211" y="3794673"/>
                    <a:pt x="3860974" y="3800632"/>
                  </a:cubicBezTo>
                  <a:cubicBezTo>
                    <a:pt x="3863003" y="3819522"/>
                    <a:pt x="3856537" y="3824466"/>
                    <a:pt x="3832956" y="3820029"/>
                  </a:cubicBezTo>
                  <a:cubicBezTo>
                    <a:pt x="3822649" y="3818672"/>
                    <a:pt x="3812165" y="3819623"/>
                    <a:pt x="3802276" y="3822818"/>
                  </a:cubicBezTo>
                  <a:lnTo>
                    <a:pt x="3920179" y="3835496"/>
                  </a:lnTo>
                  <a:cubicBezTo>
                    <a:pt x="3917770" y="3844116"/>
                    <a:pt x="3917644" y="3847413"/>
                    <a:pt x="3916884" y="3847413"/>
                  </a:cubicBezTo>
                  <a:cubicBezTo>
                    <a:pt x="3879737" y="3854766"/>
                    <a:pt x="3840817" y="3871754"/>
                    <a:pt x="3805065" y="3867063"/>
                  </a:cubicBezTo>
                  <a:cubicBezTo>
                    <a:pt x="3775272" y="3863387"/>
                    <a:pt x="3744465" y="3838538"/>
                    <a:pt x="3721772" y="3815591"/>
                  </a:cubicBezTo>
                  <a:cubicBezTo>
                    <a:pt x="3678516" y="3771029"/>
                    <a:pt x="3637884" y="3724007"/>
                    <a:pt x="3600065" y="3674742"/>
                  </a:cubicBezTo>
                  <a:cubicBezTo>
                    <a:pt x="3586627" y="3656993"/>
                    <a:pt x="3582063" y="3632018"/>
                    <a:pt x="3570907" y="3611353"/>
                  </a:cubicBezTo>
                  <a:cubicBezTo>
                    <a:pt x="3554299" y="3581687"/>
                    <a:pt x="3535155" y="3553162"/>
                    <a:pt x="3517534" y="3523749"/>
                  </a:cubicBezTo>
                  <a:cubicBezTo>
                    <a:pt x="3503841" y="3500929"/>
                    <a:pt x="3490910" y="3477348"/>
                    <a:pt x="3477471" y="3453768"/>
                  </a:cubicBezTo>
                  <a:lnTo>
                    <a:pt x="3477471" y="3453768"/>
                  </a:lnTo>
                  <a:cubicBezTo>
                    <a:pt x="3469890" y="3442840"/>
                    <a:pt x="3472590" y="3427829"/>
                    <a:pt x="3483519" y="3420248"/>
                  </a:cubicBezTo>
                  <a:cubicBezTo>
                    <a:pt x="3483620" y="3420172"/>
                    <a:pt x="3483709" y="3420109"/>
                    <a:pt x="3483810" y="3420045"/>
                  </a:cubicBezTo>
                  <a:cubicBezTo>
                    <a:pt x="3498149" y="3406493"/>
                    <a:pt x="3515898" y="3397073"/>
                    <a:pt x="3535155" y="3392788"/>
                  </a:cubicBezTo>
                  <a:close/>
                  <a:moveTo>
                    <a:pt x="4280102" y="3384040"/>
                  </a:moveTo>
                  <a:lnTo>
                    <a:pt x="4280102" y="3384674"/>
                  </a:lnTo>
                  <a:cubicBezTo>
                    <a:pt x="4345645" y="3441344"/>
                    <a:pt x="4444913" y="3703393"/>
                    <a:pt x="4443391" y="3814577"/>
                  </a:cubicBezTo>
                  <a:lnTo>
                    <a:pt x="4354647" y="3828143"/>
                  </a:lnTo>
                  <a:cubicBezTo>
                    <a:pt x="4344505" y="3787320"/>
                    <a:pt x="4338673" y="3745357"/>
                    <a:pt x="4323967" y="3707070"/>
                  </a:cubicBezTo>
                  <a:cubicBezTo>
                    <a:pt x="4294554" y="3628214"/>
                    <a:pt x="4260578" y="3551133"/>
                    <a:pt x="4225460" y="3474306"/>
                  </a:cubicBezTo>
                  <a:cubicBezTo>
                    <a:pt x="4218107" y="3457698"/>
                    <a:pt x="4218107" y="3448950"/>
                    <a:pt x="4230659" y="3436273"/>
                  </a:cubicBezTo>
                  <a:cubicBezTo>
                    <a:pt x="4247900" y="3419538"/>
                    <a:pt x="4263621" y="3401409"/>
                    <a:pt x="4279975" y="3383786"/>
                  </a:cubicBezTo>
                  <a:close/>
                  <a:moveTo>
                    <a:pt x="4996396" y="3365150"/>
                  </a:moveTo>
                  <a:cubicBezTo>
                    <a:pt x="5000453" y="3411931"/>
                    <a:pt x="5003749" y="3452754"/>
                    <a:pt x="5007299" y="3493576"/>
                  </a:cubicBezTo>
                  <a:cubicBezTo>
                    <a:pt x="4971674" y="3503211"/>
                    <a:pt x="4943276" y="3476208"/>
                    <a:pt x="4921471" y="3410790"/>
                  </a:cubicBezTo>
                  <a:close/>
                  <a:moveTo>
                    <a:pt x="5278350" y="3359445"/>
                  </a:moveTo>
                  <a:cubicBezTo>
                    <a:pt x="5299268" y="3437921"/>
                    <a:pt x="5319172" y="3524256"/>
                    <a:pt x="5300536" y="3614522"/>
                  </a:cubicBezTo>
                  <a:cubicBezTo>
                    <a:pt x="5299078" y="3623599"/>
                    <a:pt x="5295655" y="3632258"/>
                    <a:pt x="5290520" y="3639878"/>
                  </a:cubicBezTo>
                  <a:cubicBezTo>
                    <a:pt x="5280252" y="3652555"/>
                    <a:pt x="5268334" y="3653950"/>
                    <a:pt x="5260854" y="3636455"/>
                  </a:cubicBezTo>
                  <a:cubicBezTo>
                    <a:pt x="5255619" y="3624778"/>
                    <a:pt x="5252411" y="3612303"/>
                    <a:pt x="5251346" y="3599562"/>
                  </a:cubicBezTo>
                  <a:cubicBezTo>
                    <a:pt x="5248430" y="3545175"/>
                    <a:pt x="5247036" y="3490533"/>
                    <a:pt x="5245388" y="3435512"/>
                  </a:cubicBezTo>
                  <a:cubicBezTo>
                    <a:pt x="5245857" y="3431037"/>
                    <a:pt x="5247290" y="3426714"/>
                    <a:pt x="5249572" y="3422834"/>
                  </a:cubicBezTo>
                  <a:cubicBezTo>
                    <a:pt x="5259460" y="3400268"/>
                    <a:pt x="5269983" y="3377448"/>
                    <a:pt x="5278350" y="3358811"/>
                  </a:cubicBezTo>
                  <a:close/>
                  <a:moveTo>
                    <a:pt x="3636324" y="3352599"/>
                  </a:moveTo>
                  <a:cubicBezTo>
                    <a:pt x="3656229" y="3382012"/>
                    <a:pt x="3672963" y="3404705"/>
                    <a:pt x="3687035" y="3428666"/>
                  </a:cubicBezTo>
                  <a:cubicBezTo>
                    <a:pt x="3705798" y="3458332"/>
                    <a:pt x="3722913" y="3489139"/>
                    <a:pt x="3741423" y="3519185"/>
                  </a:cubicBezTo>
                  <a:cubicBezTo>
                    <a:pt x="3749917" y="3533131"/>
                    <a:pt x="3761707" y="3534018"/>
                    <a:pt x="3777428" y="3530722"/>
                  </a:cubicBezTo>
                  <a:cubicBezTo>
                    <a:pt x="3807347" y="3524890"/>
                    <a:pt x="3837774" y="3522481"/>
                    <a:pt x="3867947" y="3518932"/>
                  </a:cubicBezTo>
                  <a:lnTo>
                    <a:pt x="3871116" y="3532624"/>
                  </a:lnTo>
                  <a:lnTo>
                    <a:pt x="3833083" y="3543526"/>
                  </a:lnTo>
                  <a:cubicBezTo>
                    <a:pt x="3825223" y="3576362"/>
                    <a:pt x="3816475" y="3581560"/>
                    <a:pt x="3789725" y="3567741"/>
                  </a:cubicBezTo>
                  <a:cubicBezTo>
                    <a:pt x="3786873" y="3584374"/>
                    <a:pt x="3771076" y="3595543"/>
                    <a:pt x="3754456" y="3592691"/>
                  </a:cubicBezTo>
                  <a:cubicBezTo>
                    <a:pt x="3752554" y="3592374"/>
                    <a:pt x="3750703" y="3591867"/>
                    <a:pt x="3748903" y="3591195"/>
                  </a:cubicBezTo>
                  <a:cubicBezTo>
                    <a:pt x="3710337" y="3571100"/>
                    <a:pt x="3673558" y="3547736"/>
                    <a:pt x="3638986" y="3521340"/>
                  </a:cubicBezTo>
                  <a:cubicBezTo>
                    <a:pt x="3627704" y="3512466"/>
                    <a:pt x="3629605" y="3487364"/>
                    <a:pt x="3625421" y="3469361"/>
                  </a:cubicBezTo>
                  <a:cubicBezTo>
                    <a:pt x="3616293" y="3432596"/>
                    <a:pt x="3621618" y="3397352"/>
                    <a:pt x="3635310" y="3352599"/>
                  </a:cubicBezTo>
                  <a:close/>
                  <a:moveTo>
                    <a:pt x="3636324" y="3351839"/>
                  </a:moveTo>
                  <a:lnTo>
                    <a:pt x="3636324" y="3352599"/>
                  </a:lnTo>
                  <a:lnTo>
                    <a:pt x="3636324" y="3351839"/>
                  </a:lnTo>
                  <a:close/>
                  <a:moveTo>
                    <a:pt x="2760923" y="3344992"/>
                  </a:moveTo>
                  <a:cubicBezTo>
                    <a:pt x="2783109" y="3343725"/>
                    <a:pt x="2806056" y="3351078"/>
                    <a:pt x="2834455" y="3355388"/>
                  </a:cubicBezTo>
                  <a:cubicBezTo>
                    <a:pt x="2802634" y="3410917"/>
                    <a:pt x="2773728" y="3461121"/>
                    <a:pt x="2743682" y="3512973"/>
                  </a:cubicBezTo>
                  <a:cubicBezTo>
                    <a:pt x="2689801" y="3472911"/>
                    <a:pt x="2652022" y="3474940"/>
                    <a:pt x="2604226" y="3518805"/>
                  </a:cubicBezTo>
                  <a:cubicBezTo>
                    <a:pt x="2556431" y="3562670"/>
                    <a:pt x="2509650" y="3602858"/>
                    <a:pt x="2487590" y="3666628"/>
                  </a:cubicBezTo>
                  <a:cubicBezTo>
                    <a:pt x="2473391" y="3635821"/>
                    <a:pt x="2479730" y="3609197"/>
                    <a:pt x="2487590" y="3579151"/>
                  </a:cubicBezTo>
                  <a:cubicBezTo>
                    <a:pt x="2507115" y="3507268"/>
                    <a:pt x="2520045" y="3433610"/>
                    <a:pt x="2535132" y="3363629"/>
                  </a:cubicBezTo>
                  <a:cubicBezTo>
                    <a:pt x="2607903" y="3357544"/>
                    <a:pt x="2684223" y="3350064"/>
                    <a:pt x="2760923" y="3345246"/>
                  </a:cubicBezTo>
                  <a:close/>
                  <a:moveTo>
                    <a:pt x="5431624" y="3342203"/>
                  </a:moveTo>
                  <a:cubicBezTo>
                    <a:pt x="5439941" y="3343192"/>
                    <a:pt x="5447953" y="3345867"/>
                    <a:pt x="5455205" y="3350064"/>
                  </a:cubicBezTo>
                  <a:cubicBezTo>
                    <a:pt x="5481486" y="3363984"/>
                    <a:pt x="5508781" y="3375888"/>
                    <a:pt x="5536850" y="3385688"/>
                  </a:cubicBezTo>
                  <a:cubicBezTo>
                    <a:pt x="5566516" y="3395070"/>
                    <a:pt x="5587561" y="3411044"/>
                    <a:pt x="5596815" y="3441217"/>
                  </a:cubicBezTo>
                  <a:cubicBezTo>
                    <a:pt x="5604169" y="3467460"/>
                    <a:pt x="5612789" y="3493576"/>
                    <a:pt x="5619001" y="3520326"/>
                  </a:cubicBezTo>
                  <a:cubicBezTo>
                    <a:pt x="5574756" y="3430567"/>
                    <a:pt x="5569178" y="3425623"/>
                    <a:pt x="5532540" y="3445527"/>
                  </a:cubicBezTo>
                  <a:cubicBezTo>
                    <a:pt x="5507184" y="3404071"/>
                    <a:pt x="5497676" y="3401028"/>
                    <a:pt x="5466868" y="3422454"/>
                  </a:cubicBezTo>
                  <a:cubicBezTo>
                    <a:pt x="5452732" y="3415963"/>
                    <a:pt x="5438978" y="3408686"/>
                    <a:pt x="5425665" y="3400648"/>
                  </a:cubicBezTo>
                  <a:cubicBezTo>
                    <a:pt x="5409692" y="3389872"/>
                    <a:pt x="5400310" y="3375293"/>
                    <a:pt x="5411974" y="3355261"/>
                  </a:cubicBezTo>
                  <a:cubicBezTo>
                    <a:pt x="5415511" y="3347579"/>
                    <a:pt x="5423168" y="3342647"/>
                    <a:pt x="5431624" y="3342584"/>
                  </a:cubicBezTo>
                  <a:close/>
                  <a:moveTo>
                    <a:pt x="3003957" y="3319891"/>
                  </a:moveTo>
                  <a:lnTo>
                    <a:pt x="2995082" y="3324708"/>
                  </a:lnTo>
                  <a:lnTo>
                    <a:pt x="2992927" y="3327244"/>
                  </a:lnTo>
                  <a:lnTo>
                    <a:pt x="3003957" y="3319891"/>
                  </a:lnTo>
                  <a:close/>
                  <a:moveTo>
                    <a:pt x="4822203" y="3302522"/>
                  </a:moveTo>
                  <a:lnTo>
                    <a:pt x="4971040" y="3358558"/>
                  </a:lnTo>
                  <a:lnTo>
                    <a:pt x="4894974" y="3408255"/>
                  </a:lnTo>
                  <a:lnTo>
                    <a:pt x="4822203" y="3302522"/>
                  </a:lnTo>
                  <a:close/>
                  <a:moveTo>
                    <a:pt x="4822203" y="3302522"/>
                  </a:moveTo>
                  <a:lnTo>
                    <a:pt x="4822203" y="3302522"/>
                  </a:lnTo>
                  <a:lnTo>
                    <a:pt x="4822203" y="3302522"/>
                  </a:lnTo>
                  <a:lnTo>
                    <a:pt x="4822203" y="3302522"/>
                  </a:lnTo>
                  <a:close/>
                  <a:moveTo>
                    <a:pt x="5254135" y="3284773"/>
                  </a:moveTo>
                  <a:cubicBezTo>
                    <a:pt x="5252106" y="3324835"/>
                    <a:pt x="5260981" y="3367813"/>
                    <a:pt x="5245261" y="3397732"/>
                  </a:cubicBezTo>
                  <a:cubicBezTo>
                    <a:pt x="5229540" y="3427652"/>
                    <a:pt x="5192268" y="3446922"/>
                    <a:pt x="5159813" y="3459473"/>
                  </a:cubicBezTo>
                  <a:cubicBezTo>
                    <a:pt x="5109102" y="3479250"/>
                    <a:pt x="5035063" y="3431075"/>
                    <a:pt x="5012497" y="3370728"/>
                  </a:cubicBezTo>
                  <a:cubicBezTo>
                    <a:pt x="5080577" y="3315200"/>
                    <a:pt x="5154995" y="3278814"/>
                    <a:pt x="5254135" y="3285407"/>
                  </a:cubicBezTo>
                  <a:close/>
                  <a:moveTo>
                    <a:pt x="3654073" y="3207946"/>
                  </a:moveTo>
                  <a:cubicBezTo>
                    <a:pt x="3670428" y="3207946"/>
                    <a:pt x="3692106" y="3203635"/>
                    <a:pt x="3687162" y="3232541"/>
                  </a:cubicBezTo>
                  <a:cubicBezTo>
                    <a:pt x="3687162" y="3234062"/>
                    <a:pt x="3688557" y="3235710"/>
                    <a:pt x="3690458" y="3238499"/>
                  </a:cubicBezTo>
                  <a:lnTo>
                    <a:pt x="3727604" y="3244077"/>
                  </a:lnTo>
                  <a:cubicBezTo>
                    <a:pt x="3711883" y="3288577"/>
                    <a:pt x="3672583" y="3305818"/>
                    <a:pt x="3647227" y="3333583"/>
                  </a:cubicBezTo>
                  <a:cubicBezTo>
                    <a:pt x="3644438" y="3300874"/>
                    <a:pt x="3643677" y="3268419"/>
                    <a:pt x="3638352" y="3236598"/>
                  </a:cubicBezTo>
                  <a:cubicBezTo>
                    <a:pt x="3635944" y="3220116"/>
                    <a:pt x="3633535" y="3207946"/>
                    <a:pt x="3654073" y="3207946"/>
                  </a:cubicBezTo>
                  <a:close/>
                  <a:moveTo>
                    <a:pt x="5162728" y="3191718"/>
                  </a:moveTo>
                  <a:cubicBezTo>
                    <a:pt x="5213439" y="3184872"/>
                    <a:pt x="5236006" y="3210101"/>
                    <a:pt x="5241331" y="3266390"/>
                  </a:cubicBezTo>
                  <a:cubicBezTo>
                    <a:pt x="5162006" y="3264628"/>
                    <a:pt x="5084659" y="3291201"/>
                    <a:pt x="5023146" y="3341316"/>
                  </a:cubicBezTo>
                  <a:cubicBezTo>
                    <a:pt x="5008694" y="3352726"/>
                    <a:pt x="4993480" y="3356149"/>
                    <a:pt x="4978647" y="3340429"/>
                  </a:cubicBezTo>
                  <a:cubicBezTo>
                    <a:pt x="4958236" y="3318876"/>
                    <a:pt x="4950883" y="3282111"/>
                    <a:pt x="4965970" y="3264362"/>
                  </a:cubicBezTo>
                  <a:cubicBezTo>
                    <a:pt x="4975693" y="3250784"/>
                    <a:pt x="4988815" y="3239983"/>
                    <a:pt x="5004003" y="3233048"/>
                  </a:cubicBezTo>
                  <a:cubicBezTo>
                    <a:pt x="5055829" y="3214792"/>
                    <a:pt x="5109038" y="3200719"/>
                    <a:pt x="5163109" y="3190958"/>
                  </a:cubicBezTo>
                  <a:close/>
                  <a:moveTo>
                    <a:pt x="3599179" y="3179040"/>
                  </a:moveTo>
                  <a:lnTo>
                    <a:pt x="3599179" y="3179040"/>
                  </a:lnTo>
                  <a:lnTo>
                    <a:pt x="3603362" y="3183351"/>
                  </a:lnTo>
                  <a:lnTo>
                    <a:pt x="3599179" y="3178914"/>
                  </a:lnTo>
                  <a:close/>
                  <a:moveTo>
                    <a:pt x="5008567" y="3179040"/>
                  </a:moveTo>
                  <a:cubicBezTo>
                    <a:pt x="5024173" y="3181322"/>
                    <a:pt x="5039247" y="3186394"/>
                    <a:pt x="5053066" y="3194000"/>
                  </a:cubicBezTo>
                  <a:cubicBezTo>
                    <a:pt x="4947333" y="3234823"/>
                    <a:pt x="4930598" y="3257389"/>
                    <a:pt x="4950629" y="3331047"/>
                  </a:cubicBezTo>
                  <a:cubicBezTo>
                    <a:pt x="4926288" y="3324835"/>
                    <a:pt x="4915765" y="3299987"/>
                    <a:pt x="4928823" y="3267658"/>
                  </a:cubicBezTo>
                  <a:cubicBezTo>
                    <a:pt x="4939156" y="3243849"/>
                    <a:pt x="4952163" y="3221308"/>
                    <a:pt x="4967617" y="3200466"/>
                  </a:cubicBezTo>
                  <a:cubicBezTo>
                    <a:pt x="4975985" y="3185962"/>
                    <a:pt x="4991858" y="3177456"/>
                    <a:pt x="5008567" y="3178533"/>
                  </a:cubicBezTo>
                  <a:close/>
                  <a:moveTo>
                    <a:pt x="3727224" y="3148487"/>
                  </a:moveTo>
                  <a:lnTo>
                    <a:pt x="3727224" y="3148487"/>
                  </a:lnTo>
                  <a:lnTo>
                    <a:pt x="3742057" y="3169405"/>
                  </a:lnTo>
                  <a:lnTo>
                    <a:pt x="3742057" y="3169405"/>
                  </a:lnTo>
                  <a:lnTo>
                    <a:pt x="3727731" y="3149121"/>
                  </a:lnTo>
                  <a:lnTo>
                    <a:pt x="3727731" y="3149121"/>
                  </a:lnTo>
                  <a:close/>
                  <a:moveTo>
                    <a:pt x="3554426" y="3140246"/>
                  </a:moveTo>
                  <a:lnTo>
                    <a:pt x="3568498" y="3147473"/>
                  </a:lnTo>
                  <a:lnTo>
                    <a:pt x="3566216" y="3145317"/>
                  </a:lnTo>
                  <a:lnTo>
                    <a:pt x="3554426" y="3140246"/>
                  </a:lnTo>
                  <a:close/>
                  <a:moveTo>
                    <a:pt x="3156597" y="3140246"/>
                  </a:moveTo>
                  <a:lnTo>
                    <a:pt x="3157484" y="3140246"/>
                  </a:lnTo>
                  <a:cubicBezTo>
                    <a:pt x="3133143" y="3241669"/>
                    <a:pt x="3163443" y="3334470"/>
                    <a:pt x="3193236" y="3427271"/>
                  </a:cubicBezTo>
                  <a:lnTo>
                    <a:pt x="3193236" y="3447049"/>
                  </a:lnTo>
                  <a:lnTo>
                    <a:pt x="3129086" y="3403057"/>
                  </a:lnTo>
                  <a:lnTo>
                    <a:pt x="3091053" y="3379096"/>
                  </a:lnTo>
                  <a:lnTo>
                    <a:pt x="3093589" y="3380744"/>
                  </a:lnTo>
                  <a:lnTo>
                    <a:pt x="3129847" y="3404324"/>
                  </a:lnTo>
                  <a:lnTo>
                    <a:pt x="3173585" y="3434498"/>
                  </a:lnTo>
                  <a:lnTo>
                    <a:pt x="3193363" y="3447175"/>
                  </a:lnTo>
                  <a:lnTo>
                    <a:pt x="3193363" y="3447175"/>
                  </a:lnTo>
                  <a:lnTo>
                    <a:pt x="3193997" y="3447175"/>
                  </a:lnTo>
                  <a:lnTo>
                    <a:pt x="3193236" y="3447175"/>
                  </a:lnTo>
                  <a:cubicBezTo>
                    <a:pt x="3214953" y="3458408"/>
                    <a:pt x="3237709" y="3467498"/>
                    <a:pt x="3261189" y="3474306"/>
                  </a:cubicBezTo>
                  <a:cubicBezTo>
                    <a:pt x="3287812" y="3479377"/>
                    <a:pt x="3296940" y="3491548"/>
                    <a:pt x="3300489" y="3517030"/>
                  </a:cubicBezTo>
                  <a:cubicBezTo>
                    <a:pt x="3307970" y="3569262"/>
                    <a:pt x="3317605" y="3620988"/>
                    <a:pt x="3327747" y="3672586"/>
                  </a:cubicBezTo>
                  <a:cubicBezTo>
                    <a:pt x="3342454" y="3749794"/>
                    <a:pt x="3358808" y="3826875"/>
                    <a:pt x="3373894" y="3903829"/>
                  </a:cubicBezTo>
                  <a:cubicBezTo>
                    <a:pt x="3376569" y="3918510"/>
                    <a:pt x="3377938" y="3933406"/>
                    <a:pt x="3377951" y="3948328"/>
                  </a:cubicBezTo>
                  <a:cubicBezTo>
                    <a:pt x="3379219" y="4064621"/>
                    <a:pt x="3380271" y="4180750"/>
                    <a:pt x="3381121" y="4296713"/>
                  </a:cubicBezTo>
                  <a:cubicBezTo>
                    <a:pt x="3381121" y="4318139"/>
                    <a:pt x="3382769" y="4339564"/>
                    <a:pt x="3382769" y="4360989"/>
                  </a:cubicBezTo>
                  <a:cubicBezTo>
                    <a:pt x="3382769" y="4387740"/>
                    <a:pt x="3377191" y="4391923"/>
                    <a:pt x="3351962" y="4383810"/>
                  </a:cubicBezTo>
                  <a:cubicBezTo>
                    <a:pt x="3342631" y="4379880"/>
                    <a:pt x="3332958" y="4376824"/>
                    <a:pt x="3323056" y="4374682"/>
                  </a:cubicBezTo>
                  <a:cubicBezTo>
                    <a:pt x="3292376" y="4371893"/>
                    <a:pt x="3261695" y="4370878"/>
                    <a:pt x="3225437" y="4368976"/>
                  </a:cubicBezTo>
                  <a:cubicBezTo>
                    <a:pt x="3228987" y="4342227"/>
                    <a:pt x="3232790" y="4308884"/>
                    <a:pt x="3238115" y="4275795"/>
                  </a:cubicBezTo>
                  <a:cubicBezTo>
                    <a:pt x="3249449" y="4206296"/>
                    <a:pt x="3244898" y="4135122"/>
                    <a:pt x="3224803" y="4067626"/>
                  </a:cubicBezTo>
                  <a:cubicBezTo>
                    <a:pt x="3204645" y="3998785"/>
                    <a:pt x="3206674" y="3928170"/>
                    <a:pt x="3212126" y="3857428"/>
                  </a:cubicBezTo>
                  <a:cubicBezTo>
                    <a:pt x="3212886" y="3848427"/>
                    <a:pt x="3203885" y="3838919"/>
                    <a:pt x="3199448" y="3829410"/>
                  </a:cubicBezTo>
                  <a:cubicBezTo>
                    <a:pt x="3162936" y="3747132"/>
                    <a:pt x="3126424" y="3664599"/>
                    <a:pt x="3089024" y="3580419"/>
                  </a:cubicBezTo>
                  <a:lnTo>
                    <a:pt x="3113112" y="3562670"/>
                  </a:lnTo>
                  <a:lnTo>
                    <a:pt x="3111337" y="3559247"/>
                  </a:lnTo>
                  <a:cubicBezTo>
                    <a:pt x="3104440" y="3562251"/>
                    <a:pt x="3097797" y="3565763"/>
                    <a:pt x="3091433" y="3569770"/>
                  </a:cubicBezTo>
                  <a:cubicBezTo>
                    <a:pt x="3006112" y="3630877"/>
                    <a:pt x="2920917" y="3691603"/>
                    <a:pt x="2836229" y="3753978"/>
                  </a:cubicBezTo>
                  <a:cubicBezTo>
                    <a:pt x="2819368" y="3766655"/>
                    <a:pt x="2807451" y="3785419"/>
                    <a:pt x="2791731" y="3799871"/>
                  </a:cubicBezTo>
                  <a:cubicBezTo>
                    <a:pt x="2777012" y="3815985"/>
                    <a:pt x="2759910" y="3829753"/>
                    <a:pt x="2741020" y="3840694"/>
                  </a:cubicBezTo>
                  <a:cubicBezTo>
                    <a:pt x="2713002" y="3853371"/>
                    <a:pt x="2692718" y="3837651"/>
                    <a:pt x="2691449" y="3806717"/>
                  </a:cubicBezTo>
                  <a:cubicBezTo>
                    <a:pt x="2691779" y="3795624"/>
                    <a:pt x="2688825" y="3784683"/>
                    <a:pt x="2682955" y="3775276"/>
                  </a:cubicBezTo>
                  <a:cubicBezTo>
                    <a:pt x="2682068" y="3786433"/>
                    <a:pt x="2681434" y="3797589"/>
                    <a:pt x="2680166" y="3814070"/>
                  </a:cubicBezTo>
                  <a:cubicBezTo>
                    <a:pt x="2648991" y="3775441"/>
                    <a:pt x="2629582" y="3728660"/>
                    <a:pt x="2624257" y="3679305"/>
                  </a:cubicBezTo>
                  <a:cubicBezTo>
                    <a:pt x="2622913" y="3660859"/>
                    <a:pt x="2619553" y="3642629"/>
                    <a:pt x="2614242" y="3624918"/>
                  </a:cubicBezTo>
                  <a:cubicBezTo>
                    <a:pt x="2604987" y="3599562"/>
                    <a:pt x="2610312" y="3580292"/>
                    <a:pt x="2636428" y="3560515"/>
                  </a:cubicBezTo>
                  <a:cubicBezTo>
                    <a:pt x="2642259" y="3591448"/>
                    <a:pt x="2649993" y="3619466"/>
                    <a:pt x="2652528" y="3647865"/>
                  </a:cubicBezTo>
                  <a:cubicBezTo>
                    <a:pt x="2655952" y="3682855"/>
                    <a:pt x="2666094" y="3694519"/>
                    <a:pt x="2700197" y="3685898"/>
                  </a:cubicBezTo>
                  <a:cubicBezTo>
                    <a:pt x="2720685" y="3678900"/>
                    <a:pt x="2740462" y="3669987"/>
                    <a:pt x="2759276" y="3659275"/>
                  </a:cubicBezTo>
                  <a:lnTo>
                    <a:pt x="2853598" y="3561909"/>
                  </a:lnTo>
                  <a:lnTo>
                    <a:pt x="2853598" y="3561909"/>
                  </a:lnTo>
                  <a:lnTo>
                    <a:pt x="2859684" y="3542132"/>
                  </a:lnTo>
                  <a:cubicBezTo>
                    <a:pt x="2893026" y="3482039"/>
                    <a:pt x="2925481" y="3421439"/>
                    <a:pt x="2961106" y="3362741"/>
                  </a:cubicBezTo>
                  <a:cubicBezTo>
                    <a:pt x="2973784" y="3342330"/>
                    <a:pt x="2993815" y="3326356"/>
                    <a:pt x="3010042" y="3308354"/>
                  </a:cubicBezTo>
                  <a:lnTo>
                    <a:pt x="3014986" y="3296690"/>
                  </a:lnTo>
                  <a:lnTo>
                    <a:pt x="3009662" y="3308227"/>
                  </a:lnTo>
                  <a:cubicBezTo>
                    <a:pt x="2993434" y="3326610"/>
                    <a:pt x="2973023" y="3342330"/>
                    <a:pt x="2960725" y="3362741"/>
                  </a:cubicBezTo>
                  <a:cubicBezTo>
                    <a:pt x="2925101" y="3421439"/>
                    <a:pt x="2892646" y="3481913"/>
                    <a:pt x="2859303" y="3542005"/>
                  </a:cubicBezTo>
                  <a:cubicBezTo>
                    <a:pt x="2856375" y="3548534"/>
                    <a:pt x="2854092" y="3555329"/>
                    <a:pt x="2852457" y="3562290"/>
                  </a:cubicBezTo>
                  <a:lnTo>
                    <a:pt x="2758134" y="3660035"/>
                  </a:lnTo>
                  <a:cubicBezTo>
                    <a:pt x="2738103" y="3667388"/>
                    <a:pt x="2718453" y="3674868"/>
                    <a:pt x="2698295" y="3681080"/>
                  </a:cubicBezTo>
                  <a:cubicBezTo>
                    <a:pt x="2678138" y="3687292"/>
                    <a:pt x="2662797" y="3682982"/>
                    <a:pt x="2659501" y="3656866"/>
                  </a:cubicBezTo>
                  <a:cubicBezTo>
                    <a:pt x="2656079" y="3627580"/>
                    <a:pt x="2648598" y="3598802"/>
                    <a:pt x="2643781" y="3569770"/>
                  </a:cubicBezTo>
                  <a:cubicBezTo>
                    <a:pt x="2642767" y="3563684"/>
                    <a:pt x="2644541" y="3553035"/>
                    <a:pt x="2647965" y="3551514"/>
                  </a:cubicBezTo>
                  <a:cubicBezTo>
                    <a:pt x="2656357" y="3547140"/>
                    <a:pt x="2666068" y="3546062"/>
                    <a:pt x="2675222" y="3548471"/>
                  </a:cubicBezTo>
                  <a:cubicBezTo>
                    <a:pt x="2696901" y="3558993"/>
                    <a:pt x="2709198" y="3605648"/>
                    <a:pt x="2702352" y="3630116"/>
                  </a:cubicBezTo>
                  <a:cubicBezTo>
                    <a:pt x="2721116" y="3601591"/>
                    <a:pt x="2741020" y="3573827"/>
                    <a:pt x="2758514" y="3544541"/>
                  </a:cubicBezTo>
                  <a:cubicBezTo>
                    <a:pt x="2810494" y="3457698"/>
                    <a:pt x="2860698" y="3370095"/>
                    <a:pt x="2912170" y="3283125"/>
                  </a:cubicBezTo>
                  <a:cubicBezTo>
                    <a:pt x="2926787" y="3256248"/>
                    <a:pt x="2951077" y="3235938"/>
                    <a:pt x="2980122" y="3226329"/>
                  </a:cubicBezTo>
                  <a:lnTo>
                    <a:pt x="3014226" y="3296310"/>
                  </a:lnTo>
                  <a:lnTo>
                    <a:pt x="3004717" y="3260178"/>
                  </a:lnTo>
                  <a:cubicBezTo>
                    <a:pt x="3001155" y="3247767"/>
                    <a:pt x="2998860" y="3235026"/>
                    <a:pt x="2997871" y="3222145"/>
                  </a:cubicBezTo>
                  <a:cubicBezTo>
                    <a:pt x="2999114" y="3207959"/>
                    <a:pt x="3007214" y="3195281"/>
                    <a:pt x="3019550" y="3188168"/>
                  </a:cubicBezTo>
                  <a:cubicBezTo>
                    <a:pt x="3059865" y="3171053"/>
                    <a:pt x="3102210" y="3158629"/>
                    <a:pt x="3143792" y="3143669"/>
                  </a:cubicBezTo>
                  <a:lnTo>
                    <a:pt x="3156470" y="3139866"/>
                  </a:lnTo>
                  <a:close/>
                  <a:moveTo>
                    <a:pt x="3902558" y="3135175"/>
                  </a:moveTo>
                  <a:lnTo>
                    <a:pt x="4229771" y="3398873"/>
                  </a:lnTo>
                  <a:cubicBezTo>
                    <a:pt x="4196302" y="3449584"/>
                    <a:pt x="4160043" y="3496365"/>
                    <a:pt x="4131138" y="3547710"/>
                  </a:cubicBezTo>
                  <a:cubicBezTo>
                    <a:pt x="4074468" y="3648245"/>
                    <a:pt x="4055071" y="3758541"/>
                    <a:pt x="4059889" y="3873149"/>
                  </a:cubicBezTo>
                  <a:cubicBezTo>
                    <a:pt x="4062310" y="3886397"/>
                    <a:pt x="4068611" y="3898618"/>
                    <a:pt x="4078018" y="3908266"/>
                  </a:cubicBezTo>
                  <a:cubicBezTo>
                    <a:pt x="4078905" y="3811915"/>
                    <a:pt x="4084737" y="3718099"/>
                    <a:pt x="4118714" y="3627200"/>
                  </a:cubicBezTo>
                  <a:lnTo>
                    <a:pt x="4126574" y="3625425"/>
                  </a:lnTo>
                  <a:lnTo>
                    <a:pt x="4205937" y="3880755"/>
                  </a:lnTo>
                  <a:lnTo>
                    <a:pt x="4099063" y="3930832"/>
                  </a:lnTo>
                  <a:lnTo>
                    <a:pt x="4100331" y="3941102"/>
                  </a:lnTo>
                  <a:cubicBezTo>
                    <a:pt x="4110422" y="3942065"/>
                    <a:pt x="4120602" y="3941469"/>
                    <a:pt x="4130504" y="3939327"/>
                  </a:cubicBezTo>
                  <a:cubicBezTo>
                    <a:pt x="4195414" y="3913971"/>
                    <a:pt x="4258296" y="3882530"/>
                    <a:pt x="4324347" y="3861612"/>
                  </a:cubicBezTo>
                  <a:cubicBezTo>
                    <a:pt x="4431855" y="3827635"/>
                    <a:pt x="4539869" y="3825227"/>
                    <a:pt x="4645729" y="3873149"/>
                  </a:cubicBezTo>
                  <a:cubicBezTo>
                    <a:pt x="4675521" y="3886841"/>
                    <a:pt x="4690228" y="3904336"/>
                    <a:pt x="4683762" y="3938059"/>
                  </a:cubicBezTo>
                  <a:cubicBezTo>
                    <a:pt x="4655237" y="3934509"/>
                    <a:pt x="4625952" y="3926522"/>
                    <a:pt x="4597300" y="3928170"/>
                  </a:cubicBezTo>
                  <a:cubicBezTo>
                    <a:pt x="4466008" y="3933711"/>
                    <a:pt x="4336784" y="3962692"/>
                    <a:pt x="4215698" y="4013745"/>
                  </a:cubicBezTo>
                  <a:cubicBezTo>
                    <a:pt x="4204454" y="4018043"/>
                    <a:pt x="4193525" y="4023127"/>
                    <a:pt x="4182990" y="4028959"/>
                  </a:cubicBezTo>
                  <a:cubicBezTo>
                    <a:pt x="4178299" y="4031621"/>
                    <a:pt x="4176143" y="4039355"/>
                    <a:pt x="4173482" y="4044679"/>
                  </a:cubicBezTo>
                  <a:cubicBezTo>
                    <a:pt x="4179567" y="4045693"/>
                    <a:pt x="4187047" y="4048989"/>
                    <a:pt x="4191991" y="4046961"/>
                  </a:cubicBezTo>
                  <a:cubicBezTo>
                    <a:pt x="4224193" y="4035044"/>
                    <a:pt x="4255380" y="4021605"/>
                    <a:pt x="4287835" y="4008928"/>
                  </a:cubicBezTo>
                  <a:cubicBezTo>
                    <a:pt x="4388116" y="3970894"/>
                    <a:pt x="4492962" y="3958216"/>
                    <a:pt x="4599201" y="3954540"/>
                  </a:cubicBezTo>
                  <a:cubicBezTo>
                    <a:pt x="4610890" y="3954540"/>
                    <a:pt x="4622528" y="3956074"/>
                    <a:pt x="4633812" y="3959104"/>
                  </a:cubicBezTo>
                  <a:lnTo>
                    <a:pt x="4666647" y="3966964"/>
                  </a:lnTo>
                  <a:lnTo>
                    <a:pt x="4669056" y="3966964"/>
                  </a:lnTo>
                  <a:lnTo>
                    <a:pt x="4670070" y="3968232"/>
                  </a:lnTo>
                  <a:lnTo>
                    <a:pt x="4677930" y="3973177"/>
                  </a:lnTo>
                  <a:cubicBezTo>
                    <a:pt x="4681100" y="3975078"/>
                    <a:pt x="4683762" y="3977107"/>
                    <a:pt x="4683762" y="3979642"/>
                  </a:cubicBezTo>
                  <a:cubicBezTo>
                    <a:pt x="4687312" y="4017675"/>
                    <a:pt x="4688960" y="4054948"/>
                    <a:pt x="4691242" y="4092728"/>
                  </a:cubicBezTo>
                  <a:lnTo>
                    <a:pt x="4684396" y="4091967"/>
                  </a:lnTo>
                  <a:lnTo>
                    <a:pt x="4686932" y="4064076"/>
                  </a:lnTo>
                  <a:cubicBezTo>
                    <a:pt x="4687185" y="4054466"/>
                    <a:pt x="4681493" y="4045693"/>
                    <a:pt x="4672606" y="4042017"/>
                  </a:cubicBezTo>
                  <a:cubicBezTo>
                    <a:pt x="4651332" y="4030924"/>
                    <a:pt x="4628297" y="4023596"/>
                    <a:pt x="4604526" y="4020338"/>
                  </a:cubicBezTo>
                  <a:lnTo>
                    <a:pt x="4672225" y="4041890"/>
                  </a:lnTo>
                  <a:cubicBezTo>
                    <a:pt x="4681100" y="4045642"/>
                    <a:pt x="4686792" y="4054441"/>
                    <a:pt x="4686551" y="4064076"/>
                  </a:cubicBezTo>
                  <a:lnTo>
                    <a:pt x="4684142" y="4091713"/>
                  </a:lnTo>
                  <a:lnTo>
                    <a:pt x="4580184" y="4078148"/>
                  </a:lnTo>
                  <a:cubicBezTo>
                    <a:pt x="4545143" y="4077160"/>
                    <a:pt x="4510077" y="4079023"/>
                    <a:pt x="4475340" y="4083727"/>
                  </a:cubicBezTo>
                  <a:lnTo>
                    <a:pt x="4409415" y="4095137"/>
                  </a:lnTo>
                  <a:lnTo>
                    <a:pt x="4406879" y="4096531"/>
                  </a:lnTo>
                  <a:lnTo>
                    <a:pt x="4406246" y="4095897"/>
                  </a:lnTo>
                  <a:lnTo>
                    <a:pt x="4403330" y="4092474"/>
                  </a:lnTo>
                  <a:lnTo>
                    <a:pt x="4405865" y="4096531"/>
                  </a:lnTo>
                  <a:lnTo>
                    <a:pt x="4405865" y="4095897"/>
                  </a:lnTo>
                  <a:cubicBezTo>
                    <a:pt x="4351858" y="4115801"/>
                    <a:pt x="4297724" y="4134945"/>
                    <a:pt x="4244097" y="4155736"/>
                  </a:cubicBezTo>
                  <a:cubicBezTo>
                    <a:pt x="4236110" y="4158779"/>
                    <a:pt x="4230532" y="4168414"/>
                    <a:pt x="4223685" y="4175260"/>
                  </a:cubicBezTo>
                  <a:lnTo>
                    <a:pt x="4249041" y="4182106"/>
                  </a:lnTo>
                  <a:cubicBezTo>
                    <a:pt x="4272368" y="4263624"/>
                    <a:pt x="4295949" y="4346917"/>
                    <a:pt x="4320924" y="4430591"/>
                  </a:cubicBezTo>
                  <a:cubicBezTo>
                    <a:pt x="4326769" y="4443307"/>
                    <a:pt x="4334274" y="4455198"/>
                    <a:pt x="4343237" y="4465962"/>
                  </a:cubicBezTo>
                  <a:lnTo>
                    <a:pt x="4350083" y="4461905"/>
                  </a:lnTo>
                  <a:cubicBezTo>
                    <a:pt x="4322826" y="4364793"/>
                    <a:pt x="4295569" y="4267808"/>
                    <a:pt x="4267804" y="4167527"/>
                  </a:cubicBezTo>
                  <a:lnTo>
                    <a:pt x="4370494" y="4131395"/>
                  </a:lnTo>
                  <a:cubicBezTo>
                    <a:pt x="4393441" y="4240677"/>
                    <a:pt x="4415500" y="4347932"/>
                    <a:pt x="4439081" y="4454932"/>
                  </a:cubicBezTo>
                  <a:cubicBezTo>
                    <a:pt x="4441616" y="4467610"/>
                    <a:pt x="4440603" y="4487514"/>
                    <a:pt x="4465198" y="4478513"/>
                  </a:cubicBezTo>
                  <a:lnTo>
                    <a:pt x="4407260" y="4209617"/>
                  </a:lnTo>
                  <a:lnTo>
                    <a:pt x="4414106" y="4206828"/>
                  </a:lnTo>
                  <a:cubicBezTo>
                    <a:pt x="4428330" y="4245989"/>
                    <a:pt x="4460887" y="4275655"/>
                    <a:pt x="4501202" y="4286191"/>
                  </a:cubicBezTo>
                  <a:cubicBezTo>
                    <a:pt x="4503611" y="4274654"/>
                    <a:pt x="4505386" y="4266794"/>
                    <a:pt x="4507161" y="4258933"/>
                  </a:cubicBezTo>
                  <a:lnTo>
                    <a:pt x="4510837" y="4258300"/>
                  </a:lnTo>
                  <a:cubicBezTo>
                    <a:pt x="4521994" y="4322703"/>
                    <a:pt x="4533023" y="4387232"/>
                    <a:pt x="4544814" y="4451002"/>
                  </a:cubicBezTo>
                  <a:cubicBezTo>
                    <a:pt x="4548237" y="4461524"/>
                    <a:pt x="4552788" y="4471641"/>
                    <a:pt x="4558379" y="4481175"/>
                  </a:cubicBezTo>
                  <a:lnTo>
                    <a:pt x="4569789" y="4476738"/>
                  </a:lnTo>
                  <a:lnTo>
                    <a:pt x="4539996" y="4284036"/>
                  </a:lnTo>
                  <a:cubicBezTo>
                    <a:pt x="4549555" y="4291059"/>
                    <a:pt x="4560166" y="4296536"/>
                    <a:pt x="4571437" y="4300263"/>
                  </a:cubicBezTo>
                  <a:cubicBezTo>
                    <a:pt x="4590961" y="4305233"/>
                    <a:pt x="4610979" y="4294115"/>
                    <a:pt x="4617077" y="4274908"/>
                  </a:cubicBezTo>
                  <a:cubicBezTo>
                    <a:pt x="4628740" y="4339945"/>
                    <a:pt x="4639263" y="4400418"/>
                    <a:pt x="4651053" y="4460763"/>
                  </a:cubicBezTo>
                  <a:cubicBezTo>
                    <a:pt x="4652448" y="4468117"/>
                    <a:pt x="4660308" y="4473441"/>
                    <a:pt x="4665252" y="4480415"/>
                  </a:cubicBezTo>
                  <a:lnTo>
                    <a:pt x="4673113" y="4475470"/>
                  </a:lnTo>
                  <a:cubicBezTo>
                    <a:pt x="4653589" y="4353383"/>
                    <a:pt x="4634446" y="4231423"/>
                    <a:pt x="4614288" y="4104771"/>
                  </a:cubicBezTo>
                  <a:lnTo>
                    <a:pt x="4655110" y="4111618"/>
                  </a:lnTo>
                  <a:cubicBezTo>
                    <a:pt x="4683255" y="4116435"/>
                    <a:pt x="4695299" y="4129366"/>
                    <a:pt x="4697201" y="4161441"/>
                  </a:cubicBezTo>
                  <a:cubicBezTo>
                    <a:pt x="4703286" y="4266160"/>
                    <a:pt x="4714696" y="4370498"/>
                    <a:pt x="4724457" y="4476485"/>
                  </a:cubicBezTo>
                  <a:lnTo>
                    <a:pt x="4768957" y="4476485"/>
                  </a:lnTo>
                  <a:cubicBezTo>
                    <a:pt x="4766802" y="4451129"/>
                    <a:pt x="4763378" y="4426407"/>
                    <a:pt x="4763378" y="4402827"/>
                  </a:cubicBezTo>
                  <a:cubicBezTo>
                    <a:pt x="4763404" y="4393813"/>
                    <a:pt x="4767334" y="4385255"/>
                    <a:pt x="4774155" y="4379372"/>
                  </a:cubicBezTo>
                  <a:cubicBezTo>
                    <a:pt x="4827820" y="4355703"/>
                    <a:pt x="4881877" y="4333187"/>
                    <a:pt x="4936303" y="4311800"/>
                  </a:cubicBezTo>
                  <a:cubicBezTo>
                    <a:pt x="4948373" y="4306970"/>
                    <a:pt x="4961355" y="4304852"/>
                    <a:pt x="4974337" y="4305588"/>
                  </a:cubicBezTo>
                  <a:cubicBezTo>
                    <a:pt x="4999692" y="4307236"/>
                    <a:pt x="5020484" y="4318266"/>
                    <a:pt x="5025048" y="4344889"/>
                  </a:cubicBezTo>
                  <a:cubicBezTo>
                    <a:pt x="5029612" y="4371512"/>
                    <a:pt x="5009581" y="4382922"/>
                    <a:pt x="4989803" y="4392050"/>
                  </a:cubicBezTo>
                  <a:cubicBezTo>
                    <a:pt x="4951770" y="4408278"/>
                    <a:pt x="4913737" y="4422477"/>
                    <a:pt x="4875703" y="4437564"/>
                  </a:cubicBezTo>
                  <a:cubicBezTo>
                    <a:pt x="4843452" y="4449253"/>
                    <a:pt x="4811985" y="4463021"/>
                    <a:pt x="4781507" y="4478766"/>
                  </a:cubicBezTo>
                  <a:cubicBezTo>
                    <a:pt x="4794185" y="4478766"/>
                    <a:pt x="4807751" y="4477625"/>
                    <a:pt x="4820809" y="4476485"/>
                  </a:cubicBezTo>
                  <a:cubicBezTo>
                    <a:pt x="4839065" y="4474836"/>
                    <a:pt x="4857067" y="4472681"/>
                    <a:pt x="4878366" y="4470272"/>
                  </a:cubicBezTo>
                  <a:cubicBezTo>
                    <a:pt x="4878366" y="4470272"/>
                    <a:pt x="4877351" y="4463553"/>
                    <a:pt x="4876338" y="4455059"/>
                  </a:cubicBezTo>
                  <a:lnTo>
                    <a:pt x="4945431" y="4427928"/>
                  </a:lnTo>
                  <a:cubicBezTo>
                    <a:pt x="4974591" y="4476485"/>
                    <a:pt x="4974591" y="4476485"/>
                    <a:pt x="4988536" y="4479780"/>
                  </a:cubicBezTo>
                  <a:cubicBezTo>
                    <a:pt x="4980169" y="4459369"/>
                    <a:pt x="4972309" y="4441747"/>
                    <a:pt x="4964448" y="4421843"/>
                  </a:cubicBezTo>
                  <a:lnTo>
                    <a:pt x="5011229" y="4399530"/>
                  </a:lnTo>
                  <a:cubicBezTo>
                    <a:pt x="5018709" y="4421083"/>
                    <a:pt x="5026062" y="4441367"/>
                    <a:pt x="5031641" y="4462919"/>
                  </a:cubicBezTo>
                  <a:cubicBezTo>
                    <a:pt x="5035824" y="4478259"/>
                    <a:pt x="5044318" y="4482696"/>
                    <a:pt x="5059405" y="4483330"/>
                  </a:cubicBezTo>
                  <a:cubicBezTo>
                    <a:pt x="5187831" y="4486753"/>
                    <a:pt x="5316383" y="4488402"/>
                    <a:pt x="5444936" y="4494614"/>
                  </a:cubicBezTo>
                  <a:cubicBezTo>
                    <a:pt x="5580715" y="4501459"/>
                    <a:pt x="5716240" y="4511348"/>
                    <a:pt x="5851512" y="4521617"/>
                  </a:cubicBezTo>
                  <a:cubicBezTo>
                    <a:pt x="5964598" y="4529984"/>
                    <a:pt x="6077430" y="4540380"/>
                    <a:pt x="6160216" y="4546973"/>
                  </a:cubicBezTo>
                  <a:cubicBezTo>
                    <a:pt x="6125732" y="4546973"/>
                    <a:pt x="6061583" y="4547860"/>
                    <a:pt x="5996926" y="4546973"/>
                  </a:cubicBezTo>
                  <a:cubicBezTo>
                    <a:pt x="5916803" y="4545287"/>
                    <a:pt x="5836768" y="4542662"/>
                    <a:pt x="5756809" y="4539113"/>
                  </a:cubicBezTo>
                  <a:cubicBezTo>
                    <a:pt x="5730186" y="4537971"/>
                    <a:pt x="5703690" y="4532266"/>
                    <a:pt x="5677066" y="4531759"/>
                  </a:cubicBezTo>
                  <a:cubicBezTo>
                    <a:pt x="5626355" y="4530491"/>
                    <a:pt x="5575644" y="4530745"/>
                    <a:pt x="5524932" y="4531759"/>
                  </a:cubicBezTo>
                  <a:cubicBezTo>
                    <a:pt x="5448866" y="4532900"/>
                    <a:pt x="5372799" y="4535943"/>
                    <a:pt x="5295972" y="4537084"/>
                  </a:cubicBezTo>
                  <a:cubicBezTo>
                    <a:pt x="5143839" y="4539493"/>
                    <a:pt x="4990945" y="4541268"/>
                    <a:pt x="4838431" y="4543296"/>
                  </a:cubicBezTo>
                  <a:cubicBezTo>
                    <a:pt x="4826121" y="4544323"/>
                    <a:pt x="4813747" y="4542282"/>
                    <a:pt x="4802426" y="4537338"/>
                  </a:cubicBezTo>
                  <a:lnTo>
                    <a:pt x="5305987" y="4526688"/>
                  </a:lnTo>
                  <a:lnTo>
                    <a:pt x="5305987" y="4520730"/>
                  </a:lnTo>
                  <a:lnTo>
                    <a:pt x="5149290" y="4520730"/>
                  </a:lnTo>
                  <a:cubicBezTo>
                    <a:pt x="5098579" y="4520730"/>
                    <a:pt x="5047868" y="4520730"/>
                    <a:pt x="4996016" y="4522378"/>
                  </a:cubicBezTo>
                  <a:cubicBezTo>
                    <a:pt x="4911582" y="4525547"/>
                    <a:pt x="4827148" y="4532013"/>
                    <a:pt x="4742460" y="4534168"/>
                  </a:cubicBezTo>
                  <a:cubicBezTo>
                    <a:pt x="4652575" y="4536830"/>
                    <a:pt x="4562055" y="4534168"/>
                    <a:pt x="4471789" y="4536830"/>
                  </a:cubicBezTo>
                  <a:cubicBezTo>
                    <a:pt x="4350971" y="4541268"/>
                    <a:pt x="4230151" y="4548494"/>
                    <a:pt x="4109459" y="4555213"/>
                  </a:cubicBezTo>
                  <a:cubicBezTo>
                    <a:pt x="4000595" y="4561299"/>
                    <a:pt x="3892035" y="4567929"/>
                    <a:pt x="3783767" y="4575117"/>
                  </a:cubicBezTo>
                  <a:cubicBezTo>
                    <a:pt x="3666624" y="4582724"/>
                    <a:pt x="3550622" y="4590838"/>
                    <a:pt x="3432845" y="4599205"/>
                  </a:cubicBezTo>
                  <a:cubicBezTo>
                    <a:pt x="3315069" y="4607572"/>
                    <a:pt x="3197166" y="4615179"/>
                    <a:pt x="3079643" y="4625955"/>
                  </a:cubicBezTo>
                  <a:cubicBezTo>
                    <a:pt x="2962120" y="4636731"/>
                    <a:pt x="2845104" y="4651311"/>
                    <a:pt x="2727708" y="4663989"/>
                  </a:cubicBezTo>
                  <a:cubicBezTo>
                    <a:pt x="2659755" y="4671469"/>
                    <a:pt x="2591168" y="4678948"/>
                    <a:pt x="2522962" y="4687189"/>
                  </a:cubicBezTo>
                  <a:cubicBezTo>
                    <a:pt x="2410002" y="4700881"/>
                    <a:pt x="2297424" y="4713812"/>
                    <a:pt x="2184972" y="4728772"/>
                  </a:cubicBezTo>
                  <a:cubicBezTo>
                    <a:pt x="2028529" y="4749183"/>
                    <a:pt x="1872338" y="4772130"/>
                    <a:pt x="1715894" y="4793302"/>
                  </a:cubicBezTo>
                  <a:cubicBezTo>
                    <a:pt x="1642490" y="4803317"/>
                    <a:pt x="1568072" y="4809402"/>
                    <a:pt x="1495047" y="4822588"/>
                  </a:cubicBezTo>
                  <a:cubicBezTo>
                    <a:pt x="1346211" y="4849084"/>
                    <a:pt x="1198007" y="4879257"/>
                    <a:pt x="1049423" y="4908036"/>
                  </a:cubicBezTo>
                  <a:cubicBezTo>
                    <a:pt x="967525" y="4923921"/>
                    <a:pt x="885716" y="4940022"/>
                    <a:pt x="803982" y="4956338"/>
                  </a:cubicBezTo>
                  <a:cubicBezTo>
                    <a:pt x="782683" y="4960522"/>
                    <a:pt x="761511" y="4965719"/>
                    <a:pt x="740593" y="4970410"/>
                  </a:cubicBezTo>
                  <a:lnTo>
                    <a:pt x="738565" y="4962550"/>
                  </a:lnTo>
                  <a:lnTo>
                    <a:pt x="978555" y="4900176"/>
                  </a:lnTo>
                  <a:cubicBezTo>
                    <a:pt x="972216" y="4876848"/>
                    <a:pt x="965877" y="4855297"/>
                    <a:pt x="960045" y="4833490"/>
                  </a:cubicBezTo>
                  <a:lnTo>
                    <a:pt x="966257" y="4830067"/>
                  </a:lnTo>
                  <a:cubicBezTo>
                    <a:pt x="986669" y="4852888"/>
                    <a:pt x="999727" y="4885089"/>
                    <a:pt x="1035478" y="4889526"/>
                  </a:cubicBezTo>
                  <a:cubicBezTo>
                    <a:pt x="1012277" y="4862776"/>
                    <a:pt x="990345" y="4838815"/>
                    <a:pt x="963595" y="4807755"/>
                  </a:cubicBezTo>
                  <a:cubicBezTo>
                    <a:pt x="977224" y="4802290"/>
                    <a:pt x="991309" y="4798043"/>
                    <a:pt x="1005686" y="4795077"/>
                  </a:cubicBezTo>
                  <a:cubicBezTo>
                    <a:pt x="1088370" y="4790715"/>
                    <a:pt x="1165197" y="4751047"/>
                    <a:pt x="1216643" y="4686175"/>
                  </a:cubicBezTo>
                  <a:cubicBezTo>
                    <a:pt x="1232871" y="4704177"/>
                    <a:pt x="1249352" y="4720278"/>
                    <a:pt x="1264185" y="4738027"/>
                  </a:cubicBezTo>
                  <a:cubicBezTo>
                    <a:pt x="1275976" y="4752352"/>
                    <a:pt x="1283836" y="4769975"/>
                    <a:pt x="1296514" y="4783160"/>
                  </a:cubicBezTo>
                  <a:cubicBezTo>
                    <a:pt x="1321869" y="4809276"/>
                    <a:pt x="1350267" y="4825630"/>
                    <a:pt x="1388301" y="4807247"/>
                  </a:cubicBezTo>
                  <a:cubicBezTo>
                    <a:pt x="1397505" y="4804737"/>
                    <a:pt x="1407051" y="4803710"/>
                    <a:pt x="1416572" y="4804205"/>
                  </a:cubicBezTo>
                  <a:lnTo>
                    <a:pt x="1401739" y="4791527"/>
                  </a:lnTo>
                  <a:cubicBezTo>
                    <a:pt x="1427095" y="4738788"/>
                    <a:pt x="1453211" y="4686302"/>
                    <a:pt x="1479200" y="4634069"/>
                  </a:cubicBezTo>
                  <a:cubicBezTo>
                    <a:pt x="1487441" y="4617081"/>
                    <a:pt x="1496569" y="4617588"/>
                    <a:pt x="1516219" y="4635590"/>
                  </a:cubicBezTo>
                  <a:cubicBezTo>
                    <a:pt x="1493019" y="4677681"/>
                    <a:pt x="1465508" y="4718503"/>
                    <a:pt x="1464874" y="4768707"/>
                  </a:cubicBezTo>
                  <a:lnTo>
                    <a:pt x="1471594" y="4771243"/>
                  </a:lnTo>
                  <a:cubicBezTo>
                    <a:pt x="1480722" y="4744492"/>
                    <a:pt x="1489976" y="4717615"/>
                    <a:pt x="1501259" y="4684780"/>
                  </a:cubicBezTo>
                  <a:cubicBezTo>
                    <a:pt x="1507979" y="4751592"/>
                    <a:pt x="1503161" y="4758945"/>
                    <a:pt x="1430517" y="4800528"/>
                  </a:cubicBezTo>
                  <a:cubicBezTo>
                    <a:pt x="1466776" y="4793682"/>
                    <a:pt x="1497329" y="4788484"/>
                    <a:pt x="1526869" y="4781131"/>
                  </a:cubicBezTo>
                  <a:cubicBezTo>
                    <a:pt x="1532574" y="4779864"/>
                    <a:pt x="1538152" y="4769848"/>
                    <a:pt x="1539547" y="4763002"/>
                  </a:cubicBezTo>
                  <a:cubicBezTo>
                    <a:pt x="1543604" y="4746267"/>
                    <a:pt x="1545379" y="4729026"/>
                    <a:pt x="1548040" y="4711149"/>
                  </a:cubicBezTo>
                  <a:cubicBezTo>
                    <a:pt x="1557422" y="4719137"/>
                    <a:pt x="1557422" y="4719137"/>
                    <a:pt x="1545885" y="4774538"/>
                  </a:cubicBezTo>
                  <a:cubicBezTo>
                    <a:pt x="1574284" y="4779864"/>
                    <a:pt x="1568072" y="4750578"/>
                    <a:pt x="1579228" y="4740562"/>
                  </a:cubicBezTo>
                  <a:lnTo>
                    <a:pt x="1634249" y="4765157"/>
                  </a:lnTo>
                  <a:lnTo>
                    <a:pt x="1639448" y="4756409"/>
                  </a:lnTo>
                  <a:cubicBezTo>
                    <a:pt x="1619923" y="4740182"/>
                    <a:pt x="1599893" y="4725349"/>
                    <a:pt x="1581129" y="4708741"/>
                  </a:cubicBezTo>
                  <a:cubicBezTo>
                    <a:pt x="1541195" y="4672863"/>
                    <a:pt x="1541448" y="4667919"/>
                    <a:pt x="1575044" y="4631027"/>
                  </a:cubicBezTo>
                  <a:cubicBezTo>
                    <a:pt x="1636785" y="4663482"/>
                    <a:pt x="1696877" y="4696444"/>
                    <a:pt x="1758238" y="4726363"/>
                  </a:cubicBezTo>
                  <a:cubicBezTo>
                    <a:pt x="1774364" y="4731485"/>
                    <a:pt x="1791593" y="4732144"/>
                    <a:pt x="1808062" y="4728265"/>
                  </a:cubicBezTo>
                  <a:cubicBezTo>
                    <a:pt x="1731995" y="4694922"/>
                    <a:pt x="1656689" y="4661580"/>
                    <a:pt x="1592540" y="4607318"/>
                  </a:cubicBezTo>
                  <a:lnTo>
                    <a:pt x="1622206" y="4566116"/>
                  </a:lnTo>
                  <a:cubicBezTo>
                    <a:pt x="1681081" y="4623331"/>
                    <a:pt x="1751189" y="4667703"/>
                    <a:pt x="1828093" y="4696444"/>
                  </a:cubicBezTo>
                  <a:cubicBezTo>
                    <a:pt x="1842926" y="4701895"/>
                    <a:pt x="1857758" y="4706966"/>
                    <a:pt x="1872972" y="4711657"/>
                  </a:cubicBezTo>
                  <a:cubicBezTo>
                    <a:pt x="1898137" y="4720024"/>
                    <a:pt x="1925737" y="4709730"/>
                    <a:pt x="1939276" y="4686935"/>
                  </a:cubicBezTo>
                  <a:cubicBezTo>
                    <a:pt x="2019020" y="4572835"/>
                    <a:pt x="2090523" y="4455312"/>
                    <a:pt x="2134515" y="4321815"/>
                  </a:cubicBezTo>
                  <a:cubicBezTo>
                    <a:pt x="2137950" y="4315261"/>
                    <a:pt x="2144505" y="4310900"/>
                    <a:pt x="2151883" y="4310279"/>
                  </a:cubicBezTo>
                  <a:cubicBezTo>
                    <a:pt x="2186874" y="4313955"/>
                    <a:pt x="2221738" y="4319533"/>
                    <a:pt x="2260025" y="4325111"/>
                  </a:cubicBezTo>
                  <a:cubicBezTo>
                    <a:pt x="2250517" y="4455566"/>
                    <a:pt x="2197650" y="4568651"/>
                    <a:pt x="2124752" y="4674257"/>
                  </a:cubicBezTo>
                  <a:cubicBezTo>
                    <a:pt x="2231500" y="4583611"/>
                    <a:pt x="2262307" y="4457848"/>
                    <a:pt x="2285127" y="4325872"/>
                  </a:cubicBezTo>
                  <a:lnTo>
                    <a:pt x="2388197" y="4338550"/>
                  </a:lnTo>
                  <a:cubicBezTo>
                    <a:pt x="2370448" y="4400164"/>
                    <a:pt x="2353587" y="4458989"/>
                    <a:pt x="2337486" y="4517307"/>
                  </a:cubicBezTo>
                  <a:cubicBezTo>
                    <a:pt x="2413553" y="4509446"/>
                    <a:pt x="2398720" y="4439846"/>
                    <a:pt x="2423315" y="4391670"/>
                  </a:cubicBezTo>
                  <a:lnTo>
                    <a:pt x="2490126" y="4467737"/>
                  </a:lnTo>
                  <a:cubicBezTo>
                    <a:pt x="2527019" y="4464947"/>
                    <a:pt x="2541852" y="4444282"/>
                    <a:pt x="2560741" y="4356552"/>
                  </a:cubicBezTo>
                  <a:lnTo>
                    <a:pt x="2451332" y="4318519"/>
                  </a:lnTo>
                  <a:cubicBezTo>
                    <a:pt x="2495831" y="4289360"/>
                    <a:pt x="2528540" y="4337663"/>
                    <a:pt x="2568602" y="4336015"/>
                  </a:cubicBezTo>
                  <a:lnTo>
                    <a:pt x="2571264" y="4328661"/>
                  </a:lnTo>
                  <a:lnTo>
                    <a:pt x="2482520" y="4289994"/>
                  </a:lnTo>
                  <a:cubicBezTo>
                    <a:pt x="2498240" y="4260328"/>
                    <a:pt x="2498240" y="4260328"/>
                    <a:pt x="2529681" y="4272626"/>
                  </a:cubicBezTo>
                  <a:cubicBezTo>
                    <a:pt x="2550853" y="4281246"/>
                    <a:pt x="2571517" y="4290248"/>
                    <a:pt x="2593070" y="4299122"/>
                  </a:cubicBezTo>
                  <a:cubicBezTo>
                    <a:pt x="2594591" y="4295953"/>
                    <a:pt x="2595986" y="4292783"/>
                    <a:pt x="2597634" y="4289741"/>
                  </a:cubicBezTo>
                  <a:lnTo>
                    <a:pt x="2512946" y="4250440"/>
                  </a:lnTo>
                  <a:lnTo>
                    <a:pt x="2532216" y="4208349"/>
                  </a:lnTo>
                  <a:cubicBezTo>
                    <a:pt x="2558460" y="4220013"/>
                    <a:pt x="2584449" y="4229775"/>
                    <a:pt x="2608283" y="4242452"/>
                  </a:cubicBezTo>
                  <a:cubicBezTo>
                    <a:pt x="2627554" y="4252721"/>
                    <a:pt x="2641245" y="4247777"/>
                    <a:pt x="2649867" y="4230789"/>
                  </a:cubicBezTo>
                  <a:cubicBezTo>
                    <a:pt x="2661733" y="4208730"/>
                    <a:pt x="2671697" y="4185694"/>
                    <a:pt x="2679659" y="4161948"/>
                  </a:cubicBezTo>
                  <a:cubicBezTo>
                    <a:pt x="2689294" y="4131141"/>
                    <a:pt x="2695379" y="4099194"/>
                    <a:pt x="2704000" y="4064203"/>
                  </a:cubicBezTo>
                  <a:lnTo>
                    <a:pt x="2755979" y="4092728"/>
                  </a:lnTo>
                  <a:lnTo>
                    <a:pt x="2777658" y="4056723"/>
                  </a:lnTo>
                  <a:cubicBezTo>
                    <a:pt x="2680293" y="3986741"/>
                    <a:pt x="2618933" y="3961893"/>
                    <a:pt x="2530949" y="3957710"/>
                  </a:cubicBezTo>
                  <a:cubicBezTo>
                    <a:pt x="2523469" y="3919676"/>
                    <a:pt x="2516623" y="3881643"/>
                    <a:pt x="2510537" y="3849441"/>
                  </a:cubicBezTo>
                  <a:lnTo>
                    <a:pt x="2629202" y="3796194"/>
                  </a:lnTo>
                  <a:cubicBezTo>
                    <a:pt x="2634780" y="3804816"/>
                    <a:pt x="2641879" y="3817367"/>
                    <a:pt x="2650500" y="3829284"/>
                  </a:cubicBezTo>
                  <a:cubicBezTo>
                    <a:pt x="2692718" y="3889883"/>
                    <a:pt x="2752937" y="3890264"/>
                    <a:pt x="2804662" y="3837144"/>
                  </a:cubicBezTo>
                  <a:cubicBezTo>
                    <a:pt x="2859811" y="3779967"/>
                    <a:pt x="2920283" y="3727861"/>
                    <a:pt x="2978221" y="3673601"/>
                  </a:cubicBezTo>
                  <a:lnTo>
                    <a:pt x="2986968" y="3680320"/>
                  </a:lnTo>
                  <a:cubicBezTo>
                    <a:pt x="2983165" y="3690589"/>
                    <a:pt x="2979615" y="3701238"/>
                    <a:pt x="2975305" y="3711760"/>
                  </a:cubicBezTo>
                  <a:cubicBezTo>
                    <a:pt x="2914959" y="3857048"/>
                    <a:pt x="2854739" y="4002208"/>
                    <a:pt x="2763967" y="4132029"/>
                  </a:cubicBezTo>
                  <a:cubicBezTo>
                    <a:pt x="2733540" y="4176147"/>
                    <a:pt x="2699690" y="4216970"/>
                    <a:pt x="2666221" y="4257666"/>
                  </a:cubicBezTo>
                  <a:cubicBezTo>
                    <a:pt x="2644161" y="4285557"/>
                    <a:pt x="2619059" y="4311420"/>
                    <a:pt x="2595478" y="4338550"/>
                  </a:cubicBezTo>
                  <a:cubicBezTo>
                    <a:pt x="2593577" y="4340959"/>
                    <a:pt x="2595478" y="4345903"/>
                    <a:pt x="2594211" y="4349707"/>
                  </a:cubicBezTo>
                  <a:cubicBezTo>
                    <a:pt x="2584246" y="4386219"/>
                    <a:pt x="2572139" y="4422122"/>
                    <a:pt x="2557953" y="4457214"/>
                  </a:cubicBezTo>
                  <a:cubicBezTo>
                    <a:pt x="2543119" y="4490049"/>
                    <a:pt x="2507242" y="4496896"/>
                    <a:pt x="2476308" y="4504756"/>
                  </a:cubicBezTo>
                  <a:cubicBezTo>
                    <a:pt x="2371842" y="4531252"/>
                    <a:pt x="2276125" y="4573850"/>
                    <a:pt x="2198030" y="4650804"/>
                  </a:cubicBezTo>
                  <a:cubicBezTo>
                    <a:pt x="2193973" y="4654353"/>
                    <a:pt x="2189537" y="4657777"/>
                    <a:pt x="2185353" y="4660946"/>
                  </a:cubicBezTo>
                  <a:lnTo>
                    <a:pt x="2188014" y="4668299"/>
                  </a:lnTo>
                  <a:cubicBezTo>
                    <a:pt x="2217174" y="4664495"/>
                    <a:pt x="2246460" y="4659932"/>
                    <a:pt x="2275872" y="4656635"/>
                  </a:cubicBezTo>
                  <a:cubicBezTo>
                    <a:pt x="2397135" y="4642779"/>
                    <a:pt x="2512363" y="4596289"/>
                    <a:pt x="2609298" y="4522124"/>
                  </a:cubicBezTo>
                  <a:cubicBezTo>
                    <a:pt x="2670531" y="4475724"/>
                    <a:pt x="2716298" y="4406503"/>
                    <a:pt x="2762825" y="4343114"/>
                  </a:cubicBezTo>
                  <a:cubicBezTo>
                    <a:pt x="2863106" y="4205814"/>
                    <a:pt x="2931439" y="4051525"/>
                    <a:pt x="2995589" y="3895335"/>
                  </a:cubicBezTo>
                  <a:cubicBezTo>
                    <a:pt x="3024241" y="3825987"/>
                    <a:pt x="3049596" y="3755119"/>
                    <a:pt x="3076473" y="3685011"/>
                  </a:cubicBezTo>
                  <a:cubicBezTo>
                    <a:pt x="3079148" y="3675654"/>
                    <a:pt x="3084967" y="3667502"/>
                    <a:pt x="3092954" y="3661937"/>
                  </a:cubicBezTo>
                  <a:cubicBezTo>
                    <a:pt x="3092207" y="3670913"/>
                    <a:pt x="3090545" y="3679787"/>
                    <a:pt x="3088010" y="3688433"/>
                  </a:cubicBezTo>
                  <a:cubicBezTo>
                    <a:pt x="3036031" y="3816479"/>
                    <a:pt x="2988110" y="3945792"/>
                    <a:pt x="2930806" y="4071429"/>
                  </a:cubicBezTo>
                  <a:cubicBezTo>
                    <a:pt x="2863779" y="4222434"/>
                    <a:pt x="2774831" y="4362727"/>
                    <a:pt x="2666854" y="4487767"/>
                  </a:cubicBezTo>
                  <a:cubicBezTo>
                    <a:pt x="2613481" y="4548367"/>
                    <a:pt x="2546669" y="4583104"/>
                    <a:pt x="2473391" y="4609727"/>
                  </a:cubicBezTo>
                  <a:cubicBezTo>
                    <a:pt x="2457659" y="4615039"/>
                    <a:pt x="2443003" y="4623166"/>
                    <a:pt x="2430160" y="4633688"/>
                  </a:cubicBezTo>
                  <a:cubicBezTo>
                    <a:pt x="2482647" y="4626970"/>
                    <a:pt x="2535132" y="4621011"/>
                    <a:pt x="2587364" y="4613277"/>
                  </a:cubicBezTo>
                  <a:cubicBezTo>
                    <a:pt x="2594591" y="4612390"/>
                    <a:pt x="2600042" y="4602502"/>
                    <a:pt x="2602451" y="4600600"/>
                  </a:cubicBezTo>
                  <a:cubicBezTo>
                    <a:pt x="2616752" y="4603984"/>
                    <a:pt x="2631369" y="4605810"/>
                    <a:pt x="2646063" y="4606051"/>
                  </a:cubicBezTo>
                  <a:cubicBezTo>
                    <a:pt x="2702479" y="4600980"/>
                    <a:pt x="2758895" y="4595021"/>
                    <a:pt x="2815184" y="4587668"/>
                  </a:cubicBezTo>
                  <a:cubicBezTo>
                    <a:pt x="2830563" y="4585132"/>
                    <a:pt x="2845344" y="4579808"/>
                    <a:pt x="2858796" y="4571948"/>
                  </a:cubicBezTo>
                  <a:cubicBezTo>
                    <a:pt x="2983292" y="4504122"/>
                    <a:pt x="3100688" y="4426787"/>
                    <a:pt x="3198560" y="4312687"/>
                  </a:cubicBezTo>
                  <a:cubicBezTo>
                    <a:pt x="3196278" y="4380767"/>
                    <a:pt x="3204139" y="4442001"/>
                    <a:pt x="3154695" y="4490176"/>
                  </a:cubicBezTo>
                  <a:lnTo>
                    <a:pt x="3136059" y="4459496"/>
                  </a:lnTo>
                  <a:lnTo>
                    <a:pt x="3188418" y="4379118"/>
                  </a:lnTo>
                  <a:lnTo>
                    <a:pt x="3182206" y="4375569"/>
                  </a:lnTo>
                  <a:lnTo>
                    <a:pt x="3104111" y="4446058"/>
                  </a:lnTo>
                  <a:lnTo>
                    <a:pt x="3142144" y="4489542"/>
                  </a:lnTo>
                  <a:lnTo>
                    <a:pt x="3137834" y="4494487"/>
                  </a:lnTo>
                  <a:lnTo>
                    <a:pt x="3080530" y="4461144"/>
                  </a:lnTo>
                  <a:lnTo>
                    <a:pt x="3075079" y="4470272"/>
                  </a:lnTo>
                  <a:lnTo>
                    <a:pt x="3142652" y="4515152"/>
                  </a:lnTo>
                  <a:cubicBezTo>
                    <a:pt x="3096884" y="4561045"/>
                    <a:pt x="3059485" y="4517687"/>
                    <a:pt x="3020184" y="4507291"/>
                  </a:cubicBezTo>
                  <a:lnTo>
                    <a:pt x="3017522" y="4514771"/>
                  </a:lnTo>
                  <a:lnTo>
                    <a:pt x="3059739" y="4540126"/>
                  </a:lnTo>
                  <a:lnTo>
                    <a:pt x="3056569" y="4545958"/>
                  </a:lnTo>
                  <a:cubicBezTo>
                    <a:pt x="3047048" y="4539100"/>
                    <a:pt x="3036754" y="4533394"/>
                    <a:pt x="3025889" y="4528970"/>
                  </a:cubicBezTo>
                  <a:cubicBezTo>
                    <a:pt x="3014822" y="4525002"/>
                    <a:pt x="3002765" y="4524736"/>
                    <a:pt x="2991532" y="4528209"/>
                  </a:cubicBezTo>
                  <a:cubicBezTo>
                    <a:pt x="2965036" y="4541381"/>
                    <a:pt x="2939605" y="4556595"/>
                    <a:pt x="2915465" y="4573723"/>
                  </a:cubicBezTo>
                  <a:cubicBezTo>
                    <a:pt x="2995970" y="4564088"/>
                    <a:pt x="3079516" y="4570933"/>
                    <a:pt x="3153554" y="4527956"/>
                  </a:cubicBezTo>
                  <a:cubicBezTo>
                    <a:pt x="3165091" y="4558636"/>
                    <a:pt x="3192221" y="4571187"/>
                    <a:pt x="3226705" y="4571187"/>
                  </a:cubicBezTo>
                  <a:cubicBezTo>
                    <a:pt x="3278684" y="4571187"/>
                    <a:pt x="3328888" y="4569032"/>
                    <a:pt x="3376049" y="4537211"/>
                  </a:cubicBezTo>
                  <a:cubicBezTo>
                    <a:pt x="3397602" y="4523139"/>
                    <a:pt x="3431832" y="4528970"/>
                    <a:pt x="3460484" y="4526561"/>
                  </a:cubicBezTo>
                  <a:cubicBezTo>
                    <a:pt x="3508532" y="4522758"/>
                    <a:pt x="3556834" y="4519842"/>
                    <a:pt x="3607925" y="4516166"/>
                  </a:cubicBezTo>
                  <a:cubicBezTo>
                    <a:pt x="3584345" y="4461651"/>
                    <a:pt x="3574710" y="4403333"/>
                    <a:pt x="3525267" y="4367455"/>
                  </a:cubicBezTo>
                  <a:cubicBezTo>
                    <a:pt x="3517951" y="4361738"/>
                    <a:pt x="3509838" y="4357123"/>
                    <a:pt x="3501179" y="4353763"/>
                  </a:cubicBezTo>
                  <a:cubicBezTo>
                    <a:pt x="3440959" y="4333352"/>
                    <a:pt x="3411420" y="4293037"/>
                    <a:pt x="3412434" y="4230155"/>
                  </a:cubicBezTo>
                  <a:cubicBezTo>
                    <a:pt x="3412181" y="4199449"/>
                    <a:pt x="3413703" y="4168769"/>
                    <a:pt x="3416998" y="4138241"/>
                  </a:cubicBezTo>
                  <a:cubicBezTo>
                    <a:pt x="3420231" y="4126476"/>
                    <a:pt x="3428295" y="4116613"/>
                    <a:pt x="3439184" y="4111110"/>
                  </a:cubicBezTo>
                  <a:cubicBezTo>
                    <a:pt x="3497756" y="4080684"/>
                    <a:pt x="3557468" y="4052413"/>
                    <a:pt x="3616673" y="4022366"/>
                  </a:cubicBezTo>
                  <a:cubicBezTo>
                    <a:pt x="3638783" y="4009498"/>
                    <a:pt x="3662034" y="3998722"/>
                    <a:pt x="3686148" y="3990165"/>
                  </a:cubicBezTo>
                  <a:cubicBezTo>
                    <a:pt x="3680975" y="3996833"/>
                    <a:pt x="3674864" y="4002728"/>
                    <a:pt x="3668019" y="4007660"/>
                  </a:cubicBezTo>
                  <a:cubicBezTo>
                    <a:pt x="3620350" y="4033016"/>
                    <a:pt x="3572048" y="4056976"/>
                    <a:pt x="3523873" y="4081318"/>
                  </a:cubicBezTo>
                  <a:cubicBezTo>
                    <a:pt x="3496488" y="4094883"/>
                    <a:pt x="3469357" y="4108575"/>
                    <a:pt x="3437537" y="4124676"/>
                  </a:cubicBezTo>
                  <a:cubicBezTo>
                    <a:pt x="3555947" y="4177669"/>
                    <a:pt x="3631634" y="4276049"/>
                    <a:pt x="3721012" y="4357694"/>
                  </a:cubicBezTo>
                  <a:cubicBezTo>
                    <a:pt x="3769060" y="4401432"/>
                    <a:pt x="3816983" y="4446438"/>
                    <a:pt x="3866046" y="4488528"/>
                  </a:cubicBezTo>
                  <a:cubicBezTo>
                    <a:pt x="3875490" y="4495374"/>
                    <a:pt x="3886977" y="4498822"/>
                    <a:pt x="3898628" y="4498290"/>
                  </a:cubicBezTo>
                  <a:cubicBezTo>
                    <a:pt x="4029462" y="4493472"/>
                    <a:pt x="4160423" y="4487767"/>
                    <a:pt x="4291639" y="4482570"/>
                  </a:cubicBezTo>
                  <a:cubicBezTo>
                    <a:pt x="4298852" y="4482696"/>
                    <a:pt x="4306066" y="4483330"/>
                    <a:pt x="4313190" y="4484472"/>
                  </a:cubicBezTo>
                  <a:cubicBezTo>
                    <a:pt x="4239026" y="4364286"/>
                    <a:pt x="4218868" y="4228507"/>
                    <a:pt x="4167903" y="4104138"/>
                  </a:cubicBezTo>
                  <a:cubicBezTo>
                    <a:pt x="4127816" y="4006417"/>
                    <a:pt x="4063552" y="3920475"/>
                    <a:pt x="3981159" y="3854385"/>
                  </a:cubicBezTo>
                  <a:cubicBezTo>
                    <a:pt x="3909403" y="3795941"/>
                    <a:pt x="3837140" y="3738004"/>
                    <a:pt x="3765637" y="3679686"/>
                  </a:cubicBezTo>
                  <a:cubicBezTo>
                    <a:pt x="3761124" y="3675439"/>
                    <a:pt x="3756889" y="3670900"/>
                    <a:pt x="3752959" y="3666121"/>
                  </a:cubicBezTo>
                  <a:lnTo>
                    <a:pt x="3757651" y="3660416"/>
                  </a:lnTo>
                  <a:lnTo>
                    <a:pt x="3949972" y="3812549"/>
                  </a:lnTo>
                  <a:lnTo>
                    <a:pt x="3953522" y="3809126"/>
                  </a:lnTo>
                  <a:lnTo>
                    <a:pt x="3829534" y="3670304"/>
                  </a:lnTo>
                  <a:cubicBezTo>
                    <a:pt x="3839650" y="3671800"/>
                    <a:pt x="3849551" y="3674437"/>
                    <a:pt x="3859073" y="3678164"/>
                  </a:cubicBezTo>
                  <a:cubicBezTo>
                    <a:pt x="3896219" y="3702506"/>
                    <a:pt x="3917517" y="3692998"/>
                    <a:pt x="3929181" y="3651795"/>
                  </a:cubicBezTo>
                  <a:cubicBezTo>
                    <a:pt x="3940971" y="3638229"/>
                    <a:pt x="3963791" y="3623777"/>
                    <a:pt x="3962523" y="3611606"/>
                  </a:cubicBezTo>
                  <a:cubicBezTo>
                    <a:pt x="3961002" y="3592083"/>
                    <a:pt x="3945535" y="3571798"/>
                    <a:pt x="3931083" y="3556585"/>
                  </a:cubicBezTo>
                  <a:cubicBezTo>
                    <a:pt x="3919419" y="3543907"/>
                    <a:pt x="3905727" y="3537568"/>
                    <a:pt x="3902431" y="3516777"/>
                  </a:cubicBezTo>
                  <a:cubicBezTo>
                    <a:pt x="3899134" y="3495985"/>
                    <a:pt x="3878343" y="3483941"/>
                    <a:pt x="3854762" y="3489519"/>
                  </a:cubicBezTo>
                  <a:cubicBezTo>
                    <a:pt x="3834351" y="3494717"/>
                    <a:pt x="3825096" y="3487998"/>
                    <a:pt x="3817743" y="3468347"/>
                  </a:cubicBezTo>
                  <a:cubicBezTo>
                    <a:pt x="3800248" y="3419411"/>
                    <a:pt x="3780597" y="3371236"/>
                    <a:pt x="3760946" y="3322933"/>
                  </a:cubicBezTo>
                  <a:cubicBezTo>
                    <a:pt x="3750677" y="3297578"/>
                    <a:pt x="3744846" y="3274251"/>
                    <a:pt x="3765257" y="3250670"/>
                  </a:cubicBezTo>
                  <a:cubicBezTo>
                    <a:pt x="3770708" y="3242252"/>
                    <a:pt x="3774968" y="3233124"/>
                    <a:pt x="3777935" y="3223540"/>
                  </a:cubicBezTo>
                  <a:cubicBezTo>
                    <a:pt x="3841324" y="3220497"/>
                    <a:pt x="3865285" y="3165602"/>
                    <a:pt x="3903698" y="3134161"/>
                  </a:cubicBezTo>
                  <a:close/>
                  <a:moveTo>
                    <a:pt x="3527676" y="3128837"/>
                  </a:moveTo>
                  <a:cubicBezTo>
                    <a:pt x="3519244" y="3127492"/>
                    <a:pt x="3510624" y="3127835"/>
                    <a:pt x="3502320" y="3129851"/>
                  </a:cubicBezTo>
                  <a:lnTo>
                    <a:pt x="3502320" y="3129851"/>
                  </a:lnTo>
                  <a:lnTo>
                    <a:pt x="3486092" y="3138218"/>
                  </a:lnTo>
                  <a:lnTo>
                    <a:pt x="3471639" y="3145571"/>
                  </a:lnTo>
                  <a:lnTo>
                    <a:pt x="3471639" y="3145571"/>
                  </a:lnTo>
                  <a:lnTo>
                    <a:pt x="3485585" y="3138218"/>
                  </a:lnTo>
                  <a:lnTo>
                    <a:pt x="3501939" y="3130104"/>
                  </a:lnTo>
                  <a:lnTo>
                    <a:pt x="3501939" y="3130104"/>
                  </a:lnTo>
                  <a:lnTo>
                    <a:pt x="3531225" y="3130104"/>
                  </a:lnTo>
                  <a:lnTo>
                    <a:pt x="3526915" y="3128456"/>
                  </a:lnTo>
                  <a:close/>
                  <a:moveTo>
                    <a:pt x="2350037" y="3125413"/>
                  </a:moveTo>
                  <a:cubicBezTo>
                    <a:pt x="2374568" y="3130561"/>
                    <a:pt x="2398694" y="3137559"/>
                    <a:pt x="2422173" y="3146332"/>
                  </a:cubicBezTo>
                  <a:cubicBezTo>
                    <a:pt x="2479730" y="3168518"/>
                    <a:pt x="2486450" y="3180308"/>
                    <a:pt x="2485562" y="3241542"/>
                  </a:cubicBezTo>
                  <a:cubicBezTo>
                    <a:pt x="2484295" y="3287182"/>
                    <a:pt x="2483534" y="3332822"/>
                    <a:pt x="2484295" y="3378462"/>
                  </a:cubicBezTo>
                  <a:cubicBezTo>
                    <a:pt x="2487071" y="3428653"/>
                    <a:pt x="2463541" y="3476676"/>
                    <a:pt x="2422173" y="3505240"/>
                  </a:cubicBezTo>
                  <a:cubicBezTo>
                    <a:pt x="2324060" y="3576286"/>
                    <a:pt x="2237978" y="3662622"/>
                    <a:pt x="2167224" y="3760950"/>
                  </a:cubicBezTo>
                  <a:cubicBezTo>
                    <a:pt x="2145925" y="3791377"/>
                    <a:pt x="2127288" y="3824339"/>
                    <a:pt x="2103835" y="3852357"/>
                  </a:cubicBezTo>
                  <a:cubicBezTo>
                    <a:pt x="2067893" y="3894790"/>
                    <a:pt x="2029809" y="3935371"/>
                    <a:pt x="1989735" y="3973937"/>
                  </a:cubicBezTo>
                  <a:cubicBezTo>
                    <a:pt x="1951701" y="4010576"/>
                    <a:pt x="1908850" y="4043285"/>
                    <a:pt x="1869042" y="4077008"/>
                  </a:cubicBezTo>
                  <a:lnTo>
                    <a:pt x="1869042" y="4023634"/>
                  </a:lnTo>
                  <a:cubicBezTo>
                    <a:pt x="1869042" y="4022239"/>
                    <a:pt x="1866887" y="4021098"/>
                    <a:pt x="1860675" y="4014379"/>
                  </a:cubicBezTo>
                  <a:cubicBezTo>
                    <a:pt x="1858266" y="4046074"/>
                    <a:pt x="1855984" y="4073077"/>
                    <a:pt x="1853955" y="4099447"/>
                  </a:cubicBezTo>
                  <a:cubicBezTo>
                    <a:pt x="1835826" y="4088240"/>
                    <a:pt x="1817076" y="4078085"/>
                    <a:pt x="1797793" y="4069020"/>
                  </a:cubicBezTo>
                  <a:cubicBezTo>
                    <a:pt x="1785888" y="4066421"/>
                    <a:pt x="1778345" y="4054669"/>
                    <a:pt x="1780944" y="4042765"/>
                  </a:cubicBezTo>
                  <a:cubicBezTo>
                    <a:pt x="1780982" y="4042600"/>
                    <a:pt x="1781020" y="4042435"/>
                    <a:pt x="1781058" y="4042270"/>
                  </a:cubicBezTo>
                  <a:cubicBezTo>
                    <a:pt x="1782846" y="4004592"/>
                    <a:pt x="1796119" y="3968359"/>
                    <a:pt x="1819091" y="3938439"/>
                  </a:cubicBezTo>
                  <a:cubicBezTo>
                    <a:pt x="1926726" y="3805069"/>
                    <a:pt x="1989227" y="3647611"/>
                    <a:pt x="2049446" y="3489393"/>
                  </a:cubicBezTo>
                  <a:cubicBezTo>
                    <a:pt x="2090269" y="3381251"/>
                    <a:pt x="2140727" y="3276786"/>
                    <a:pt x="2229598" y="3197804"/>
                  </a:cubicBezTo>
                  <a:cubicBezTo>
                    <a:pt x="2258744" y="3173209"/>
                    <a:pt x="2289450" y="3150515"/>
                    <a:pt x="2321512" y="3129851"/>
                  </a:cubicBezTo>
                  <a:cubicBezTo>
                    <a:pt x="2330247" y="3124919"/>
                    <a:pt x="2340491" y="3123385"/>
                    <a:pt x="2350291" y="3125540"/>
                  </a:cubicBezTo>
                  <a:close/>
                  <a:moveTo>
                    <a:pt x="2175590" y="3106650"/>
                  </a:moveTo>
                  <a:lnTo>
                    <a:pt x="2175590" y="3106650"/>
                  </a:lnTo>
                  <a:cubicBezTo>
                    <a:pt x="2220014" y="3104901"/>
                    <a:pt x="2264487" y="3108780"/>
                    <a:pt x="2307947" y="3118187"/>
                  </a:cubicBezTo>
                  <a:cubicBezTo>
                    <a:pt x="2304397" y="3121762"/>
                    <a:pt x="2300632" y="3125109"/>
                    <a:pt x="2296663" y="3128202"/>
                  </a:cubicBezTo>
                  <a:cubicBezTo>
                    <a:pt x="2182563" y="3198945"/>
                    <a:pt x="2112329" y="3304550"/>
                    <a:pt x="2060857" y="3424609"/>
                  </a:cubicBezTo>
                  <a:cubicBezTo>
                    <a:pt x="2025486" y="3507395"/>
                    <a:pt x="1994171" y="3591956"/>
                    <a:pt x="1959434" y="3675122"/>
                  </a:cubicBezTo>
                  <a:cubicBezTo>
                    <a:pt x="1916977" y="3772348"/>
                    <a:pt x="1862323" y="3863767"/>
                    <a:pt x="1796778" y="3947187"/>
                  </a:cubicBezTo>
                  <a:cubicBezTo>
                    <a:pt x="1794357" y="3949456"/>
                    <a:pt x="1791720" y="3951497"/>
                    <a:pt x="1788918" y="3953272"/>
                  </a:cubicBezTo>
                  <a:cubicBezTo>
                    <a:pt x="1789400" y="3854348"/>
                    <a:pt x="1779803" y="3755626"/>
                    <a:pt x="1760266" y="3658641"/>
                  </a:cubicBezTo>
                  <a:cubicBezTo>
                    <a:pt x="1757464" y="3632563"/>
                    <a:pt x="1762917" y="3606269"/>
                    <a:pt x="1775861" y="3583461"/>
                  </a:cubicBezTo>
                  <a:cubicBezTo>
                    <a:pt x="1818458" y="3500929"/>
                    <a:pt x="1864605" y="3420045"/>
                    <a:pt x="1909484" y="3338527"/>
                  </a:cubicBezTo>
                  <a:cubicBezTo>
                    <a:pt x="1943296" y="3277927"/>
                    <a:pt x="1978070" y="3217670"/>
                    <a:pt x="2013822" y="3157742"/>
                  </a:cubicBezTo>
                  <a:cubicBezTo>
                    <a:pt x="2020389" y="3144836"/>
                    <a:pt x="2030988" y="3134427"/>
                    <a:pt x="2043995" y="3128076"/>
                  </a:cubicBezTo>
                  <a:cubicBezTo>
                    <a:pt x="2086808" y="3115284"/>
                    <a:pt x="2131067" y="3107918"/>
                    <a:pt x="2175717" y="3106143"/>
                  </a:cubicBezTo>
                  <a:close/>
                  <a:moveTo>
                    <a:pt x="1667465" y="3068617"/>
                  </a:moveTo>
                  <a:cubicBezTo>
                    <a:pt x="1686355" y="3113116"/>
                    <a:pt x="1686102" y="3113116"/>
                    <a:pt x="1645153" y="3123639"/>
                  </a:cubicBezTo>
                  <a:cubicBezTo>
                    <a:pt x="1622967" y="3129217"/>
                    <a:pt x="1599766" y="3133400"/>
                    <a:pt x="1577960" y="3141261"/>
                  </a:cubicBezTo>
                  <a:cubicBezTo>
                    <a:pt x="1558436" y="3148107"/>
                    <a:pt x="1553999" y="3139613"/>
                    <a:pt x="1549816" y="3123258"/>
                  </a:cubicBezTo>
                  <a:cubicBezTo>
                    <a:pt x="1545632" y="3106904"/>
                    <a:pt x="1545505" y="3099424"/>
                    <a:pt x="1564142" y="3095367"/>
                  </a:cubicBezTo>
                  <a:cubicBezTo>
                    <a:pt x="1598245" y="3088014"/>
                    <a:pt x="1631967" y="3077999"/>
                    <a:pt x="1667465" y="3068617"/>
                  </a:cubicBezTo>
                  <a:close/>
                  <a:moveTo>
                    <a:pt x="3443876" y="3033246"/>
                  </a:moveTo>
                  <a:cubicBezTo>
                    <a:pt x="3381881" y="3074195"/>
                    <a:pt x="3358301" y="3133274"/>
                    <a:pt x="3355131" y="3206044"/>
                  </a:cubicBezTo>
                  <a:cubicBezTo>
                    <a:pt x="3351835" y="3281350"/>
                    <a:pt x="3345369" y="3356149"/>
                    <a:pt x="3364386" y="3430567"/>
                  </a:cubicBezTo>
                  <a:cubicBezTo>
                    <a:pt x="3368823" y="3447683"/>
                    <a:pt x="3330410" y="3481913"/>
                    <a:pt x="3312533" y="3478236"/>
                  </a:cubicBezTo>
                  <a:cubicBezTo>
                    <a:pt x="3305269" y="3476360"/>
                    <a:pt x="3297840" y="3475168"/>
                    <a:pt x="3290347" y="3474686"/>
                  </a:cubicBezTo>
                  <a:cubicBezTo>
                    <a:pt x="3226071" y="3472911"/>
                    <a:pt x="3195011" y="3436653"/>
                    <a:pt x="3183728" y="3376433"/>
                  </a:cubicBezTo>
                  <a:cubicBezTo>
                    <a:pt x="3175360" y="3330920"/>
                    <a:pt x="3159766" y="3286168"/>
                    <a:pt x="3155836" y="3240401"/>
                  </a:cubicBezTo>
                  <a:cubicBezTo>
                    <a:pt x="3146582" y="3135175"/>
                    <a:pt x="3184361" y="3079393"/>
                    <a:pt x="3309111" y="3056573"/>
                  </a:cubicBezTo>
                  <a:close/>
                  <a:moveTo>
                    <a:pt x="3540227" y="3007890"/>
                  </a:moveTo>
                  <a:lnTo>
                    <a:pt x="3628971" y="3007890"/>
                  </a:lnTo>
                  <a:lnTo>
                    <a:pt x="3628971" y="3194000"/>
                  </a:lnTo>
                  <a:lnTo>
                    <a:pt x="3606278" y="3154699"/>
                  </a:lnTo>
                  <a:cubicBezTo>
                    <a:pt x="3639747" y="3232287"/>
                    <a:pt x="3656989" y="3310255"/>
                    <a:pt x="3612490" y="3391140"/>
                  </a:cubicBezTo>
                  <a:cubicBezTo>
                    <a:pt x="3554806" y="3372630"/>
                    <a:pt x="3502447" y="3386195"/>
                    <a:pt x="3460357" y="3436526"/>
                  </a:cubicBezTo>
                  <a:cubicBezTo>
                    <a:pt x="3427141" y="3320778"/>
                    <a:pt x="3391009" y="3225061"/>
                    <a:pt x="3432339" y="3128329"/>
                  </a:cubicBezTo>
                  <a:cubicBezTo>
                    <a:pt x="3403814" y="3168391"/>
                    <a:pt x="3400898" y="3213904"/>
                    <a:pt x="3408758" y="3259671"/>
                  </a:cubicBezTo>
                  <a:cubicBezTo>
                    <a:pt x="3417506" y="3310382"/>
                    <a:pt x="3430057" y="3361093"/>
                    <a:pt x="3443114" y="3411170"/>
                  </a:cubicBezTo>
                  <a:cubicBezTo>
                    <a:pt x="3447806" y="3428666"/>
                    <a:pt x="3444763" y="3439822"/>
                    <a:pt x="3427394" y="3441217"/>
                  </a:cubicBezTo>
                  <a:cubicBezTo>
                    <a:pt x="3410026" y="3442612"/>
                    <a:pt x="3382261" y="3460868"/>
                    <a:pt x="3373387" y="3428539"/>
                  </a:cubicBezTo>
                  <a:cubicBezTo>
                    <a:pt x="3364640" y="3400192"/>
                    <a:pt x="3360063" y="3370728"/>
                    <a:pt x="3359822" y="3341062"/>
                  </a:cubicBezTo>
                  <a:cubicBezTo>
                    <a:pt x="3359429" y="3273502"/>
                    <a:pt x="3363967" y="3206006"/>
                    <a:pt x="3373387" y="3139106"/>
                  </a:cubicBezTo>
                  <a:cubicBezTo>
                    <a:pt x="3385431" y="3067096"/>
                    <a:pt x="3467076" y="3008271"/>
                    <a:pt x="3539973" y="3007764"/>
                  </a:cubicBezTo>
                  <a:close/>
                  <a:moveTo>
                    <a:pt x="3673343" y="2996734"/>
                  </a:moveTo>
                  <a:cubicBezTo>
                    <a:pt x="3645072" y="3068363"/>
                    <a:pt x="3682218" y="3132133"/>
                    <a:pt x="3686021" y="3199578"/>
                  </a:cubicBezTo>
                  <a:lnTo>
                    <a:pt x="3635310" y="3199578"/>
                  </a:lnTo>
                  <a:cubicBezTo>
                    <a:pt x="3635310" y="3138345"/>
                    <a:pt x="3633789" y="3076097"/>
                    <a:pt x="3635310" y="3014229"/>
                  </a:cubicBezTo>
                  <a:cubicBezTo>
                    <a:pt x="3636197" y="2993818"/>
                    <a:pt x="3654960" y="2993818"/>
                    <a:pt x="3673343" y="2996227"/>
                  </a:cubicBezTo>
                  <a:close/>
                  <a:moveTo>
                    <a:pt x="3869849" y="2986845"/>
                  </a:moveTo>
                  <a:lnTo>
                    <a:pt x="3875807" y="2990015"/>
                  </a:lnTo>
                  <a:lnTo>
                    <a:pt x="3876694" y="2990015"/>
                  </a:lnTo>
                  <a:lnTo>
                    <a:pt x="3869849" y="2986719"/>
                  </a:lnTo>
                  <a:close/>
                  <a:moveTo>
                    <a:pt x="3900149" y="2983930"/>
                  </a:moveTo>
                  <a:lnTo>
                    <a:pt x="3900149" y="2983930"/>
                  </a:lnTo>
                  <a:lnTo>
                    <a:pt x="3909530" y="2999270"/>
                  </a:lnTo>
                  <a:lnTo>
                    <a:pt x="3900149" y="2983549"/>
                  </a:lnTo>
                  <a:close/>
                  <a:moveTo>
                    <a:pt x="3708587" y="2960476"/>
                  </a:moveTo>
                  <a:lnTo>
                    <a:pt x="3708587" y="2960476"/>
                  </a:lnTo>
                  <a:lnTo>
                    <a:pt x="3708587" y="2960476"/>
                  </a:lnTo>
                  <a:lnTo>
                    <a:pt x="3708587" y="2959588"/>
                  </a:lnTo>
                  <a:close/>
                  <a:moveTo>
                    <a:pt x="3733943" y="2951728"/>
                  </a:moveTo>
                  <a:cubicBezTo>
                    <a:pt x="3736605" y="2960983"/>
                    <a:pt x="3739268" y="2968970"/>
                    <a:pt x="3741804" y="2979365"/>
                  </a:cubicBezTo>
                  <a:lnTo>
                    <a:pt x="3748649" y="3009919"/>
                  </a:lnTo>
                  <a:cubicBezTo>
                    <a:pt x="3746367" y="2999650"/>
                    <a:pt x="3744085" y="2987860"/>
                    <a:pt x="3741804" y="2978478"/>
                  </a:cubicBezTo>
                  <a:close/>
                  <a:moveTo>
                    <a:pt x="2904816" y="2947164"/>
                  </a:moveTo>
                  <a:cubicBezTo>
                    <a:pt x="3010270" y="2967943"/>
                    <a:pt x="3111578" y="3005989"/>
                    <a:pt x="3204645" y="3059743"/>
                  </a:cubicBezTo>
                  <a:close/>
                  <a:moveTo>
                    <a:pt x="3796445" y="2934486"/>
                  </a:moveTo>
                  <a:lnTo>
                    <a:pt x="3797839" y="2935374"/>
                  </a:lnTo>
                  <a:lnTo>
                    <a:pt x="3835872" y="2949066"/>
                  </a:lnTo>
                  <a:cubicBezTo>
                    <a:pt x="3845127" y="2954010"/>
                    <a:pt x="3850325" y="2965927"/>
                    <a:pt x="3859073" y="2972013"/>
                  </a:cubicBezTo>
                  <a:cubicBezTo>
                    <a:pt x="3867820" y="2978098"/>
                    <a:pt x="3874920" y="2992424"/>
                    <a:pt x="3885696" y="2975308"/>
                  </a:cubicBezTo>
                  <a:lnTo>
                    <a:pt x="3899261" y="2983549"/>
                  </a:lnTo>
                  <a:lnTo>
                    <a:pt x="3885696" y="2974928"/>
                  </a:lnTo>
                  <a:cubicBezTo>
                    <a:pt x="3874793" y="2992170"/>
                    <a:pt x="3866299" y="2976576"/>
                    <a:pt x="3859073" y="2971759"/>
                  </a:cubicBezTo>
                  <a:cubicBezTo>
                    <a:pt x="3851847" y="2966941"/>
                    <a:pt x="3845127" y="2953503"/>
                    <a:pt x="3835872" y="2948559"/>
                  </a:cubicBezTo>
                  <a:close/>
                  <a:moveTo>
                    <a:pt x="3463906" y="2838516"/>
                  </a:moveTo>
                  <a:lnTo>
                    <a:pt x="3495854" y="2976449"/>
                  </a:lnTo>
                  <a:lnTo>
                    <a:pt x="3484571" y="2978985"/>
                  </a:lnTo>
                  <a:cubicBezTo>
                    <a:pt x="3473668" y="2933003"/>
                    <a:pt x="3462981" y="2886983"/>
                    <a:pt x="3452497" y="2840924"/>
                  </a:cubicBezTo>
                  <a:close/>
                  <a:moveTo>
                    <a:pt x="3881132" y="2838516"/>
                  </a:moveTo>
                  <a:cubicBezTo>
                    <a:pt x="3912573" y="2842572"/>
                    <a:pt x="3944521" y="2851193"/>
                    <a:pt x="3975328" y="2857025"/>
                  </a:cubicBezTo>
                  <a:lnTo>
                    <a:pt x="3968355" y="2868688"/>
                  </a:lnTo>
                  <a:lnTo>
                    <a:pt x="4014629" y="2891762"/>
                  </a:lnTo>
                  <a:lnTo>
                    <a:pt x="3969496" y="2900763"/>
                  </a:lnTo>
                  <a:lnTo>
                    <a:pt x="4019193" y="2961363"/>
                  </a:lnTo>
                  <a:cubicBezTo>
                    <a:pt x="4008506" y="2968158"/>
                    <a:pt x="3998211" y="2975562"/>
                    <a:pt x="3988386" y="2983549"/>
                  </a:cubicBezTo>
                  <a:cubicBezTo>
                    <a:pt x="3981020" y="2990763"/>
                    <a:pt x="3974200" y="2998522"/>
                    <a:pt x="3967975" y="3006749"/>
                  </a:cubicBezTo>
                  <a:lnTo>
                    <a:pt x="3908770" y="3000030"/>
                  </a:lnTo>
                  <a:lnTo>
                    <a:pt x="3930322" y="3010299"/>
                  </a:lnTo>
                  <a:cubicBezTo>
                    <a:pt x="3915488" y="3067476"/>
                    <a:pt x="3879611" y="3115398"/>
                    <a:pt x="3834985" y="3158502"/>
                  </a:cubicBezTo>
                  <a:cubicBezTo>
                    <a:pt x="3830446" y="3161799"/>
                    <a:pt x="3826199" y="3165488"/>
                    <a:pt x="3822307" y="3169532"/>
                  </a:cubicBezTo>
                  <a:cubicBezTo>
                    <a:pt x="3814878" y="3179649"/>
                    <a:pt x="3803848" y="3186546"/>
                    <a:pt x="3791500" y="3188802"/>
                  </a:cubicBezTo>
                  <a:lnTo>
                    <a:pt x="3757270" y="3178280"/>
                  </a:lnTo>
                  <a:lnTo>
                    <a:pt x="3757270" y="3178280"/>
                  </a:lnTo>
                  <a:lnTo>
                    <a:pt x="3736732" y="3239513"/>
                  </a:lnTo>
                  <a:lnTo>
                    <a:pt x="3688810" y="3225821"/>
                  </a:lnTo>
                  <a:lnTo>
                    <a:pt x="3741804" y="3171941"/>
                  </a:lnTo>
                  <a:lnTo>
                    <a:pt x="3742690" y="3169532"/>
                  </a:lnTo>
                  <a:lnTo>
                    <a:pt x="3742690" y="3169532"/>
                  </a:lnTo>
                  <a:lnTo>
                    <a:pt x="3741930" y="3171687"/>
                  </a:lnTo>
                  <a:cubicBezTo>
                    <a:pt x="3726843" y="3181069"/>
                    <a:pt x="3712010" y="3190577"/>
                    <a:pt x="3694769" y="3201860"/>
                  </a:cubicBezTo>
                  <a:cubicBezTo>
                    <a:pt x="3685640" y="3154192"/>
                    <a:pt x="3675625" y="3107791"/>
                    <a:pt x="3668652" y="3061010"/>
                  </a:cubicBezTo>
                  <a:cubicBezTo>
                    <a:pt x="3667131" y="3050488"/>
                    <a:pt x="3669540" y="3044276"/>
                    <a:pt x="3676513" y="3042121"/>
                  </a:cubicBezTo>
                  <a:cubicBezTo>
                    <a:pt x="3688531" y="3040460"/>
                    <a:pt x="3700778" y="3042171"/>
                    <a:pt x="3711883" y="3047065"/>
                  </a:cubicBezTo>
                  <a:cubicBezTo>
                    <a:pt x="3715940" y="3072420"/>
                    <a:pt x="3701108" y="3100692"/>
                    <a:pt x="3709728" y="3125033"/>
                  </a:cubicBezTo>
                  <a:lnTo>
                    <a:pt x="3727097" y="3147093"/>
                  </a:lnTo>
                  <a:lnTo>
                    <a:pt x="3713152" y="3098030"/>
                  </a:lnTo>
                  <a:cubicBezTo>
                    <a:pt x="3714343" y="3080116"/>
                    <a:pt x="3718324" y="3062494"/>
                    <a:pt x="3724942" y="3045797"/>
                  </a:cubicBezTo>
                  <a:cubicBezTo>
                    <a:pt x="3709627" y="3039255"/>
                    <a:pt x="3699485" y="3024422"/>
                    <a:pt x="3698953" y="3007764"/>
                  </a:cubicBezTo>
                  <a:lnTo>
                    <a:pt x="3706559" y="2964279"/>
                  </a:lnTo>
                  <a:lnTo>
                    <a:pt x="3707446" y="2962758"/>
                  </a:lnTo>
                  <a:lnTo>
                    <a:pt x="3707446" y="2961870"/>
                  </a:lnTo>
                  <a:lnTo>
                    <a:pt x="3729252" y="2942473"/>
                  </a:lnTo>
                  <a:lnTo>
                    <a:pt x="3745226" y="2969477"/>
                  </a:lnTo>
                  <a:lnTo>
                    <a:pt x="3755876" y="2988367"/>
                  </a:lnTo>
                  <a:lnTo>
                    <a:pt x="3757143" y="2990522"/>
                  </a:lnTo>
                  <a:lnTo>
                    <a:pt x="3757143" y="2990522"/>
                  </a:lnTo>
                  <a:lnTo>
                    <a:pt x="3757143" y="2990522"/>
                  </a:lnTo>
                  <a:lnTo>
                    <a:pt x="3757143" y="2990522"/>
                  </a:lnTo>
                  <a:cubicBezTo>
                    <a:pt x="3760439" y="2984310"/>
                    <a:pt x="3766525" y="2973787"/>
                    <a:pt x="3771976" y="2962504"/>
                  </a:cubicBezTo>
                  <a:cubicBezTo>
                    <a:pt x="3777428" y="2951221"/>
                    <a:pt x="3783132" y="2932077"/>
                    <a:pt x="3786049" y="2932838"/>
                  </a:cubicBezTo>
                  <a:lnTo>
                    <a:pt x="3789979" y="2934233"/>
                  </a:lnTo>
                  <a:lnTo>
                    <a:pt x="3785668" y="2932711"/>
                  </a:lnTo>
                  <a:cubicBezTo>
                    <a:pt x="3782752" y="2932711"/>
                    <a:pt x="3776541" y="2952489"/>
                    <a:pt x="3771596" y="2962377"/>
                  </a:cubicBezTo>
                  <a:cubicBezTo>
                    <a:pt x="3769187" y="2967448"/>
                    <a:pt x="3766272" y="2972773"/>
                    <a:pt x="3763736" y="2977717"/>
                  </a:cubicBezTo>
                  <a:lnTo>
                    <a:pt x="3757143" y="2990395"/>
                  </a:lnTo>
                  <a:lnTo>
                    <a:pt x="3755876" y="2988367"/>
                  </a:lnTo>
                  <a:lnTo>
                    <a:pt x="3744973" y="2969857"/>
                  </a:lnTo>
                  <a:lnTo>
                    <a:pt x="3729252" y="2942220"/>
                  </a:lnTo>
                  <a:lnTo>
                    <a:pt x="3707193" y="2961617"/>
                  </a:lnTo>
                  <a:lnTo>
                    <a:pt x="3707193" y="2961617"/>
                  </a:lnTo>
                  <a:lnTo>
                    <a:pt x="3707193" y="2961617"/>
                  </a:lnTo>
                  <a:lnTo>
                    <a:pt x="3706559" y="2962758"/>
                  </a:lnTo>
                  <a:lnTo>
                    <a:pt x="3706559" y="2964152"/>
                  </a:lnTo>
                  <a:lnTo>
                    <a:pt x="3686782" y="3001171"/>
                  </a:lnTo>
                  <a:cubicBezTo>
                    <a:pt x="3655721" y="2982915"/>
                    <a:pt x="3695783" y="2957560"/>
                    <a:pt x="3685133" y="2940698"/>
                  </a:cubicBezTo>
                  <a:lnTo>
                    <a:pt x="3741930" y="2900129"/>
                  </a:lnTo>
                  <a:lnTo>
                    <a:pt x="3723167" y="2882888"/>
                  </a:lnTo>
                  <a:cubicBezTo>
                    <a:pt x="3740789" y="2875408"/>
                    <a:pt x="3755749" y="2868055"/>
                    <a:pt x="3770835" y="2861843"/>
                  </a:cubicBezTo>
                  <a:cubicBezTo>
                    <a:pt x="3787684" y="2853488"/>
                    <a:pt x="3805255" y="2846655"/>
                    <a:pt x="3823322" y="2841431"/>
                  </a:cubicBezTo>
                  <a:cubicBezTo>
                    <a:pt x="3842237" y="2837146"/>
                    <a:pt x="3861735" y="2836081"/>
                    <a:pt x="3881005" y="2838262"/>
                  </a:cubicBezTo>
                  <a:close/>
                  <a:moveTo>
                    <a:pt x="1599132" y="2829768"/>
                  </a:moveTo>
                  <a:lnTo>
                    <a:pt x="1656943" y="3048459"/>
                  </a:lnTo>
                  <a:lnTo>
                    <a:pt x="1548040" y="3077872"/>
                  </a:lnTo>
                  <a:lnTo>
                    <a:pt x="1492005" y="2862349"/>
                  </a:lnTo>
                  <a:lnTo>
                    <a:pt x="1599132" y="2829261"/>
                  </a:lnTo>
                  <a:close/>
                  <a:moveTo>
                    <a:pt x="4805342" y="2782860"/>
                  </a:moveTo>
                  <a:cubicBezTo>
                    <a:pt x="4866956" y="2835092"/>
                    <a:pt x="4932120" y="2883521"/>
                    <a:pt x="4989296" y="2940698"/>
                  </a:cubicBezTo>
                  <a:cubicBezTo>
                    <a:pt x="5048210" y="2998268"/>
                    <a:pt x="5078168" y="3079241"/>
                    <a:pt x="5070941" y="3161292"/>
                  </a:cubicBezTo>
                  <a:cubicBezTo>
                    <a:pt x="5070155" y="3167225"/>
                    <a:pt x="5069065" y="3173107"/>
                    <a:pt x="5067645" y="3178914"/>
                  </a:cubicBezTo>
                  <a:cubicBezTo>
                    <a:pt x="5049452" y="3174400"/>
                    <a:pt x="5031805" y="3167897"/>
                    <a:pt x="5015033" y="3159517"/>
                  </a:cubicBezTo>
                  <a:cubicBezTo>
                    <a:pt x="4971040" y="3130104"/>
                    <a:pt x="4927176" y="3097903"/>
                    <a:pt x="4884578" y="3065194"/>
                  </a:cubicBezTo>
                  <a:cubicBezTo>
                    <a:pt x="4878543" y="3057702"/>
                    <a:pt x="4875716" y="3048130"/>
                    <a:pt x="4876718" y="3038571"/>
                  </a:cubicBezTo>
                  <a:cubicBezTo>
                    <a:pt x="4882461" y="2974434"/>
                    <a:pt x="4875387" y="2909790"/>
                    <a:pt x="4855926" y="2848404"/>
                  </a:cubicBezTo>
                  <a:cubicBezTo>
                    <a:pt x="4853391" y="2840924"/>
                    <a:pt x="4850095" y="2834459"/>
                    <a:pt x="4847178" y="2827486"/>
                  </a:cubicBezTo>
                  <a:lnTo>
                    <a:pt x="4837036" y="2830021"/>
                  </a:lnTo>
                  <a:cubicBezTo>
                    <a:pt x="4843883" y="2863110"/>
                    <a:pt x="4853644" y="2894424"/>
                    <a:pt x="4857448" y="2929035"/>
                  </a:cubicBezTo>
                  <a:cubicBezTo>
                    <a:pt x="4859717" y="2965674"/>
                    <a:pt x="4860060" y="3002401"/>
                    <a:pt x="4858462" y="3039078"/>
                  </a:cubicBezTo>
                  <a:cubicBezTo>
                    <a:pt x="4837176" y="3019225"/>
                    <a:pt x="4814419" y="3000994"/>
                    <a:pt x="4790382" y="2984563"/>
                  </a:cubicBezTo>
                  <a:cubicBezTo>
                    <a:pt x="4744109" y="2958067"/>
                    <a:pt x="4697581" y="2928781"/>
                    <a:pt x="4647503" y="2913061"/>
                  </a:cubicBezTo>
                  <a:cubicBezTo>
                    <a:pt x="4607569" y="2900383"/>
                    <a:pt x="4574733" y="2883775"/>
                    <a:pt x="4551152" y="2853729"/>
                  </a:cubicBezTo>
                  <a:cubicBezTo>
                    <a:pt x="4573998" y="2859751"/>
                    <a:pt x="4597147" y="2864530"/>
                    <a:pt x="4620500" y="2868055"/>
                  </a:cubicBezTo>
                  <a:cubicBezTo>
                    <a:pt x="4637995" y="2869830"/>
                    <a:pt x="4648265" y="2861208"/>
                    <a:pt x="4631530" y="2838389"/>
                  </a:cubicBezTo>
                  <a:cubicBezTo>
                    <a:pt x="4671464" y="2838389"/>
                    <a:pt x="4707597" y="2835853"/>
                    <a:pt x="4742207" y="2839276"/>
                  </a:cubicBezTo>
                  <a:cubicBezTo>
                    <a:pt x="4769464" y="2841938"/>
                    <a:pt x="4786579" y="2837755"/>
                    <a:pt x="4794059" y="2809610"/>
                  </a:cubicBezTo>
                  <a:cubicBezTo>
                    <a:pt x="4797114" y="2800292"/>
                    <a:pt x="4800879" y="2791215"/>
                    <a:pt x="4805342" y="2782480"/>
                  </a:cubicBezTo>
                  <a:close/>
                  <a:moveTo>
                    <a:pt x="2004314" y="2773478"/>
                  </a:moveTo>
                  <a:cubicBezTo>
                    <a:pt x="2006595" y="2808089"/>
                    <a:pt x="2008497" y="2838642"/>
                    <a:pt x="2011160" y="2875661"/>
                  </a:cubicBezTo>
                  <a:lnTo>
                    <a:pt x="1900609" y="2826472"/>
                  </a:lnTo>
                  <a:cubicBezTo>
                    <a:pt x="1948278" y="2837248"/>
                    <a:pt x="1968689" y="2795665"/>
                    <a:pt x="2004314" y="2773478"/>
                  </a:cubicBezTo>
                  <a:close/>
                  <a:moveTo>
                    <a:pt x="1470326" y="2768407"/>
                  </a:moveTo>
                  <a:cubicBezTo>
                    <a:pt x="1476982" y="2769041"/>
                    <a:pt x="1483055" y="2772439"/>
                    <a:pt x="1487060" y="2777789"/>
                  </a:cubicBezTo>
                  <a:cubicBezTo>
                    <a:pt x="1499738" y="2794016"/>
                    <a:pt x="1510007" y="2811132"/>
                    <a:pt x="1522305" y="2829388"/>
                  </a:cubicBezTo>
                  <a:cubicBezTo>
                    <a:pt x="1447506" y="2861589"/>
                    <a:pt x="1405542" y="2845235"/>
                    <a:pt x="1400852" y="2782099"/>
                  </a:cubicBezTo>
                  <a:cubicBezTo>
                    <a:pt x="1423798" y="2777409"/>
                    <a:pt x="1446745" y="2771957"/>
                    <a:pt x="1470326" y="2768407"/>
                  </a:cubicBezTo>
                  <a:close/>
                  <a:moveTo>
                    <a:pt x="3525267" y="2753701"/>
                  </a:moveTo>
                  <a:cubicBezTo>
                    <a:pt x="3555313" y="2838642"/>
                    <a:pt x="3627957" y="2850686"/>
                    <a:pt x="3703389" y="2854363"/>
                  </a:cubicBezTo>
                  <a:lnTo>
                    <a:pt x="3686782" y="2899369"/>
                  </a:lnTo>
                  <a:cubicBezTo>
                    <a:pt x="3660665" y="2901017"/>
                    <a:pt x="3677907" y="2874013"/>
                    <a:pt x="3663581" y="2862223"/>
                  </a:cubicBezTo>
                  <a:cubicBezTo>
                    <a:pt x="3595501" y="2858673"/>
                    <a:pt x="3538959" y="2833698"/>
                    <a:pt x="3524126" y="2753447"/>
                  </a:cubicBezTo>
                  <a:close/>
                  <a:moveTo>
                    <a:pt x="4740179" y="2729613"/>
                  </a:moveTo>
                  <a:cubicBezTo>
                    <a:pt x="4749763" y="2728105"/>
                    <a:pt x="4759588" y="2729702"/>
                    <a:pt x="4768196" y="2734177"/>
                  </a:cubicBezTo>
                  <a:cubicBezTo>
                    <a:pt x="4780874" y="2742798"/>
                    <a:pt x="4784804" y="2770689"/>
                    <a:pt x="4783029" y="2789199"/>
                  </a:cubicBezTo>
                  <a:cubicBezTo>
                    <a:pt x="4781001" y="2812780"/>
                    <a:pt x="4765914" y="2826345"/>
                    <a:pt x="4736628" y="2821274"/>
                  </a:cubicBezTo>
                  <a:cubicBezTo>
                    <a:pt x="4707166" y="2817889"/>
                    <a:pt x="4677537" y="2816240"/>
                    <a:pt x="4647884" y="2816329"/>
                  </a:cubicBezTo>
                  <a:cubicBezTo>
                    <a:pt x="4668168" y="2790974"/>
                    <a:pt x="4685917" y="2761181"/>
                    <a:pt x="4711273" y="2739375"/>
                  </a:cubicBezTo>
                  <a:cubicBezTo>
                    <a:pt x="4719526" y="2733594"/>
                    <a:pt x="4729225" y="2730209"/>
                    <a:pt x="4739291" y="2729613"/>
                  </a:cubicBezTo>
                  <a:close/>
                  <a:moveTo>
                    <a:pt x="1485793" y="2728219"/>
                  </a:moveTo>
                  <a:lnTo>
                    <a:pt x="1634249" y="2792368"/>
                  </a:lnTo>
                  <a:cubicBezTo>
                    <a:pt x="1545505" y="2840417"/>
                    <a:pt x="1533588" y="2824443"/>
                    <a:pt x="1485793" y="2728219"/>
                  </a:cubicBezTo>
                  <a:close/>
                  <a:moveTo>
                    <a:pt x="4327770" y="2721880"/>
                  </a:moveTo>
                  <a:cubicBezTo>
                    <a:pt x="4329811" y="2728396"/>
                    <a:pt x="4329406" y="2735420"/>
                    <a:pt x="4326629" y="2741657"/>
                  </a:cubicBezTo>
                  <a:cubicBezTo>
                    <a:pt x="4325361" y="2745663"/>
                    <a:pt x="4323624" y="2749492"/>
                    <a:pt x="4321431" y="2753067"/>
                  </a:cubicBezTo>
                  <a:cubicBezTo>
                    <a:pt x="4319453" y="2756731"/>
                    <a:pt x="4316931" y="2760065"/>
                    <a:pt x="4313951" y="2762956"/>
                  </a:cubicBezTo>
                  <a:cubicBezTo>
                    <a:pt x="4310084" y="2766480"/>
                    <a:pt x="4305368" y="2768927"/>
                    <a:pt x="4300260" y="2770055"/>
                  </a:cubicBezTo>
                  <a:lnTo>
                    <a:pt x="4291258" y="2769422"/>
                  </a:lnTo>
                  <a:lnTo>
                    <a:pt x="4286948" y="2769422"/>
                  </a:lnTo>
                  <a:cubicBezTo>
                    <a:pt x="4277655" y="2765517"/>
                    <a:pt x="4269655" y="2759051"/>
                    <a:pt x="4263874" y="2750785"/>
                  </a:cubicBezTo>
                  <a:cubicBezTo>
                    <a:pt x="4269617" y="2759076"/>
                    <a:pt x="4277629" y="2765555"/>
                    <a:pt x="4286948" y="2769422"/>
                  </a:cubicBezTo>
                  <a:lnTo>
                    <a:pt x="4291258" y="2769422"/>
                  </a:lnTo>
                  <a:lnTo>
                    <a:pt x="4300260" y="2770182"/>
                  </a:lnTo>
                  <a:cubicBezTo>
                    <a:pt x="4305368" y="2769054"/>
                    <a:pt x="4310084" y="2766607"/>
                    <a:pt x="4313951" y="2763083"/>
                  </a:cubicBezTo>
                  <a:cubicBezTo>
                    <a:pt x="4316804" y="2760167"/>
                    <a:pt x="4319301" y="2756934"/>
                    <a:pt x="4321431" y="2753447"/>
                  </a:cubicBezTo>
                  <a:cubicBezTo>
                    <a:pt x="4323523" y="2749771"/>
                    <a:pt x="4325260" y="2745917"/>
                    <a:pt x="4326629" y="2741911"/>
                  </a:cubicBezTo>
                  <a:lnTo>
                    <a:pt x="4327770" y="2721880"/>
                  </a:lnTo>
                  <a:close/>
                  <a:moveTo>
                    <a:pt x="4269579" y="2716302"/>
                  </a:moveTo>
                  <a:cubicBezTo>
                    <a:pt x="4268438" y="2719889"/>
                    <a:pt x="4268438" y="2723744"/>
                    <a:pt x="4269579" y="2727331"/>
                  </a:cubicBezTo>
                  <a:lnTo>
                    <a:pt x="4269579" y="2716302"/>
                  </a:lnTo>
                  <a:close/>
                  <a:moveTo>
                    <a:pt x="4308880" y="2714780"/>
                  </a:moveTo>
                  <a:lnTo>
                    <a:pt x="4310021" y="2716428"/>
                  </a:lnTo>
                  <a:lnTo>
                    <a:pt x="4310021" y="2717569"/>
                  </a:lnTo>
                  <a:lnTo>
                    <a:pt x="4310021" y="2745841"/>
                  </a:lnTo>
                  <a:lnTo>
                    <a:pt x="4310021" y="2745841"/>
                  </a:lnTo>
                  <a:lnTo>
                    <a:pt x="4309260" y="2717569"/>
                  </a:lnTo>
                  <a:lnTo>
                    <a:pt x="4309260" y="2716302"/>
                  </a:lnTo>
                  <a:lnTo>
                    <a:pt x="4308120" y="2714780"/>
                  </a:lnTo>
                  <a:close/>
                  <a:moveTo>
                    <a:pt x="4271608" y="2709709"/>
                  </a:moveTo>
                  <a:cubicBezTo>
                    <a:pt x="4270847" y="2711991"/>
                    <a:pt x="4270213" y="2714147"/>
                    <a:pt x="4269706" y="2716302"/>
                  </a:cubicBezTo>
                  <a:cubicBezTo>
                    <a:pt x="4270339" y="2714147"/>
                    <a:pt x="4270974" y="2711991"/>
                    <a:pt x="4271735" y="2709709"/>
                  </a:cubicBezTo>
                  <a:close/>
                  <a:moveTo>
                    <a:pt x="4574987" y="2709075"/>
                  </a:moveTo>
                  <a:lnTo>
                    <a:pt x="4693651" y="2736713"/>
                  </a:lnTo>
                  <a:lnTo>
                    <a:pt x="4617584" y="2822922"/>
                  </a:lnTo>
                  <a:cubicBezTo>
                    <a:pt x="4601610" y="2780324"/>
                    <a:pt x="4587918" y="2744573"/>
                    <a:pt x="4574606" y="2708822"/>
                  </a:cubicBezTo>
                  <a:close/>
                  <a:moveTo>
                    <a:pt x="1440026" y="2707808"/>
                  </a:moveTo>
                  <a:cubicBezTo>
                    <a:pt x="1451056" y="2708822"/>
                    <a:pt x="1459804" y="2729360"/>
                    <a:pt x="1474636" y="2747109"/>
                  </a:cubicBezTo>
                  <a:cubicBezTo>
                    <a:pt x="1446289" y="2753055"/>
                    <a:pt x="1417573" y="2757086"/>
                    <a:pt x="1388681" y="2759153"/>
                  </a:cubicBezTo>
                  <a:cubicBezTo>
                    <a:pt x="1356606" y="2759153"/>
                    <a:pt x="1347986" y="2746475"/>
                    <a:pt x="1352296" y="2713132"/>
                  </a:cubicBezTo>
                  <a:cubicBezTo>
                    <a:pt x="1381341" y="2708910"/>
                    <a:pt x="1410690" y="2707123"/>
                    <a:pt x="1440026" y="2707808"/>
                  </a:cubicBezTo>
                  <a:close/>
                  <a:moveTo>
                    <a:pt x="3432212" y="2693228"/>
                  </a:moveTo>
                  <a:lnTo>
                    <a:pt x="3434114" y="2693228"/>
                  </a:lnTo>
                  <a:cubicBezTo>
                    <a:pt x="3466823" y="2694902"/>
                    <a:pt x="3492875" y="2721221"/>
                    <a:pt x="3494206" y="2753955"/>
                  </a:cubicBezTo>
                  <a:cubicBezTo>
                    <a:pt x="3493230" y="2786866"/>
                    <a:pt x="3465757" y="2812741"/>
                    <a:pt x="3432845" y="2811765"/>
                  </a:cubicBezTo>
                  <a:cubicBezTo>
                    <a:pt x="3399935" y="2810789"/>
                    <a:pt x="3374059" y="2783316"/>
                    <a:pt x="3375035" y="2750405"/>
                  </a:cubicBezTo>
                  <a:lnTo>
                    <a:pt x="3375035" y="2750405"/>
                  </a:lnTo>
                  <a:cubicBezTo>
                    <a:pt x="3375035" y="2718901"/>
                    <a:pt x="3400581" y="2693355"/>
                    <a:pt x="3432085" y="2693355"/>
                  </a:cubicBezTo>
                  <a:cubicBezTo>
                    <a:pt x="3432123" y="2693355"/>
                    <a:pt x="3432174" y="2693355"/>
                    <a:pt x="3432212" y="2693355"/>
                  </a:cubicBezTo>
                  <a:close/>
                  <a:moveTo>
                    <a:pt x="4334743" y="2676367"/>
                  </a:moveTo>
                  <a:lnTo>
                    <a:pt x="4344885" y="2688030"/>
                  </a:lnTo>
                  <a:lnTo>
                    <a:pt x="4370240" y="2706033"/>
                  </a:lnTo>
                  <a:lnTo>
                    <a:pt x="4344885" y="2688030"/>
                  </a:lnTo>
                  <a:lnTo>
                    <a:pt x="4334616" y="2676367"/>
                  </a:lnTo>
                  <a:close/>
                  <a:moveTo>
                    <a:pt x="4863660" y="2661534"/>
                  </a:moveTo>
                  <a:lnTo>
                    <a:pt x="4847559" y="2682071"/>
                  </a:lnTo>
                  <a:cubicBezTo>
                    <a:pt x="4838164" y="2689019"/>
                    <a:pt x="4827401" y="2693900"/>
                    <a:pt x="4815991" y="2696397"/>
                  </a:cubicBezTo>
                  <a:lnTo>
                    <a:pt x="4780747" y="2705652"/>
                  </a:lnTo>
                  <a:lnTo>
                    <a:pt x="4775803" y="2696524"/>
                  </a:lnTo>
                  <a:lnTo>
                    <a:pt x="4780747" y="2705652"/>
                  </a:lnTo>
                  <a:lnTo>
                    <a:pt x="4780747" y="2705652"/>
                  </a:lnTo>
                  <a:lnTo>
                    <a:pt x="4780747" y="2705652"/>
                  </a:lnTo>
                  <a:cubicBezTo>
                    <a:pt x="4803060" y="2698172"/>
                    <a:pt x="4830064" y="2696271"/>
                    <a:pt x="4847432" y="2682452"/>
                  </a:cubicBezTo>
                  <a:lnTo>
                    <a:pt x="4847432" y="2682452"/>
                  </a:lnTo>
                  <a:cubicBezTo>
                    <a:pt x="4854658" y="2676874"/>
                    <a:pt x="4860148" y="2669356"/>
                    <a:pt x="4863279" y="2660773"/>
                  </a:cubicBezTo>
                  <a:close/>
                  <a:moveTo>
                    <a:pt x="4257915" y="2657603"/>
                  </a:moveTo>
                  <a:cubicBezTo>
                    <a:pt x="4263874" y="2665083"/>
                    <a:pt x="4269833" y="2672690"/>
                    <a:pt x="4276045" y="2679283"/>
                  </a:cubicBezTo>
                  <a:cubicBezTo>
                    <a:pt x="4282257" y="2685875"/>
                    <a:pt x="4288722" y="2691960"/>
                    <a:pt x="4295442" y="2698680"/>
                  </a:cubicBezTo>
                  <a:cubicBezTo>
                    <a:pt x="4289103" y="2692214"/>
                    <a:pt x="4282764" y="2686002"/>
                    <a:pt x="4276045" y="2679156"/>
                  </a:cubicBezTo>
                  <a:lnTo>
                    <a:pt x="4258042" y="2657603"/>
                  </a:lnTo>
                  <a:close/>
                  <a:moveTo>
                    <a:pt x="4267804" y="2652405"/>
                  </a:moveTo>
                  <a:lnTo>
                    <a:pt x="4325868" y="2720359"/>
                  </a:lnTo>
                  <a:lnTo>
                    <a:pt x="4298358" y="2685622"/>
                  </a:lnTo>
                  <a:lnTo>
                    <a:pt x="4267804" y="2652405"/>
                  </a:lnTo>
                  <a:close/>
                  <a:moveTo>
                    <a:pt x="3261822" y="2647208"/>
                  </a:moveTo>
                  <a:lnTo>
                    <a:pt x="3257892" y="2649997"/>
                  </a:lnTo>
                  <a:lnTo>
                    <a:pt x="3253328" y="2653166"/>
                  </a:lnTo>
                  <a:lnTo>
                    <a:pt x="3214154" y="2680550"/>
                  </a:lnTo>
                  <a:lnTo>
                    <a:pt x="3214154" y="2680550"/>
                  </a:lnTo>
                  <a:lnTo>
                    <a:pt x="3253328" y="2652913"/>
                  </a:lnTo>
                  <a:lnTo>
                    <a:pt x="3261822" y="2646954"/>
                  </a:lnTo>
                  <a:close/>
                  <a:moveTo>
                    <a:pt x="2492789" y="2647208"/>
                  </a:moveTo>
                  <a:lnTo>
                    <a:pt x="2452600" y="2657350"/>
                  </a:lnTo>
                  <a:lnTo>
                    <a:pt x="2451459" y="2657350"/>
                  </a:lnTo>
                  <a:lnTo>
                    <a:pt x="2436499" y="2748503"/>
                  </a:lnTo>
                  <a:lnTo>
                    <a:pt x="2452220" y="2657350"/>
                  </a:lnTo>
                  <a:lnTo>
                    <a:pt x="2492281" y="2647081"/>
                  </a:lnTo>
                  <a:close/>
                  <a:moveTo>
                    <a:pt x="1343675" y="2642517"/>
                  </a:moveTo>
                  <a:cubicBezTo>
                    <a:pt x="1374355" y="2648095"/>
                    <a:pt x="1398950" y="2669774"/>
                    <a:pt x="1427095" y="2684354"/>
                  </a:cubicBezTo>
                  <a:cubicBezTo>
                    <a:pt x="1354958" y="2699821"/>
                    <a:pt x="1328081" y="2690439"/>
                    <a:pt x="1310713" y="2643277"/>
                  </a:cubicBezTo>
                  <a:cubicBezTo>
                    <a:pt x="1321540" y="2640869"/>
                    <a:pt x="1332747" y="2640615"/>
                    <a:pt x="1343675" y="2642517"/>
                  </a:cubicBezTo>
                  <a:close/>
                  <a:moveTo>
                    <a:pt x="4332461" y="2640615"/>
                  </a:moveTo>
                  <a:lnTo>
                    <a:pt x="4332461" y="2640615"/>
                  </a:lnTo>
                  <a:lnTo>
                    <a:pt x="4332461" y="2640615"/>
                  </a:lnTo>
                  <a:lnTo>
                    <a:pt x="4374297" y="2709202"/>
                  </a:lnTo>
                  <a:lnTo>
                    <a:pt x="4332461" y="2640615"/>
                  </a:lnTo>
                  <a:lnTo>
                    <a:pt x="4332461" y="2640615"/>
                  </a:lnTo>
                  <a:close/>
                  <a:moveTo>
                    <a:pt x="4686298" y="2613105"/>
                  </a:moveTo>
                  <a:lnTo>
                    <a:pt x="4680973" y="2626923"/>
                  </a:lnTo>
                  <a:lnTo>
                    <a:pt x="4652068" y="2704258"/>
                  </a:lnTo>
                  <a:cubicBezTo>
                    <a:pt x="4664746" y="2671802"/>
                    <a:pt x="4675395" y="2641883"/>
                    <a:pt x="4686298" y="2613105"/>
                  </a:cubicBezTo>
                  <a:close/>
                  <a:moveTo>
                    <a:pt x="4378481" y="2598145"/>
                  </a:moveTo>
                  <a:cubicBezTo>
                    <a:pt x="4436673" y="2629459"/>
                    <a:pt x="4488778" y="2657477"/>
                    <a:pt x="4540504" y="2685622"/>
                  </a:cubicBezTo>
                  <a:cubicBezTo>
                    <a:pt x="4546094" y="2688930"/>
                    <a:pt x="4550519" y="2693887"/>
                    <a:pt x="4553181" y="2699821"/>
                  </a:cubicBezTo>
                  <a:cubicBezTo>
                    <a:pt x="4573465" y="2750532"/>
                    <a:pt x="4593243" y="2801243"/>
                    <a:pt x="4614288" y="2854109"/>
                  </a:cubicBezTo>
                  <a:cubicBezTo>
                    <a:pt x="4568014" y="2845742"/>
                    <a:pt x="4531882" y="2820133"/>
                    <a:pt x="4495624" y="2794777"/>
                  </a:cubicBezTo>
                  <a:cubicBezTo>
                    <a:pt x="4492581" y="2792622"/>
                    <a:pt x="4491694" y="2786790"/>
                    <a:pt x="4490172" y="2782099"/>
                  </a:cubicBezTo>
                  <a:cubicBezTo>
                    <a:pt x="4470383" y="2722932"/>
                    <a:pt x="4438232" y="2668646"/>
                    <a:pt x="4395850" y="2622866"/>
                  </a:cubicBezTo>
                  <a:cubicBezTo>
                    <a:pt x="4389574" y="2614816"/>
                    <a:pt x="4383857" y="2606347"/>
                    <a:pt x="4378735" y="2597511"/>
                  </a:cubicBezTo>
                  <a:close/>
                  <a:moveTo>
                    <a:pt x="4897383" y="2591425"/>
                  </a:moveTo>
                  <a:lnTo>
                    <a:pt x="4874690" y="2636558"/>
                  </a:lnTo>
                  <a:lnTo>
                    <a:pt x="4849334" y="2602202"/>
                  </a:lnTo>
                  <a:lnTo>
                    <a:pt x="4843756" y="2594468"/>
                  </a:lnTo>
                  <a:lnTo>
                    <a:pt x="4843756" y="2594468"/>
                  </a:lnTo>
                  <a:lnTo>
                    <a:pt x="4834121" y="2599666"/>
                  </a:lnTo>
                  <a:lnTo>
                    <a:pt x="4843756" y="2594595"/>
                  </a:lnTo>
                  <a:lnTo>
                    <a:pt x="4849334" y="2602202"/>
                  </a:lnTo>
                  <a:lnTo>
                    <a:pt x="4874690" y="2636812"/>
                  </a:lnTo>
                  <a:lnTo>
                    <a:pt x="4897256" y="2591425"/>
                  </a:lnTo>
                  <a:close/>
                  <a:moveTo>
                    <a:pt x="1389441" y="2583692"/>
                  </a:moveTo>
                  <a:lnTo>
                    <a:pt x="1471340" y="2606259"/>
                  </a:lnTo>
                  <a:cubicBezTo>
                    <a:pt x="1460690" y="2616401"/>
                    <a:pt x="1450548" y="2639982"/>
                    <a:pt x="1425700" y="2631614"/>
                  </a:cubicBezTo>
                  <a:cubicBezTo>
                    <a:pt x="1392865" y="2620458"/>
                    <a:pt x="1381581" y="2600173"/>
                    <a:pt x="1389441" y="2583185"/>
                  </a:cubicBezTo>
                  <a:close/>
                  <a:moveTo>
                    <a:pt x="4394075" y="2581156"/>
                  </a:moveTo>
                  <a:lnTo>
                    <a:pt x="4394075" y="2581156"/>
                  </a:lnTo>
                  <a:lnTo>
                    <a:pt x="4395343" y="2581917"/>
                  </a:lnTo>
                  <a:lnTo>
                    <a:pt x="4393822" y="2581156"/>
                  </a:lnTo>
                  <a:close/>
                  <a:moveTo>
                    <a:pt x="3482796" y="2577607"/>
                  </a:moveTo>
                  <a:cubicBezTo>
                    <a:pt x="3485471" y="2580713"/>
                    <a:pt x="3487651" y="2584225"/>
                    <a:pt x="3489262" y="2588003"/>
                  </a:cubicBezTo>
                  <a:cubicBezTo>
                    <a:pt x="3497122" y="2625148"/>
                    <a:pt x="3504982" y="2661660"/>
                    <a:pt x="3512842" y="2698553"/>
                  </a:cubicBezTo>
                  <a:lnTo>
                    <a:pt x="3503588" y="2700708"/>
                  </a:lnTo>
                  <a:lnTo>
                    <a:pt x="3476077" y="2580269"/>
                  </a:lnTo>
                  <a:lnTo>
                    <a:pt x="3482796" y="2577607"/>
                  </a:lnTo>
                  <a:close/>
                  <a:moveTo>
                    <a:pt x="1385384" y="2572409"/>
                  </a:moveTo>
                  <a:cubicBezTo>
                    <a:pt x="1371693" y="2585087"/>
                    <a:pt x="1363198" y="2599159"/>
                    <a:pt x="1353437" y="2599793"/>
                  </a:cubicBezTo>
                  <a:cubicBezTo>
                    <a:pt x="1343675" y="2600427"/>
                    <a:pt x="1334420" y="2586481"/>
                    <a:pt x="1321362" y="2576212"/>
                  </a:cubicBezTo>
                  <a:close/>
                  <a:moveTo>
                    <a:pt x="1810217" y="2568225"/>
                  </a:moveTo>
                  <a:cubicBezTo>
                    <a:pt x="1822895" y="2572282"/>
                    <a:pt x="1830629" y="2591045"/>
                    <a:pt x="1852941" y="2627937"/>
                  </a:cubicBezTo>
                  <a:cubicBezTo>
                    <a:pt x="1868079" y="2656678"/>
                    <a:pt x="1879374" y="2687282"/>
                    <a:pt x="1886537" y="2718964"/>
                  </a:cubicBezTo>
                  <a:cubicBezTo>
                    <a:pt x="1886930" y="2728688"/>
                    <a:pt x="1882100" y="2737879"/>
                    <a:pt x="1873860" y="2743052"/>
                  </a:cubicBezTo>
                  <a:cubicBezTo>
                    <a:pt x="1843053" y="2755730"/>
                    <a:pt x="1811231" y="2764477"/>
                    <a:pt x="1777509" y="2775380"/>
                  </a:cubicBezTo>
                  <a:cubicBezTo>
                    <a:pt x="1774592" y="2760547"/>
                    <a:pt x="1772691" y="2750025"/>
                    <a:pt x="1770662" y="2740389"/>
                  </a:cubicBezTo>
                  <a:lnTo>
                    <a:pt x="1764450" y="2740389"/>
                  </a:lnTo>
                  <a:lnTo>
                    <a:pt x="1754308" y="2778423"/>
                  </a:lnTo>
                  <a:cubicBezTo>
                    <a:pt x="1645406" y="2746982"/>
                    <a:pt x="1536123" y="2722894"/>
                    <a:pt x="1454225" y="2646194"/>
                  </a:cubicBezTo>
                  <a:lnTo>
                    <a:pt x="1495428" y="2601821"/>
                  </a:lnTo>
                  <a:cubicBezTo>
                    <a:pt x="1524840" y="2629459"/>
                    <a:pt x="1547407" y="2606132"/>
                    <a:pt x="1571495" y="2586862"/>
                  </a:cubicBezTo>
                  <a:cubicBezTo>
                    <a:pt x="1582195" y="2579711"/>
                    <a:pt x="1594758" y="2575832"/>
                    <a:pt x="1607626" y="2575705"/>
                  </a:cubicBezTo>
                  <a:cubicBezTo>
                    <a:pt x="1621470" y="2576200"/>
                    <a:pt x="1635200" y="2578507"/>
                    <a:pt x="1648448" y="2582551"/>
                  </a:cubicBezTo>
                  <a:cubicBezTo>
                    <a:pt x="1694089" y="2592440"/>
                    <a:pt x="1735798" y="2607907"/>
                    <a:pt x="1752279" y="2658618"/>
                  </a:cubicBezTo>
                  <a:cubicBezTo>
                    <a:pt x="1754663" y="2663663"/>
                    <a:pt x="1757972" y="2668228"/>
                    <a:pt x="1762041" y="2672056"/>
                  </a:cubicBezTo>
                  <a:cubicBezTo>
                    <a:pt x="1762802" y="2673070"/>
                    <a:pt x="1765211" y="2672690"/>
                    <a:pt x="1774719" y="2674085"/>
                  </a:cubicBezTo>
                  <a:lnTo>
                    <a:pt x="1733897" y="2600553"/>
                  </a:lnTo>
                  <a:cubicBezTo>
                    <a:pt x="1734658" y="2599286"/>
                    <a:pt x="1735291" y="2597131"/>
                    <a:pt x="1736686" y="2596370"/>
                  </a:cubicBezTo>
                  <a:cubicBezTo>
                    <a:pt x="1778649" y="2574564"/>
                    <a:pt x="1796145" y="2564041"/>
                    <a:pt x="1808696" y="2568098"/>
                  </a:cubicBezTo>
                  <a:close/>
                  <a:moveTo>
                    <a:pt x="4201626" y="2568225"/>
                  </a:moveTo>
                  <a:cubicBezTo>
                    <a:pt x="4247520" y="2568986"/>
                    <a:pt x="4293921" y="2578875"/>
                    <a:pt x="4315726" y="2598525"/>
                  </a:cubicBezTo>
                  <a:lnTo>
                    <a:pt x="4315726" y="2598525"/>
                  </a:lnTo>
                  <a:cubicBezTo>
                    <a:pt x="4293921" y="2579001"/>
                    <a:pt x="4247267" y="2568986"/>
                    <a:pt x="4201626" y="2568606"/>
                  </a:cubicBezTo>
                  <a:close/>
                  <a:moveTo>
                    <a:pt x="2443345" y="2567338"/>
                  </a:moveTo>
                  <a:lnTo>
                    <a:pt x="2443345" y="2567338"/>
                  </a:lnTo>
                  <a:cubicBezTo>
                    <a:pt x="2448290" y="2586354"/>
                    <a:pt x="2452980" y="2605371"/>
                    <a:pt x="2457798" y="2624134"/>
                  </a:cubicBezTo>
                  <a:lnTo>
                    <a:pt x="2469081" y="2621091"/>
                  </a:lnTo>
                  <a:lnTo>
                    <a:pt x="2457798" y="2623500"/>
                  </a:lnTo>
                  <a:lnTo>
                    <a:pt x="2443345" y="2566831"/>
                  </a:lnTo>
                  <a:close/>
                  <a:moveTo>
                    <a:pt x="3333706" y="2566577"/>
                  </a:moveTo>
                  <a:lnTo>
                    <a:pt x="3336748" y="2577987"/>
                  </a:lnTo>
                  <a:lnTo>
                    <a:pt x="3330029" y="2601441"/>
                  </a:lnTo>
                  <a:lnTo>
                    <a:pt x="3304673" y="2620331"/>
                  </a:lnTo>
                  <a:lnTo>
                    <a:pt x="3304673" y="2620331"/>
                  </a:lnTo>
                  <a:lnTo>
                    <a:pt x="3296813" y="2624768"/>
                  </a:lnTo>
                  <a:lnTo>
                    <a:pt x="3304673" y="2620585"/>
                  </a:lnTo>
                  <a:lnTo>
                    <a:pt x="3304673" y="2620585"/>
                  </a:lnTo>
                  <a:lnTo>
                    <a:pt x="3304673" y="2620585"/>
                  </a:lnTo>
                  <a:cubicBezTo>
                    <a:pt x="3314233" y="2615868"/>
                    <a:pt x="3322828" y="2609415"/>
                    <a:pt x="3330029" y="2601568"/>
                  </a:cubicBezTo>
                  <a:lnTo>
                    <a:pt x="3330029" y="2601568"/>
                  </a:lnTo>
                  <a:lnTo>
                    <a:pt x="3330029" y="2601568"/>
                  </a:lnTo>
                  <a:cubicBezTo>
                    <a:pt x="3335392" y="2595153"/>
                    <a:pt x="3337788" y="2586773"/>
                    <a:pt x="3336621" y="2578494"/>
                  </a:cubicBezTo>
                  <a:close/>
                  <a:moveTo>
                    <a:pt x="4722049" y="2565563"/>
                  </a:moveTo>
                  <a:lnTo>
                    <a:pt x="4685663" y="2663309"/>
                  </a:lnTo>
                  <a:lnTo>
                    <a:pt x="4722049" y="2565690"/>
                  </a:lnTo>
                  <a:close/>
                  <a:moveTo>
                    <a:pt x="1551337" y="2561126"/>
                  </a:moveTo>
                  <a:cubicBezTo>
                    <a:pt x="1559616" y="2561151"/>
                    <a:pt x="1567704" y="2563661"/>
                    <a:pt x="1574537" y="2568352"/>
                  </a:cubicBezTo>
                  <a:cubicBezTo>
                    <a:pt x="1554633" y="2583185"/>
                    <a:pt x="1541702" y="2607780"/>
                    <a:pt x="1505570" y="2595356"/>
                  </a:cubicBezTo>
                  <a:cubicBezTo>
                    <a:pt x="1523699" y="2584960"/>
                    <a:pt x="1532320" y="2562140"/>
                    <a:pt x="1551337" y="2561379"/>
                  </a:cubicBezTo>
                  <a:close/>
                  <a:moveTo>
                    <a:pt x="1277877" y="2557069"/>
                  </a:moveTo>
                  <a:lnTo>
                    <a:pt x="1328588" y="2589777"/>
                  </a:lnTo>
                  <a:cubicBezTo>
                    <a:pt x="1287132" y="2603850"/>
                    <a:pt x="1277877" y="2596623"/>
                    <a:pt x="1277877" y="2557069"/>
                  </a:cubicBezTo>
                  <a:close/>
                  <a:moveTo>
                    <a:pt x="4677676" y="2554026"/>
                  </a:moveTo>
                  <a:lnTo>
                    <a:pt x="4640658" y="2650758"/>
                  </a:lnTo>
                  <a:lnTo>
                    <a:pt x="4625191" y="2657730"/>
                  </a:lnTo>
                  <a:lnTo>
                    <a:pt x="4622148" y="2658998"/>
                  </a:lnTo>
                  <a:lnTo>
                    <a:pt x="4603385" y="2651265"/>
                  </a:lnTo>
                  <a:lnTo>
                    <a:pt x="4622022" y="2658998"/>
                  </a:lnTo>
                  <a:lnTo>
                    <a:pt x="4622022" y="2658998"/>
                  </a:lnTo>
                  <a:lnTo>
                    <a:pt x="4625064" y="2657730"/>
                  </a:lnTo>
                  <a:lnTo>
                    <a:pt x="4640404" y="2651011"/>
                  </a:lnTo>
                  <a:lnTo>
                    <a:pt x="4640404" y="2651011"/>
                  </a:lnTo>
                  <a:lnTo>
                    <a:pt x="4640404" y="2651011"/>
                  </a:lnTo>
                  <a:lnTo>
                    <a:pt x="4677170" y="2554407"/>
                  </a:lnTo>
                  <a:close/>
                  <a:moveTo>
                    <a:pt x="4729402" y="2549209"/>
                  </a:moveTo>
                  <a:cubicBezTo>
                    <a:pt x="4723063" y="2547814"/>
                    <a:pt x="4710385" y="2550857"/>
                    <a:pt x="4708991" y="2555294"/>
                  </a:cubicBezTo>
                  <a:cubicBezTo>
                    <a:pt x="4709752" y="2553139"/>
                    <a:pt x="4713555" y="2551237"/>
                    <a:pt x="4717612" y="2550096"/>
                  </a:cubicBezTo>
                  <a:close/>
                  <a:moveTo>
                    <a:pt x="1497837" y="2547814"/>
                  </a:moveTo>
                  <a:lnTo>
                    <a:pt x="1497837" y="2547814"/>
                  </a:lnTo>
                  <a:lnTo>
                    <a:pt x="1529658" y="2561379"/>
                  </a:lnTo>
                  <a:lnTo>
                    <a:pt x="1484272" y="2591933"/>
                  </a:lnTo>
                  <a:lnTo>
                    <a:pt x="1479454" y="2582297"/>
                  </a:lnTo>
                  <a:lnTo>
                    <a:pt x="1497837" y="2547560"/>
                  </a:lnTo>
                  <a:close/>
                  <a:moveTo>
                    <a:pt x="1442561" y="2531713"/>
                  </a:moveTo>
                  <a:lnTo>
                    <a:pt x="1483130" y="2548321"/>
                  </a:lnTo>
                  <a:cubicBezTo>
                    <a:pt x="1476170" y="2561087"/>
                    <a:pt x="1468284" y="2573334"/>
                    <a:pt x="1459550" y="2584960"/>
                  </a:cubicBezTo>
                  <a:cubicBezTo>
                    <a:pt x="1454314" y="2589664"/>
                    <a:pt x="1447011" y="2591299"/>
                    <a:pt x="1440279" y="2589270"/>
                  </a:cubicBezTo>
                  <a:cubicBezTo>
                    <a:pt x="1436096" y="2587115"/>
                    <a:pt x="1433814" y="2576593"/>
                    <a:pt x="1434574" y="2570507"/>
                  </a:cubicBezTo>
                  <a:cubicBezTo>
                    <a:pt x="1436540" y="2557436"/>
                    <a:pt x="1439202" y="2544492"/>
                    <a:pt x="1442561" y="2531713"/>
                  </a:cubicBezTo>
                  <a:close/>
                  <a:moveTo>
                    <a:pt x="4622402" y="2531713"/>
                  </a:moveTo>
                  <a:lnTo>
                    <a:pt x="4698468" y="2545279"/>
                  </a:lnTo>
                  <a:lnTo>
                    <a:pt x="4685790" y="2580396"/>
                  </a:lnTo>
                  <a:lnTo>
                    <a:pt x="4698468" y="2545279"/>
                  </a:lnTo>
                  <a:cubicBezTo>
                    <a:pt x="4673937" y="2536975"/>
                    <a:pt x="4648289" y="2532410"/>
                    <a:pt x="4622402" y="2531713"/>
                  </a:cubicBezTo>
                  <a:close/>
                  <a:moveTo>
                    <a:pt x="1228814" y="2528037"/>
                  </a:moveTo>
                  <a:cubicBezTo>
                    <a:pt x="1236928" y="2550223"/>
                    <a:pt x="1273313" y="2542870"/>
                    <a:pt x="1261650" y="2574437"/>
                  </a:cubicBezTo>
                  <a:cubicBezTo>
                    <a:pt x="1234012" y="2575071"/>
                    <a:pt x="1228814" y="2568352"/>
                    <a:pt x="1228814" y="2528037"/>
                  </a:cubicBezTo>
                  <a:close/>
                  <a:moveTo>
                    <a:pt x="4517937" y="2510288"/>
                  </a:moveTo>
                  <a:cubicBezTo>
                    <a:pt x="4525949" y="2519517"/>
                    <a:pt x="4537207" y="2525286"/>
                    <a:pt x="4549377" y="2526388"/>
                  </a:cubicBezTo>
                  <a:cubicBezTo>
                    <a:pt x="4537309" y="2525197"/>
                    <a:pt x="4526152" y="2519441"/>
                    <a:pt x="4518191" y="2510288"/>
                  </a:cubicBezTo>
                  <a:close/>
                  <a:moveTo>
                    <a:pt x="1407697" y="2508386"/>
                  </a:moveTo>
                  <a:lnTo>
                    <a:pt x="1431659" y="2521064"/>
                  </a:lnTo>
                  <a:cubicBezTo>
                    <a:pt x="1427855" y="2539193"/>
                    <a:pt x="1424305" y="2556181"/>
                    <a:pt x="1421263" y="2572916"/>
                  </a:cubicBezTo>
                  <a:cubicBezTo>
                    <a:pt x="1395020" y="2567591"/>
                    <a:pt x="1392738" y="2554787"/>
                    <a:pt x="1407697" y="2508259"/>
                  </a:cubicBezTo>
                  <a:close/>
                  <a:moveTo>
                    <a:pt x="4948981" y="2492666"/>
                  </a:moveTo>
                  <a:lnTo>
                    <a:pt x="4939854" y="2495581"/>
                  </a:lnTo>
                  <a:cubicBezTo>
                    <a:pt x="4929584" y="2499131"/>
                    <a:pt x="4919062" y="2502428"/>
                    <a:pt x="4908539" y="2505344"/>
                  </a:cubicBezTo>
                  <a:lnTo>
                    <a:pt x="4899538" y="2508133"/>
                  </a:lnTo>
                  <a:cubicBezTo>
                    <a:pt x="4890968" y="2509540"/>
                    <a:pt x="4882499" y="2511479"/>
                    <a:pt x="4874182" y="2513964"/>
                  </a:cubicBezTo>
                  <a:lnTo>
                    <a:pt x="4874182" y="2513964"/>
                  </a:lnTo>
                  <a:cubicBezTo>
                    <a:pt x="4869225" y="2515435"/>
                    <a:pt x="4864814" y="2518351"/>
                    <a:pt x="4861504" y="2522332"/>
                  </a:cubicBezTo>
                  <a:lnTo>
                    <a:pt x="4874943" y="2513964"/>
                  </a:lnTo>
                  <a:lnTo>
                    <a:pt x="4900298" y="2508133"/>
                  </a:lnTo>
                  <a:lnTo>
                    <a:pt x="4900298" y="2508133"/>
                  </a:lnTo>
                  <a:lnTo>
                    <a:pt x="4909553" y="2505597"/>
                  </a:lnTo>
                  <a:lnTo>
                    <a:pt x="4940867" y="2495708"/>
                  </a:lnTo>
                  <a:lnTo>
                    <a:pt x="4949996" y="2492539"/>
                  </a:lnTo>
                  <a:close/>
                  <a:moveTo>
                    <a:pt x="1714627" y="2487088"/>
                  </a:moveTo>
                  <a:cubicBezTo>
                    <a:pt x="1717289" y="2492919"/>
                    <a:pt x="1722994" y="2499131"/>
                    <a:pt x="1721980" y="2504329"/>
                  </a:cubicBezTo>
                  <a:cubicBezTo>
                    <a:pt x="1719571" y="2520684"/>
                    <a:pt x="1714627" y="2536658"/>
                    <a:pt x="1710697" y="2552758"/>
                  </a:cubicBezTo>
                  <a:lnTo>
                    <a:pt x="1702456" y="2557956"/>
                  </a:lnTo>
                  <a:cubicBezTo>
                    <a:pt x="1698526" y="2550476"/>
                    <a:pt x="1691299" y="2543123"/>
                    <a:pt x="1691299" y="2536151"/>
                  </a:cubicBezTo>
                  <a:cubicBezTo>
                    <a:pt x="1691883" y="2523092"/>
                    <a:pt x="1694722" y="2510224"/>
                    <a:pt x="1699667" y="2498117"/>
                  </a:cubicBezTo>
                  <a:cubicBezTo>
                    <a:pt x="1701568" y="2493173"/>
                    <a:pt x="1709682" y="2490764"/>
                    <a:pt x="1714627" y="2486707"/>
                  </a:cubicBezTo>
                  <a:close/>
                  <a:moveTo>
                    <a:pt x="1651238" y="2478213"/>
                  </a:moveTo>
                  <a:lnTo>
                    <a:pt x="1651238" y="2478213"/>
                  </a:lnTo>
                  <a:lnTo>
                    <a:pt x="1688257" y="2486961"/>
                  </a:lnTo>
                  <a:cubicBezTo>
                    <a:pt x="1684200" y="2505977"/>
                    <a:pt x="1680777" y="2522712"/>
                    <a:pt x="1676340" y="2543250"/>
                  </a:cubicBezTo>
                  <a:lnTo>
                    <a:pt x="1628798" y="2535263"/>
                  </a:lnTo>
                  <a:cubicBezTo>
                    <a:pt x="1636151" y="2515993"/>
                    <a:pt x="1643124" y="2498497"/>
                    <a:pt x="1650984" y="2478213"/>
                  </a:cubicBezTo>
                  <a:close/>
                  <a:moveTo>
                    <a:pt x="4950123" y="2471367"/>
                  </a:moveTo>
                  <a:lnTo>
                    <a:pt x="4948981" y="2479988"/>
                  </a:lnTo>
                  <a:lnTo>
                    <a:pt x="4948981" y="2481002"/>
                  </a:lnTo>
                  <a:lnTo>
                    <a:pt x="4867209" y="2505597"/>
                  </a:lnTo>
                  <a:lnTo>
                    <a:pt x="4948981" y="2481002"/>
                  </a:lnTo>
                  <a:lnTo>
                    <a:pt x="4948981" y="2481002"/>
                  </a:lnTo>
                  <a:lnTo>
                    <a:pt x="4948981" y="2481002"/>
                  </a:lnTo>
                  <a:lnTo>
                    <a:pt x="4948981" y="2480115"/>
                  </a:lnTo>
                  <a:cubicBezTo>
                    <a:pt x="4948981" y="2477199"/>
                    <a:pt x="4948981" y="2474283"/>
                    <a:pt x="4949869" y="2471494"/>
                  </a:cubicBezTo>
                  <a:close/>
                  <a:moveTo>
                    <a:pt x="2195368" y="2467056"/>
                  </a:moveTo>
                  <a:cubicBezTo>
                    <a:pt x="2172485" y="2570799"/>
                    <a:pt x="2175312" y="2678560"/>
                    <a:pt x="2203609" y="2780958"/>
                  </a:cubicBezTo>
                  <a:cubicBezTo>
                    <a:pt x="2217808" y="2829641"/>
                    <a:pt x="2245952" y="2857025"/>
                    <a:pt x="2285127" y="2860068"/>
                  </a:cubicBezTo>
                  <a:lnTo>
                    <a:pt x="2307186" y="2857786"/>
                  </a:lnTo>
                  <a:lnTo>
                    <a:pt x="2328105" y="2855630"/>
                  </a:lnTo>
                  <a:lnTo>
                    <a:pt x="2340782" y="2851827"/>
                  </a:lnTo>
                  <a:lnTo>
                    <a:pt x="2348009" y="2853095"/>
                  </a:lnTo>
                  <a:cubicBezTo>
                    <a:pt x="2347248" y="2859307"/>
                    <a:pt x="2346361" y="2864885"/>
                    <a:pt x="2345726" y="2870337"/>
                  </a:cubicBezTo>
                  <a:lnTo>
                    <a:pt x="2380717" y="2876295"/>
                  </a:lnTo>
                  <a:cubicBezTo>
                    <a:pt x="2394485" y="2878958"/>
                    <a:pt x="2408418" y="2880618"/>
                    <a:pt x="2422427" y="2881240"/>
                  </a:cubicBezTo>
                  <a:lnTo>
                    <a:pt x="2380971" y="2876169"/>
                  </a:lnTo>
                  <a:lnTo>
                    <a:pt x="2345980" y="2870337"/>
                  </a:lnTo>
                  <a:cubicBezTo>
                    <a:pt x="2346740" y="2864758"/>
                    <a:pt x="2347501" y="2859180"/>
                    <a:pt x="2348262" y="2852968"/>
                  </a:cubicBezTo>
                  <a:cubicBezTo>
                    <a:pt x="2345600" y="2852968"/>
                    <a:pt x="2342684" y="2851066"/>
                    <a:pt x="2340782" y="2851827"/>
                  </a:cubicBezTo>
                  <a:lnTo>
                    <a:pt x="2340782" y="2851827"/>
                  </a:lnTo>
                  <a:cubicBezTo>
                    <a:pt x="2336624" y="2853310"/>
                    <a:pt x="2332389" y="2854591"/>
                    <a:pt x="2328105" y="2855630"/>
                  </a:cubicBezTo>
                  <a:lnTo>
                    <a:pt x="2307440" y="2857786"/>
                  </a:lnTo>
                  <a:lnTo>
                    <a:pt x="2285760" y="2859941"/>
                  </a:lnTo>
                  <a:cubicBezTo>
                    <a:pt x="2246713" y="2856391"/>
                    <a:pt x="2218568" y="2829514"/>
                    <a:pt x="2204496" y="2780831"/>
                  </a:cubicBezTo>
                  <a:cubicBezTo>
                    <a:pt x="2189891" y="2730311"/>
                    <a:pt x="2181955" y="2678103"/>
                    <a:pt x="2180915" y="2625529"/>
                  </a:cubicBezTo>
                  <a:close/>
                  <a:moveTo>
                    <a:pt x="4447575" y="2462493"/>
                  </a:moveTo>
                  <a:lnTo>
                    <a:pt x="4427164" y="2536658"/>
                  </a:lnTo>
                  <a:lnTo>
                    <a:pt x="4447575" y="2462873"/>
                  </a:lnTo>
                  <a:lnTo>
                    <a:pt x="4486876" y="2523726"/>
                  </a:lnTo>
                  <a:lnTo>
                    <a:pt x="4447575" y="2462493"/>
                  </a:lnTo>
                  <a:close/>
                  <a:moveTo>
                    <a:pt x="1031548" y="2439419"/>
                  </a:moveTo>
                  <a:lnTo>
                    <a:pt x="1130055" y="2439419"/>
                  </a:lnTo>
                  <a:cubicBezTo>
                    <a:pt x="1079343" y="2457675"/>
                    <a:pt x="1043592" y="2457168"/>
                    <a:pt x="1031548" y="2439419"/>
                  </a:cubicBezTo>
                  <a:close/>
                  <a:moveTo>
                    <a:pt x="4515148" y="2436503"/>
                  </a:moveTo>
                  <a:cubicBezTo>
                    <a:pt x="4517784" y="2438253"/>
                    <a:pt x="4520206" y="2440294"/>
                    <a:pt x="4522374" y="2442588"/>
                  </a:cubicBezTo>
                  <a:lnTo>
                    <a:pt x="4522374" y="2442588"/>
                  </a:lnTo>
                  <a:cubicBezTo>
                    <a:pt x="4520409" y="2440040"/>
                    <a:pt x="4517899" y="2437961"/>
                    <a:pt x="4515021" y="2436503"/>
                  </a:cubicBezTo>
                  <a:close/>
                  <a:moveTo>
                    <a:pt x="2424202" y="2426741"/>
                  </a:moveTo>
                  <a:lnTo>
                    <a:pt x="2418750" y="2439419"/>
                  </a:lnTo>
                  <a:lnTo>
                    <a:pt x="2418750" y="2439419"/>
                  </a:lnTo>
                  <a:lnTo>
                    <a:pt x="2420145" y="2447406"/>
                  </a:lnTo>
                  <a:lnTo>
                    <a:pt x="2421159" y="2454252"/>
                  </a:lnTo>
                  <a:cubicBezTo>
                    <a:pt x="2423428" y="2460249"/>
                    <a:pt x="2427130" y="2465599"/>
                    <a:pt x="2431936" y="2469846"/>
                  </a:cubicBezTo>
                  <a:lnTo>
                    <a:pt x="2439035" y="2472254"/>
                  </a:lnTo>
                  <a:lnTo>
                    <a:pt x="2443979" y="2474283"/>
                  </a:lnTo>
                  <a:lnTo>
                    <a:pt x="2443979" y="2474283"/>
                  </a:lnTo>
                  <a:lnTo>
                    <a:pt x="2445120" y="2474283"/>
                  </a:lnTo>
                  <a:cubicBezTo>
                    <a:pt x="2448847" y="2474080"/>
                    <a:pt x="2452422" y="2472749"/>
                    <a:pt x="2455389" y="2470480"/>
                  </a:cubicBezTo>
                  <a:lnTo>
                    <a:pt x="2455389" y="2470480"/>
                  </a:lnTo>
                  <a:lnTo>
                    <a:pt x="2455389" y="2470480"/>
                  </a:lnTo>
                  <a:lnTo>
                    <a:pt x="2470095" y="2453111"/>
                  </a:lnTo>
                  <a:lnTo>
                    <a:pt x="2455262" y="2470480"/>
                  </a:lnTo>
                  <a:lnTo>
                    <a:pt x="2443726" y="2474156"/>
                  </a:lnTo>
                  <a:lnTo>
                    <a:pt x="2438527" y="2472254"/>
                  </a:lnTo>
                  <a:lnTo>
                    <a:pt x="2431809" y="2469592"/>
                  </a:lnTo>
                  <a:cubicBezTo>
                    <a:pt x="2426877" y="2465383"/>
                    <a:pt x="2423048" y="2460020"/>
                    <a:pt x="2420652" y="2453998"/>
                  </a:cubicBezTo>
                  <a:lnTo>
                    <a:pt x="2419638" y="2447406"/>
                  </a:lnTo>
                  <a:lnTo>
                    <a:pt x="2418370" y="2439419"/>
                  </a:lnTo>
                  <a:lnTo>
                    <a:pt x="2418370" y="2439419"/>
                  </a:lnTo>
                  <a:lnTo>
                    <a:pt x="2418370" y="2439419"/>
                  </a:lnTo>
                  <a:lnTo>
                    <a:pt x="2423568" y="2427375"/>
                  </a:lnTo>
                  <a:close/>
                  <a:moveTo>
                    <a:pt x="4440729" y="2424459"/>
                  </a:moveTo>
                  <a:lnTo>
                    <a:pt x="4415373" y="2512316"/>
                  </a:lnTo>
                  <a:lnTo>
                    <a:pt x="4399653" y="2564929"/>
                  </a:lnTo>
                  <a:lnTo>
                    <a:pt x="4399653" y="2564929"/>
                  </a:lnTo>
                  <a:lnTo>
                    <a:pt x="4399653" y="2564929"/>
                  </a:lnTo>
                  <a:lnTo>
                    <a:pt x="4509189" y="2536151"/>
                  </a:lnTo>
                  <a:lnTo>
                    <a:pt x="4399653" y="2564676"/>
                  </a:lnTo>
                  <a:lnTo>
                    <a:pt x="4415373" y="2512316"/>
                  </a:lnTo>
                  <a:lnTo>
                    <a:pt x="4440729" y="2424332"/>
                  </a:lnTo>
                  <a:close/>
                  <a:moveTo>
                    <a:pt x="4473818" y="2421670"/>
                  </a:moveTo>
                  <a:cubicBezTo>
                    <a:pt x="4485735" y="2424827"/>
                    <a:pt x="4497462" y="2428681"/>
                    <a:pt x="4508935" y="2433207"/>
                  </a:cubicBezTo>
                  <a:lnTo>
                    <a:pt x="4506653" y="2432193"/>
                  </a:lnTo>
                  <a:lnTo>
                    <a:pt x="4473818" y="2421670"/>
                  </a:lnTo>
                  <a:close/>
                  <a:moveTo>
                    <a:pt x="4578537" y="2419515"/>
                  </a:moveTo>
                  <a:lnTo>
                    <a:pt x="4578537" y="2419515"/>
                  </a:lnTo>
                  <a:cubicBezTo>
                    <a:pt x="4582112" y="2420427"/>
                    <a:pt x="4585458" y="2422012"/>
                    <a:pt x="4588425" y="2424206"/>
                  </a:cubicBezTo>
                  <a:cubicBezTo>
                    <a:pt x="4585598" y="2421772"/>
                    <a:pt x="4582263" y="2419996"/>
                    <a:pt x="4578663" y="2419008"/>
                  </a:cubicBezTo>
                  <a:close/>
                  <a:moveTo>
                    <a:pt x="4430587" y="2419515"/>
                  </a:moveTo>
                  <a:lnTo>
                    <a:pt x="4323206" y="2486580"/>
                  </a:lnTo>
                  <a:lnTo>
                    <a:pt x="4386595" y="2570887"/>
                  </a:lnTo>
                  <a:lnTo>
                    <a:pt x="4324094" y="2486453"/>
                  </a:lnTo>
                  <a:lnTo>
                    <a:pt x="4431094" y="2419515"/>
                  </a:lnTo>
                  <a:close/>
                  <a:moveTo>
                    <a:pt x="4568648" y="2418627"/>
                  </a:moveTo>
                  <a:lnTo>
                    <a:pt x="4567507" y="2419769"/>
                  </a:lnTo>
                  <a:lnTo>
                    <a:pt x="4561548" y="2422051"/>
                  </a:lnTo>
                  <a:cubicBezTo>
                    <a:pt x="4558987" y="2424206"/>
                    <a:pt x="4557327" y="2427236"/>
                    <a:pt x="4556858" y="2430544"/>
                  </a:cubicBezTo>
                  <a:lnTo>
                    <a:pt x="4556858" y="2430544"/>
                  </a:lnTo>
                  <a:lnTo>
                    <a:pt x="4556858" y="2431305"/>
                  </a:lnTo>
                  <a:cubicBezTo>
                    <a:pt x="4554943" y="2443628"/>
                    <a:pt x="4554221" y="2456115"/>
                    <a:pt x="4554703" y="2468578"/>
                  </a:cubicBezTo>
                  <a:lnTo>
                    <a:pt x="4555716" y="2505344"/>
                  </a:lnTo>
                  <a:cubicBezTo>
                    <a:pt x="4554056" y="2480635"/>
                    <a:pt x="4554474" y="2455824"/>
                    <a:pt x="4556985" y="2431179"/>
                  </a:cubicBezTo>
                  <a:lnTo>
                    <a:pt x="4556985" y="2430291"/>
                  </a:lnTo>
                  <a:lnTo>
                    <a:pt x="4556985" y="2430291"/>
                  </a:lnTo>
                  <a:lnTo>
                    <a:pt x="4567507" y="2419515"/>
                  </a:lnTo>
                  <a:lnTo>
                    <a:pt x="4570676" y="2418374"/>
                  </a:lnTo>
                  <a:close/>
                  <a:moveTo>
                    <a:pt x="2452980" y="2413430"/>
                  </a:moveTo>
                  <a:lnTo>
                    <a:pt x="2454502" y="2415712"/>
                  </a:lnTo>
                  <a:lnTo>
                    <a:pt x="2461221" y="2425854"/>
                  </a:lnTo>
                  <a:lnTo>
                    <a:pt x="2462109" y="2425854"/>
                  </a:lnTo>
                  <a:cubicBezTo>
                    <a:pt x="2466393" y="2429264"/>
                    <a:pt x="2471731" y="2431052"/>
                    <a:pt x="2477195" y="2430925"/>
                  </a:cubicBezTo>
                  <a:lnTo>
                    <a:pt x="2478336" y="2430925"/>
                  </a:lnTo>
                  <a:lnTo>
                    <a:pt x="2478336" y="2430925"/>
                  </a:lnTo>
                  <a:lnTo>
                    <a:pt x="2478336" y="2430925"/>
                  </a:lnTo>
                  <a:lnTo>
                    <a:pt x="2488986" y="2416219"/>
                  </a:lnTo>
                  <a:lnTo>
                    <a:pt x="2478082" y="2430925"/>
                  </a:lnTo>
                  <a:lnTo>
                    <a:pt x="2476815" y="2430925"/>
                  </a:lnTo>
                  <a:lnTo>
                    <a:pt x="2461728" y="2425854"/>
                  </a:lnTo>
                  <a:lnTo>
                    <a:pt x="2460967" y="2425854"/>
                  </a:lnTo>
                  <a:lnTo>
                    <a:pt x="2454122" y="2415965"/>
                  </a:lnTo>
                  <a:lnTo>
                    <a:pt x="2452980" y="2414190"/>
                  </a:lnTo>
                  <a:lnTo>
                    <a:pt x="2452980" y="2414190"/>
                  </a:lnTo>
                  <a:close/>
                  <a:moveTo>
                    <a:pt x="4566493" y="2410006"/>
                  </a:moveTo>
                  <a:lnTo>
                    <a:pt x="4557745" y="2415458"/>
                  </a:lnTo>
                  <a:lnTo>
                    <a:pt x="4566746" y="2410006"/>
                  </a:lnTo>
                  <a:close/>
                  <a:moveTo>
                    <a:pt x="4735361" y="2404935"/>
                  </a:moveTo>
                  <a:cubicBezTo>
                    <a:pt x="4733332" y="2418881"/>
                    <a:pt x="4731684" y="2431305"/>
                    <a:pt x="4730416" y="2442081"/>
                  </a:cubicBezTo>
                  <a:lnTo>
                    <a:pt x="4729656" y="2451843"/>
                  </a:lnTo>
                  <a:lnTo>
                    <a:pt x="4728895" y="2457295"/>
                  </a:lnTo>
                  <a:lnTo>
                    <a:pt x="4728895" y="2459323"/>
                  </a:lnTo>
                  <a:lnTo>
                    <a:pt x="4728895" y="2470353"/>
                  </a:lnTo>
                  <a:lnTo>
                    <a:pt x="4728895" y="2470353"/>
                  </a:lnTo>
                  <a:lnTo>
                    <a:pt x="4728895" y="2474917"/>
                  </a:lnTo>
                  <a:lnTo>
                    <a:pt x="4728895" y="2491651"/>
                  </a:lnTo>
                  <a:lnTo>
                    <a:pt x="4732952" y="2500399"/>
                  </a:lnTo>
                  <a:lnTo>
                    <a:pt x="4733966" y="2506738"/>
                  </a:lnTo>
                  <a:lnTo>
                    <a:pt x="4736628" y="2508640"/>
                  </a:lnTo>
                  <a:lnTo>
                    <a:pt x="4738530" y="2512697"/>
                  </a:lnTo>
                  <a:lnTo>
                    <a:pt x="4760716" y="2525374"/>
                  </a:lnTo>
                  <a:cubicBezTo>
                    <a:pt x="4778921" y="2531472"/>
                    <a:pt x="4797456" y="2536505"/>
                    <a:pt x="4816245" y="2540461"/>
                  </a:cubicBezTo>
                  <a:lnTo>
                    <a:pt x="4760843" y="2525374"/>
                  </a:lnTo>
                  <a:lnTo>
                    <a:pt x="4736755" y="2508133"/>
                  </a:lnTo>
                  <a:lnTo>
                    <a:pt x="4732952" y="2499892"/>
                  </a:lnTo>
                  <a:lnTo>
                    <a:pt x="4728895" y="2474536"/>
                  </a:lnTo>
                  <a:lnTo>
                    <a:pt x="4728895" y="2459450"/>
                  </a:lnTo>
                  <a:lnTo>
                    <a:pt x="4729656" y="2451590"/>
                  </a:lnTo>
                  <a:lnTo>
                    <a:pt x="4735361" y="2404428"/>
                  </a:lnTo>
                  <a:close/>
                  <a:moveTo>
                    <a:pt x="2377294" y="2400878"/>
                  </a:moveTo>
                  <a:cubicBezTo>
                    <a:pt x="2375139" y="2403414"/>
                    <a:pt x="2372857" y="2405949"/>
                    <a:pt x="2370955" y="2408358"/>
                  </a:cubicBezTo>
                  <a:cubicBezTo>
                    <a:pt x="2366708" y="2412923"/>
                    <a:pt x="2362131" y="2417157"/>
                    <a:pt x="2357263" y="2421036"/>
                  </a:cubicBezTo>
                  <a:lnTo>
                    <a:pt x="2346107" y="2426234"/>
                  </a:lnTo>
                  <a:cubicBezTo>
                    <a:pt x="2350544" y="2428516"/>
                    <a:pt x="2363982" y="2416599"/>
                    <a:pt x="2371462" y="2408739"/>
                  </a:cubicBezTo>
                  <a:lnTo>
                    <a:pt x="2377801" y="2401259"/>
                  </a:lnTo>
                  <a:close/>
                  <a:moveTo>
                    <a:pt x="1630066" y="2400245"/>
                  </a:moveTo>
                  <a:cubicBezTo>
                    <a:pt x="1649843" y="2415965"/>
                    <a:pt x="1651492" y="2437264"/>
                    <a:pt x="1641856" y="2460844"/>
                  </a:cubicBezTo>
                  <a:cubicBezTo>
                    <a:pt x="1632221" y="2484425"/>
                    <a:pt x="1623980" y="2507626"/>
                    <a:pt x="1614092" y="2530699"/>
                  </a:cubicBezTo>
                  <a:cubicBezTo>
                    <a:pt x="1608210" y="2547712"/>
                    <a:pt x="1589662" y="2556726"/>
                    <a:pt x="1572661" y="2550857"/>
                  </a:cubicBezTo>
                  <a:cubicBezTo>
                    <a:pt x="1572306" y="2550730"/>
                    <a:pt x="1571964" y="2550603"/>
                    <a:pt x="1571621" y="2550476"/>
                  </a:cubicBezTo>
                  <a:close/>
                  <a:moveTo>
                    <a:pt x="1381201" y="2398470"/>
                  </a:moveTo>
                  <a:cubicBezTo>
                    <a:pt x="1387755" y="2395516"/>
                    <a:pt x="1395337" y="2395845"/>
                    <a:pt x="1401612" y="2399357"/>
                  </a:cubicBezTo>
                  <a:cubicBezTo>
                    <a:pt x="1416826" y="2406076"/>
                    <a:pt x="1415684" y="2416853"/>
                    <a:pt x="1411627" y="2431305"/>
                  </a:cubicBezTo>
                  <a:cubicBezTo>
                    <a:pt x="1402246" y="2463126"/>
                    <a:pt x="1395907" y="2495581"/>
                    <a:pt x="1388047" y="2527656"/>
                  </a:cubicBezTo>
                  <a:cubicBezTo>
                    <a:pt x="1387033" y="2532094"/>
                    <a:pt x="1388047" y="2538940"/>
                    <a:pt x="1385258" y="2540968"/>
                  </a:cubicBezTo>
                  <a:cubicBezTo>
                    <a:pt x="1373721" y="2549336"/>
                    <a:pt x="1361931" y="2556435"/>
                    <a:pt x="1350267" y="2563915"/>
                  </a:cubicBezTo>
                  <a:lnTo>
                    <a:pt x="1332391" y="2533742"/>
                  </a:lnTo>
                  <a:cubicBezTo>
                    <a:pt x="1345069" y="2493426"/>
                    <a:pt x="1356859" y="2454125"/>
                    <a:pt x="1369537" y="2414824"/>
                  </a:cubicBezTo>
                  <a:cubicBezTo>
                    <a:pt x="1371084" y="2408041"/>
                    <a:pt x="1375293" y="2402146"/>
                    <a:pt x="1381201" y="2398470"/>
                  </a:cubicBezTo>
                  <a:close/>
                  <a:moveTo>
                    <a:pt x="4678184" y="2395807"/>
                  </a:moveTo>
                  <a:lnTo>
                    <a:pt x="4678184" y="2395807"/>
                  </a:lnTo>
                  <a:lnTo>
                    <a:pt x="4646870" y="2425981"/>
                  </a:lnTo>
                  <a:lnTo>
                    <a:pt x="4678311" y="2396061"/>
                  </a:lnTo>
                  <a:lnTo>
                    <a:pt x="4678311" y="2396061"/>
                  </a:lnTo>
                  <a:lnTo>
                    <a:pt x="4678311" y="2396061"/>
                  </a:lnTo>
                  <a:lnTo>
                    <a:pt x="4678311" y="2396061"/>
                  </a:lnTo>
                  <a:close/>
                  <a:moveTo>
                    <a:pt x="4655871" y="2395047"/>
                  </a:moveTo>
                  <a:lnTo>
                    <a:pt x="4648518" y="2412923"/>
                  </a:lnTo>
                  <a:lnTo>
                    <a:pt x="4656378" y="2395047"/>
                  </a:lnTo>
                  <a:close/>
                  <a:moveTo>
                    <a:pt x="1611683" y="2389976"/>
                  </a:moveTo>
                  <a:cubicBezTo>
                    <a:pt x="1606054" y="2437276"/>
                    <a:pt x="1590409" y="2482828"/>
                    <a:pt x="1565790" y="2523599"/>
                  </a:cubicBezTo>
                  <a:cubicBezTo>
                    <a:pt x="1548548" y="2553266"/>
                    <a:pt x="1538532" y="2554913"/>
                    <a:pt x="1509373" y="2536277"/>
                  </a:cubicBezTo>
                  <a:cubicBezTo>
                    <a:pt x="1528263" y="2494441"/>
                    <a:pt x="1547407" y="2455647"/>
                    <a:pt x="1563254" y="2415078"/>
                  </a:cubicBezTo>
                  <a:cubicBezTo>
                    <a:pt x="1572129" y="2390990"/>
                    <a:pt x="1584173" y="2382242"/>
                    <a:pt x="1611683" y="2390483"/>
                  </a:cubicBezTo>
                  <a:close/>
                  <a:moveTo>
                    <a:pt x="4550519" y="2387440"/>
                  </a:moveTo>
                  <a:lnTo>
                    <a:pt x="4540377" y="2388328"/>
                  </a:lnTo>
                  <a:cubicBezTo>
                    <a:pt x="4508048" y="2393779"/>
                    <a:pt x="4475467" y="2401005"/>
                    <a:pt x="4441997" y="2406076"/>
                  </a:cubicBezTo>
                  <a:close/>
                  <a:moveTo>
                    <a:pt x="4712794" y="2381481"/>
                  </a:moveTo>
                  <a:lnTo>
                    <a:pt x="4712794" y="2455647"/>
                  </a:lnTo>
                  <a:cubicBezTo>
                    <a:pt x="4712794" y="2479227"/>
                    <a:pt x="4712794" y="2502301"/>
                    <a:pt x="4713428" y="2525374"/>
                  </a:cubicBezTo>
                  <a:cubicBezTo>
                    <a:pt x="4713428" y="2529304"/>
                    <a:pt x="4720908" y="2535516"/>
                    <a:pt x="4726106" y="2536784"/>
                  </a:cubicBezTo>
                  <a:cubicBezTo>
                    <a:pt x="4721035" y="2535516"/>
                    <a:pt x="4713428" y="2529431"/>
                    <a:pt x="4713428" y="2525374"/>
                  </a:cubicBezTo>
                  <a:cubicBezTo>
                    <a:pt x="4713428" y="2479354"/>
                    <a:pt x="4713428" y="2433460"/>
                    <a:pt x="4713428" y="2380974"/>
                  </a:cubicBezTo>
                  <a:close/>
                  <a:moveTo>
                    <a:pt x="1524587" y="2379580"/>
                  </a:moveTo>
                  <a:lnTo>
                    <a:pt x="1562620" y="2389976"/>
                  </a:lnTo>
                  <a:cubicBezTo>
                    <a:pt x="1541068" y="2434474"/>
                    <a:pt x="1521670" y="2477072"/>
                    <a:pt x="1499231" y="2518402"/>
                  </a:cubicBezTo>
                  <a:cubicBezTo>
                    <a:pt x="1488835" y="2538813"/>
                    <a:pt x="1473876" y="2536531"/>
                    <a:pt x="1449534" y="2514598"/>
                  </a:cubicBezTo>
                  <a:cubicBezTo>
                    <a:pt x="1474294" y="2469808"/>
                    <a:pt x="1499067" y="2424801"/>
                    <a:pt x="1523826" y="2379580"/>
                  </a:cubicBezTo>
                  <a:close/>
                  <a:moveTo>
                    <a:pt x="1665310" y="2366902"/>
                  </a:moveTo>
                  <a:lnTo>
                    <a:pt x="1665310" y="2427248"/>
                  </a:lnTo>
                  <a:lnTo>
                    <a:pt x="1636531" y="2385665"/>
                  </a:lnTo>
                  <a:lnTo>
                    <a:pt x="1665437" y="2366902"/>
                  </a:lnTo>
                  <a:close/>
                  <a:moveTo>
                    <a:pt x="1351155" y="2366902"/>
                  </a:moveTo>
                  <a:cubicBezTo>
                    <a:pt x="1357329" y="2365673"/>
                    <a:pt x="1363706" y="2367625"/>
                    <a:pt x="1368143" y="2372100"/>
                  </a:cubicBezTo>
                  <a:cubicBezTo>
                    <a:pt x="1371592" y="2377082"/>
                    <a:pt x="1372314" y="2383472"/>
                    <a:pt x="1370045" y="2389088"/>
                  </a:cubicBezTo>
                  <a:cubicBezTo>
                    <a:pt x="1335942" y="2439799"/>
                    <a:pt x="1326813" y="2496469"/>
                    <a:pt x="1324785" y="2555674"/>
                  </a:cubicBezTo>
                  <a:cubicBezTo>
                    <a:pt x="1300951" y="2560999"/>
                    <a:pt x="1288019" y="2555674"/>
                    <a:pt x="1286752" y="2529558"/>
                  </a:cubicBezTo>
                  <a:cubicBezTo>
                    <a:pt x="1284597" y="2478847"/>
                    <a:pt x="1301584" y="2433207"/>
                    <a:pt x="1323897" y="2388581"/>
                  </a:cubicBezTo>
                  <a:cubicBezTo>
                    <a:pt x="1330731" y="2378895"/>
                    <a:pt x="1340188" y="2371377"/>
                    <a:pt x="1351155" y="2366902"/>
                  </a:cubicBezTo>
                  <a:close/>
                  <a:moveTo>
                    <a:pt x="2927129" y="2361070"/>
                  </a:moveTo>
                  <a:lnTo>
                    <a:pt x="2937272" y="2438912"/>
                  </a:lnTo>
                  <a:lnTo>
                    <a:pt x="2940948" y="2436503"/>
                  </a:lnTo>
                  <a:cubicBezTo>
                    <a:pt x="2937272" y="2448294"/>
                    <a:pt x="2932581" y="2460084"/>
                    <a:pt x="2928270" y="2471367"/>
                  </a:cubicBezTo>
                  <a:cubicBezTo>
                    <a:pt x="2923960" y="2482650"/>
                    <a:pt x="2922312" y="2491778"/>
                    <a:pt x="2919395" y="2501920"/>
                  </a:cubicBezTo>
                  <a:cubicBezTo>
                    <a:pt x="2906084" y="2497103"/>
                    <a:pt x="2888336" y="2495708"/>
                    <a:pt x="2881362" y="2486200"/>
                  </a:cubicBezTo>
                  <a:cubicBezTo>
                    <a:pt x="2864121" y="2464014"/>
                    <a:pt x="2864754" y="2438024"/>
                    <a:pt x="2879080" y="2410133"/>
                  </a:cubicBezTo>
                  <a:lnTo>
                    <a:pt x="2893914" y="2417994"/>
                  </a:lnTo>
                  <a:lnTo>
                    <a:pt x="2927256" y="2360690"/>
                  </a:lnTo>
                  <a:close/>
                  <a:moveTo>
                    <a:pt x="2837244" y="2357013"/>
                  </a:moveTo>
                  <a:lnTo>
                    <a:pt x="2845104" y="2358915"/>
                  </a:lnTo>
                  <a:cubicBezTo>
                    <a:pt x="2844343" y="2367536"/>
                    <a:pt x="2846372" y="2378059"/>
                    <a:pt x="2842315" y="2384271"/>
                  </a:cubicBezTo>
                  <a:cubicBezTo>
                    <a:pt x="2809987" y="2436123"/>
                    <a:pt x="2823678" y="2493173"/>
                    <a:pt x="2878067" y="2519923"/>
                  </a:cubicBezTo>
                  <a:cubicBezTo>
                    <a:pt x="2900759" y="2531079"/>
                    <a:pt x="2888969" y="2545279"/>
                    <a:pt x="2886434" y="2559604"/>
                  </a:cubicBezTo>
                  <a:cubicBezTo>
                    <a:pt x="2863106" y="2692214"/>
                    <a:pt x="2855500" y="2825838"/>
                    <a:pt x="2883771" y="2957940"/>
                  </a:cubicBezTo>
                  <a:cubicBezTo>
                    <a:pt x="2899618" y="3032105"/>
                    <a:pt x="2928270" y="3102974"/>
                    <a:pt x="2951851" y="3175618"/>
                  </a:cubicBezTo>
                  <a:cubicBezTo>
                    <a:pt x="2954855" y="3183718"/>
                    <a:pt x="2956111" y="3192352"/>
                    <a:pt x="2955528" y="3200973"/>
                  </a:cubicBezTo>
                  <a:cubicBezTo>
                    <a:pt x="2856920" y="3001907"/>
                    <a:pt x="2829409" y="2775088"/>
                    <a:pt x="2877559" y="2558210"/>
                  </a:cubicBezTo>
                  <a:cubicBezTo>
                    <a:pt x="2842822" y="2569366"/>
                    <a:pt x="2822791" y="2548828"/>
                    <a:pt x="2810874" y="2528037"/>
                  </a:cubicBezTo>
                  <a:cubicBezTo>
                    <a:pt x="2794951" y="2496951"/>
                    <a:pt x="2782209" y="2464331"/>
                    <a:pt x="2772840" y="2430671"/>
                  </a:cubicBezTo>
                  <a:cubicBezTo>
                    <a:pt x="2770939" y="2424966"/>
                    <a:pt x="2777024" y="2414571"/>
                    <a:pt x="2782476" y="2408992"/>
                  </a:cubicBezTo>
                  <a:cubicBezTo>
                    <a:pt x="2799844" y="2390990"/>
                    <a:pt x="2818608" y="2374255"/>
                    <a:pt x="2836864" y="2357140"/>
                  </a:cubicBezTo>
                  <a:close/>
                  <a:moveTo>
                    <a:pt x="1306275" y="2352069"/>
                  </a:moveTo>
                  <a:cubicBezTo>
                    <a:pt x="1314668" y="2351587"/>
                    <a:pt x="1322972" y="2353958"/>
                    <a:pt x="1329856" y="2358788"/>
                  </a:cubicBezTo>
                  <a:cubicBezTo>
                    <a:pt x="1286118" y="2409499"/>
                    <a:pt x="1278004" y="2470733"/>
                    <a:pt x="1271411" y="2534629"/>
                  </a:cubicBezTo>
                  <a:cubicBezTo>
                    <a:pt x="1249225" y="2540968"/>
                    <a:pt x="1238829" y="2527149"/>
                    <a:pt x="1238829" y="2508133"/>
                  </a:cubicBezTo>
                  <a:cubicBezTo>
                    <a:pt x="1238829" y="2455139"/>
                    <a:pt x="1250493" y="2405062"/>
                    <a:pt x="1286498" y="2363733"/>
                  </a:cubicBezTo>
                  <a:cubicBezTo>
                    <a:pt x="1291405" y="2357508"/>
                    <a:pt x="1298453" y="2353350"/>
                    <a:pt x="1306275" y="2352069"/>
                  </a:cubicBezTo>
                  <a:close/>
                  <a:moveTo>
                    <a:pt x="2388831" y="2341673"/>
                  </a:moveTo>
                  <a:lnTo>
                    <a:pt x="2379449" y="2368804"/>
                  </a:lnTo>
                  <a:lnTo>
                    <a:pt x="2378562" y="2369564"/>
                  </a:lnTo>
                  <a:cubicBezTo>
                    <a:pt x="2372197" y="2376689"/>
                    <a:pt x="2364312" y="2382280"/>
                    <a:pt x="2355488" y="2385919"/>
                  </a:cubicBezTo>
                  <a:lnTo>
                    <a:pt x="2353967" y="2409119"/>
                  </a:lnTo>
                  <a:lnTo>
                    <a:pt x="2353967" y="2413303"/>
                  </a:lnTo>
                  <a:lnTo>
                    <a:pt x="2301228" y="2399991"/>
                  </a:lnTo>
                  <a:lnTo>
                    <a:pt x="2354094" y="2413556"/>
                  </a:lnTo>
                  <a:lnTo>
                    <a:pt x="2354094" y="2412923"/>
                  </a:lnTo>
                  <a:lnTo>
                    <a:pt x="2354094" y="2409119"/>
                  </a:lnTo>
                  <a:lnTo>
                    <a:pt x="2355995" y="2385919"/>
                  </a:lnTo>
                  <a:cubicBezTo>
                    <a:pt x="2364756" y="2382331"/>
                    <a:pt x="2372590" y="2376829"/>
                    <a:pt x="2378943" y="2369818"/>
                  </a:cubicBezTo>
                  <a:lnTo>
                    <a:pt x="2379703" y="2369058"/>
                  </a:lnTo>
                  <a:lnTo>
                    <a:pt x="2388958" y="2341673"/>
                  </a:lnTo>
                  <a:close/>
                  <a:moveTo>
                    <a:pt x="1279652" y="2335588"/>
                  </a:moveTo>
                  <a:lnTo>
                    <a:pt x="1283582" y="2344209"/>
                  </a:lnTo>
                  <a:cubicBezTo>
                    <a:pt x="1245080" y="2389443"/>
                    <a:pt x="1224034" y="2446962"/>
                    <a:pt x="1224250" y="2506358"/>
                  </a:cubicBezTo>
                  <a:cubicBezTo>
                    <a:pt x="1198007" y="2500906"/>
                    <a:pt x="1180258" y="2479608"/>
                    <a:pt x="1190147" y="2457928"/>
                  </a:cubicBezTo>
                  <a:cubicBezTo>
                    <a:pt x="1206958" y="2421315"/>
                    <a:pt x="1226405" y="2385982"/>
                    <a:pt x="1248338" y="2352196"/>
                  </a:cubicBezTo>
                  <a:cubicBezTo>
                    <a:pt x="1253790" y="2343448"/>
                    <a:pt x="1269003" y="2341039"/>
                    <a:pt x="1279652" y="2335588"/>
                  </a:cubicBezTo>
                  <a:close/>
                  <a:moveTo>
                    <a:pt x="4364789" y="2333560"/>
                  </a:moveTo>
                  <a:lnTo>
                    <a:pt x="4386722" y="2379200"/>
                  </a:lnTo>
                  <a:lnTo>
                    <a:pt x="4348689" y="2379200"/>
                  </a:lnTo>
                  <a:cubicBezTo>
                    <a:pt x="4336011" y="2358154"/>
                    <a:pt x="4338927" y="2342688"/>
                    <a:pt x="4365297" y="2333560"/>
                  </a:cubicBezTo>
                  <a:close/>
                  <a:moveTo>
                    <a:pt x="1465508" y="2332799"/>
                  </a:moveTo>
                  <a:cubicBezTo>
                    <a:pt x="1450042" y="2358154"/>
                    <a:pt x="1438251" y="2378059"/>
                    <a:pt x="1426207" y="2397709"/>
                  </a:cubicBezTo>
                  <a:cubicBezTo>
                    <a:pt x="1405669" y="2383257"/>
                    <a:pt x="1419235" y="2358788"/>
                    <a:pt x="1465508" y="2332799"/>
                  </a:cubicBezTo>
                  <a:close/>
                  <a:moveTo>
                    <a:pt x="1490864" y="2325699"/>
                  </a:moveTo>
                  <a:lnTo>
                    <a:pt x="1513430" y="2374002"/>
                  </a:lnTo>
                  <a:cubicBezTo>
                    <a:pt x="1493019" y="2412035"/>
                    <a:pt x="1471720" y="2450068"/>
                    <a:pt x="1449281" y="2488989"/>
                  </a:cubicBezTo>
                  <a:cubicBezTo>
                    <a:pt x="1445097" y="2496849"/>
                    <a:pt x="1434955" y="2499512"/>
                    <a:pt x="1427095" y="2504709"/>
                  </a:cubicBezTo>
                  <a:cubicBezTo>
                    <a:pt x="1421352" y="2496748"/>
                    <a:pt x="1416382" y="2488266"/>
                    <a:pt x="1412262" y="2479354"/>
                  </a:cubicBezTo>
                  <a:cubicBezTo>
                    <a:pt x="1410880" y="2473066"/>
                    <a:pt x="1411501" y="2466511"/>
                    <a:pt x="1414036" y="2460591"/>
                  </a:cubicBezTo>
                  <a:cubicBezTo>
                    <a:pt x="1430201" y="2410831"/>
                    <a:pt x="1456342" y="2364886"/>
                    <a:pt x="1490864" y="2325572"/>
                  </a:cubicBezTo>
                  <a:close/>
                  <a:moveTo>
                    <a:pt x="1655675" y="2323671"/>
                  </a:moveTo>
                  <a:lnTo>
                    <a:pt x="1715387" y="2334194"/>
                  </a:lnTo>
                  <a:cubicBezTo>
                    <a:pt x="1711711" y="2368931"/>
                    <a:pt x="1708542" y="2400878"/>
                    <a:pt x="1704991" y="2434474"/>
                  </a:cubicBezTo>
                  <a:lnTo>
                    <a:pt x="1679636" y="2434474"/>
                  </a:lnTo>
                  <a:cubicBezTo>
                    <a:pt x="1676213" y="2397456"/>
                    <a:pt x="1690665" y="2356253"/>
                    <a:pt x="1655548" y="2323671"/>
                  </a:cubicBezTo>
                  <a:close/>
                  <a:moveTo>
                    <a:pt x="4389511" y="2323671"/>
                  </a:moveTo>
                  <a:lnTo>
                    <a:pt x="4389511" y="2323671"/>
                  </a:lnTo>
                  <a:cubicBezTo>
                    <a:pt x="4393314" y="2330517"/>
                    <a:pt x="4396864" y="2337363"/>
                    <a:pt x="4400794" y="2344716"/>
                  </a:cubicBezTo>
                  <a:cubicBezTo>
                    <a:pt x="4422220" y="2389849"/>
                    <a:pt x="4436038" y="2398470"/>
                    <a:pt x="4484087" y="2387567"/>
                  </a:cubicBezTo>
                  <a:cubicBezTo>
                    <a:pt x="4603613" y="2359397"/>
                    <a:pt x="4728578" y="2364531"/>
                    <a:pt x="4845404" y="2402400"/>
                  </a:cubicBezTo>
                  <a:cubicBezTo>
                    <a:pt x="4878733" y="2414875"/>
                    <a:pt x="4911315" y="2429213"/>
                    <a:pt x="4943023" y="2445378"/>
                  </a:cubicBezTo>
                  <a:lnTo>
                    <a:pt x="4907651" y="2381989"/>
                  </a:lnTo>
                  <a:lnTo>
                    <a:pt x="4916399" y="2377171"/>
                  </a:lnTo>
                  <a:cubicBezTo>
                    <a:pt x="4934401" y="2408612"/>
                    <a:pt x="4952911" y="2439672"/>
                    <a:pt x="4969519" y="2471874"/>
                  </a:cubicBezTo>
                  <a:cubicBezTo>
                    <a:pt x="4971674" y="2476945"/>
                    <a:pt x="4965589" y="2487341"/>
                    <a:pt x="4961659" y="2494567"/>
                  </a:cubicBezTo>
                  <a:cubicBezTo>
                    <a:pt x="4938839" y="2539066"/>
                    <a:pt x="4914751" y="2583312"/>
                    <a:pt x="4892946" y="2628572"/>
                  </a:cubicBezTo>
                  <a:cubicBezTo>
                    <a:pt x="4888115" y="2639715"/>
                    <a:pt x="4887012" y="2652114"/>
                    <a:pt x="4889776" y="2663942"/>
                  </a:cubicBezTo>
                  <a:cubicBezTo>
                    <a:pt x="4897256" y="2695764"/>
                    <a:pt x="4888889" y="2707300"/>
                    <a:pt x="4857448" y="2708441"/>
                  </a:cubicBezTo>
                  <a:cubicBezTo>
                    <a:pt x="4809653" y="2709836"/>
                    <a:pt x="4762491" y="2713512"/>
                    <a:pt x="4715330" y="2714780"/>
                  </a:cubicBezTo>
                  <a:cubicBezTo>
                    <a:pt x="4661031" y="2717569"/>
                    <a:pt x="4607125" y="2704347"/>
                    <a:pt x="4560281" y="2676747"/>
                  </a:cubicBezTo>
                  <a:lnTo>
                    <a:pt x="4395470" y="2582551"/>
                  </a:lnTo>
                  <a:lnTo>
                    <a:pt x="4541517" y="2651518"/>
                  </a:lnTo>
                  <a:lnTo>
                    <a:pt x="4541517" y="2651518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64536" y="2560619"/>
                  </a:lnTo>
                  <a:cubicBezTo>
                    <a:pt x="4348815" y="2542236"/>
                    <a:pt x="4337405" y="2519796"/>
                    <a:pt x="4320544" y="2502935"/>
                  </a:cubicBezTo>
                  <a:cubicBezTo>
                    <a:pt x="4294427" y="2476438"/>
                    <a:pt x="4294048" y="2446011"/>
                    <a:pt x="4299118" y="2412923"/>
                  </a:cubicBezTo>
                  <a:cubicBezTo>
                    <a:pt x="4301273" y="2400245"/>
                    <a:pt x="4305077" y="2395427"/>
                    <a:pt x="4320797" y="2396821"/>
                  </a:cubicBezTo>
                  <a:cubicBezTo>
                    <a:pt x="4352745" y="2399611"/>
                    <a:pt x="4385201" y="2397583"/>
                    <a:pt x="4418417" y="2397583"/>
                  </a:cubicBezTo>
                  <a:lnTo>
                    <a:pt x="4381397" y="2328869"/>
                  </a:lnTo>
                  <a:lnTo>
                    <a:pt x="4389765" y="2323924"/>
                  </a:lnTo>
                  <a:close/>
                  <a:moveTo>
                    <a:pt x="2042347" y="2321896"/>
                  </a:moveTo>
                  <a:cubicBezTo>
                    <a:pt x="2053884" y="2323037"/>
                    <a:pt x="2065421" y="2323671"/>
                    <a:pt x="2077084" y="2323671"/>
                  </a:cubicBezTo>
                  <a:lnTo>
                    <a:pt x="2042347" y="2321896"/>
                  </a:lnTo>
                  <a:close/>
                  <a:moveTo>
                    <a:pt x="4741319" y="2318346"/>
                  </a:moveTo>
                  <a:lnTo>
                    <a:pt x="4739164" y="2327981"/>
                  </a:lnTo>
                  <a:lnTo>
                    <a:pt x="4742080" y="2320121"/>
                  </a:lnTo>
                  <a:lnTo>
                    <a:pt x="4741319" y="2318346"/>
                  </a:lnTo>
                  <a:close/>
                  <a:moveTo>
                    <a:pt x="1894651" y="2316191"/>
                  </a:moveTo>
                  <a:lnTo>
                    <a:pt x="1888565" y="2317332"/>
                  </a:lnTo>
                  <a:lnTo>
                    <a:pt x="1891228" y="2317332"/>
                  </a:lnTo>
                  <a:lnTo>
                    <a:pt x="1894651" y="2316191"/>
                  </a:lnTo>
                  <a:close/>
                  <a:moveTo>
                    <a:pt x="2310228" y="2313529"/>
                  </a:moveTo>
                  <a:cubicBezTo>
                    <a:pt x="2292873" y="2317598"/>
                    <a:pt x="2275910" y="2323151"/>
                    <a:pt x="2259517" y="2330137"/>
                  </a:cubicBezTo>
                  <a:lnTo>
                    <a:pt x="2256729" y="2331911"/>
                  </a:lnTo>
                  <a:lnTo>
                    <a:pt x="2253432" y="2333052"/>
                  </a:lnTo>
                  <a:lnTo>
                    <a:pt x="2226429" y="2351562"/>
                  </a:lnTo>
                  <a:lnTo>
                    <a:pt x="2221611" y="2354858"/>
                  </a:lnTo>
                  <a:lnTo>
                    <a:pt x="2219583" y="2358408"/>
                  </a:lnTo>
                  <a:lnTo>
                    <a:pt x="2218315" y="2360563"/>
                  </a:lnTo>
                  <a:lnTo>
                    <a:pt x="2217554" y="2361958"/>
                  </a:lnTo>
                  <a:lnTo>
                    <a:pt x="2203609" y="2385158"/>
                  </a:lnTo>
                  <a:lnTo>
                    <a:pt x="2203609" y="2388074"/>
                  </a:lnTo>
                  <a:lnTo>
                    <a:pt x="2201834" y="2391244"/>
                  </a:lnTo>
                  <a:lnTo>
                    <a:pt x="2202848" y="2406203"/>
                  </a:lnTo>
                  <a:lnTo>
                    <a:pt x="2202087" y="2426741"/>
                  </a:lnTo>
                  <a:lnTo>
                    <a:pt x="2204876" y="2434474"/>
                  </a:lnTo>
                  <a:lnTo>
                    <a:pt x="2204876" y="2434474"/>
                  </a:lnTo>
                  <a:lnTo>
                    <a:pt x="2204876" y="2434474"/>
                  </a:lnTo>
                  <a:lnTo>
                    <a:pt x="2204876" y="2442588"/>
                  </a:lnTo>
                  <a:lnTo>
                    <a:pt x="2219583" y="2480622"/>
                  </a:lnTo>
                  <a:lnTo>
                    <a:pt x="2219583" y="2480622"/>
                  </a:lnTo>
                  <a:lnTo>
                    <a:pt x="2203862" y="2434474"/>
                  </a:lnTo>
                  <a:lnTo>
                    <a:pt x="2203862" y="2434474"/>
                  </a:lnTo>
                  <a:lnTo>
                    <a:pt x="2203862" y="2434474"/>
                  </a:lnTo>
                  <a:lnTo>
                    <a:pt x="2201834" y="2406330"/>
                  </a:lnTo>
                  <a:lnTo>
                    <a:pt x="2202594" y="2388074"/>
                  </a:lnTo>
                  <a:lnTo>
                    <a:pt x="2216539" y="2361958"/>
                  </a:lnTo>
                  <a:lnTo>
                    <a:pt x="2217554" y="2360436"/>
                  </a:lnTo>
                  <a:lnTo>
                    <a:pt x="2218568" y="2358408"/>
                  </a:lnTo>
                  <a:lnTo>
                    <a:pt x="2220723" y="2354985"/>
                  </a:lnTo>
                  <a:lnTo>
                    <a:pt x="2225287" y="2351942"/>
                  </a:lnTo>
                  <a:lnTo>
                    <a:pt x="2255841" y="2331911"/>
                  </a:lnTo>
                  <a:lnTo>
                    <a:pt x="2308961" y="2313529"/>
                  </a:lnTo>
                  <a:close/>
                  <a:moveTo>
                    <a:pt x="2371589" y="2312008"/>
                  </a:moveTo>
                  <a:lnTo>
                    <a:pt x="2388958" y="2341293"/>
                  </a:lnTo>
                  <a:cubicBezTo>
                    <a:pt x="2397832" y="2341293"/>
                    <a:pt x="2407087" y="2341927"/>
                    <a:pt x="2416214" y="2341293"/>
                  </a:cubicBezTo>
                  <a:cubicBezTo>
                    <a:pt x="2426534" y="2339417"/>
                    <a:pt x="2437171" y="2341268"/>
                    <a:pt x="2446261" y="2346491"/>
                  </a:cubicBezTo>
                  <a:cubicBezTo>
                    <a:pt x="2454248" y="2352956"/>
                    <a:pt x="2456150" y="2364747"/>
                    <a:pt x="2452853" y="2382876"/>
                  </a:cubicBezTo>
                  <a:lnTo>
                    <a:pt x="2452853" y="2390736"/>
                  </a:lnTo>
                  <a:cubicBezTo>
                    <a:pt x="2453107" y="2388125"/>
                    <a:pt x="2453107" y="2385488"/>
                    <a:pt x="2452853" y="2382876"/>
                  </a:cubicBezTo>
                  <a:cubicBezTo>
                    <a:pt x="2456277" y="2364493"/>
                    <a:pt x="2454248" y="2352703"/>
                    <a:pt x="2445881" y="2346364"/>
                  </a:cubicBezTo>
                  <a:cubicBezTo>
                    <a:pt x="2436753" y="2340862"/>
                    <a:pt x="2425926" y="2338922"/>
                    <a:pt x="2415454" y="2340913"/>
                  </a:cubicBezTo>
                  <a:lnTo>
                    <a:pt x="2388451" y="2340913"/>
                  </a:lnTo>
                  <a:lnTo>
                    <a:pt x="2371082" y="2312008"/>
                  </a:lnTo>
                  <a:close/>
                  <a:moveTo>
                    <a:pt x="4679705" y="2308077"/>
                  </a:moveTo>
                  <a:cubicBezTo>
                    <a:pt x="4680542" y="2314505"/>
                    <a:pt x="4684155" y="2320261"/>
                    <a:pt x="4689594" y="2323798"/>
                  </a:cubicBezTo>
                  <a:cubicBezTo>
                    <a:pt x="4698950" y="2330200"/>
                    <a:pt x="4709270" y="2335068"/>
                    <a:pt x="4720147" y="2338250"/>
                  </a:cubicBezTo>
                  <a:lnTo>
                    <a:pt x="4720147" y="2338250"/>
                  </a:lnTo>
                  <a:lnTo>
                    <a:pt x="4689594" y="2323671"/>
                  </a:lnTo>
                  <a:lnTo>
                    <a:pt x="4680212" y="2308331"/>
                  </a:lnTo>
                  <a:close/>
                  <a:moveTo>
                    <a:pt x="1949926" y="2307190"/>
                  </a:moveTo>
                  <a:lnTo>
                    <a:pt x="1942573" y="2322023"/>
                  </a:lnTo>
                  <a:lnTo>
                    <a:pt x="1949926" y="2307316"/>
                  </a:lnTo>
                  <a:close/>
                  <a:moveTo>
                    <a:pt x="1539166" y="2301612"/>
                  </a:moveTo>
                  <a:cubicBezTo>
                    <a:pt x="1584616" y="2301219"/>
                    <a:pt x="1626427" y="2326409"/>
                    <a:pt x="1647308" y="2366775"/>
                  </a:cubicBezTo>
                  <a:cubicBezTo>
                    <a:pt x="1612722" y="2377602"/>
                    <a:pt x="1575818" y="2378604"/>
                    <a:pt x="1540687" y="2369691"/>
                  </a:cubicBezTo>
                  <a:cubicBezTo>
                    <a:pt x="1528060" y="2364595"/>
                    <a:pt x="1517893" y="2354833"/>
                    <a:pt x="1512289" y="2342434"/>
                  </a:cubicBezTo>
                  <a:cubicBezTo>
                    <a:pt x="1501513" y="2317079"/>
                    <a:pt x="1512289" y="2304401"/>
                    <a:pt x="1539166" y="2301612"/>
                  </a:cubicBezTo>
                  <a:close/>
                  <a:moveTo>
                    <a:pt x="4731557" y="2299837"/>
                  </a:moveTo>
                  <a:lnTo>
                    <a:pt x="4738403" y="2311246"/>
                  </a:lnTo>
                  <a:lnTo>
                    <a:pt x="4734093" y="2301992"/>
                  </a:lnTo>
                  <a:lnTo>
                    <a:pt x="4731557" y="2299837"/>
                  </a:lnTo>
                  <a:close/>
                  <a:moveTo>
                    <a:pt x="2583054" y="2298823"/>
                  </a:moveTo>
                  <a:cubicBezTo>
                    <a:pt x="2651641" y="2300217"/>
                    <a:pt x="2725553" y="2301358"/>
                    <a:pt x="2799464" y="2304147"/>
                  </a:cubicBezTo>
                  <a:cubicBezTo>
                    <a:pt x="2805676" y="2304147"/>
                    <a:pt x="2812142" y="2315303"/>
                    <a:pt x="2817339" y="2321136"/>
                  </a:cubicBezTo>
                  <a:cubicBezTo>
                    <a:pt x="2815184" y="2330644"/>
                    <a:pt x="2816199" y="2342814"/>
                    <a:pt x="2810494" y="2348393"/>
                  </a:cubicBezTo>
                  <a:cubicBezTo>
                    <a:pt x="2783363" y="2376537"/>
                    <a:pt x="2753698" y="2402780"/>
                    <a:pt x="2725173" y="2429403"/>
                  </a:cubicBezTo>
                  <a:cubicBezTo>
                    <a:pt x="2722776" y="2414444"/>
                    <a:pt x="2723258" y="2399180"/>
                    <a:pt x="2726567" y="2384398"/>
                  </a:cubicBezTo>
                  <a:cubicBezTo>
                    <a:pt x="2732779" y="2360550"/>
                    <a:pt x="2744354" y="2338441"/>
                    <a:pt x="2760416" y="2319741"/>
                  </a:cubicBezTo>
                  <a:cubicBezTo>
                    <a:pt x="2766844" y="2310828"/>
                    <a:pt x="2777342" y="2305770"/>
                    <a:pt x="2788308" y="2306302"/>
                  </a:cubicBezTo>
                  <a:lnTo>
                    <a:pt x="2787420" y="2306302"/>
                  </a:lnTo>
                  <a:lnTo>
                    <a:pt x="2787420" y="2306302"/>
                  </a:lnTo>
                  <a:cubicBezTo>
                    <a:pt x="2776695" y="2306061"/>
                    <a:pt x="2766540" y="2311133"/>
                    <a:pt x="2760289" y="2319868"/>
                  </a:cubicBezTo>
                  <a:cubicBezTo>
                    <a:pt x="2744227" y="2338707"/>
                    <a:pt x="2732652" y="2360944"/>
                    <a:pt x="2726440" y="2384905"/>
                  </a:cubicBezTo>
                  <a:cubicBezTo>
                    <a:pt x="2723106" y="2399725"/>
                    <a:pt x="2722675" y="2415052"/>
                    <a:pt x="2725173" y="2430038"/>
                  </a:cubicBezTo>
                  <a:lnTo>
                    <a:pt x="2602198" y="2547053"/>
                  </a:lnTo>
                  <a:cubicBezTo>
                    <a:pt x="2595478" y="2462746"/>
                    <a:pt x="2589520" y="2379833"/>
                    <a:pt x="2583054" y="2299203"/>
                  </a:cubicBezTo>
                  <a:close/>
                  <a:moveTo>
                    <a:pt x="1064510" y="2295019"/>
                  </a:moveTo>
                  <a:lnTo>
                    <a:pt x="1209037" y="2378819"/>
                  </a:lnTo>
                  <a:lnTo>
                    <a:pt x="1181019" y="2432573"/>
                  </a:lnTo>
                  <a:lnTo>
                    <a:pt x="1035224" y="2421036"/>
                  </a:lnTo>
                  <a:cubicBezTo>
                    <a:pt x="1040042" y="2401005"/>
                    <a:pt x="1044733" y="2380974"/>
                    <a:pt x="1049677" y="2360310"/>
                  </a:cubicBezTo>
                  <a:close/>
                  <a:moveTo>
                    <a:pt x="1064510" y="2295019"/>
                  </a:moveTo>
                  <a:lnTo>
                    <a:pt x="1064510" y="2295019"/>
                  </a:lnTo>
                  <a:lnTo>
                    <a:pt x="1064510" y="2295019"/>
                  </a:lnTo>
                  <a:lnTo>
                    <a:pt x="1064510" y="2295019"/>
                  </a:lnTo>
                  <a:close/>
                  <a:moveTo>
                    <a:pt x="2883010" y="2293751"/>
                  </a:moveTo>
                  <a:lnTo>
                    <a:pt x="2909380" y="2338250"/>
                  </a:lnTo>
                  <a:lnTo>
                    <a:pt x="2870079" y="2360436"/>
                  </a:lnTo>
                  <a:lnTo>
                    <a:pt x="2842442" y="2316191"/>
                  </a:lnTo>
                  <a:lnTo>
                    <a:pt x="2882630" y="2293498"/>
                  </a:lnTo>
                  <a:close/>
                  <a:moveTo>
                    <a:pt x="2000004" y="2286018"/>
                  </a:moveTo>
                  <a:lnTo>
                    <a:pt x="1993157" y="2293371"/>
                  </a:lnTo>
                  <a:lnTo>
                    <a:pt x="1993157" y="2293371"/>
                  </a:lnTo>
                  <a:lnTo>
                    <a:pt x="2016738" y="2322910"/>
                  </a:lnTo>
                  <a:lnTo>
                    <a:pt x="1993284" y="2293117"/>
                  </a:lnTo>
                  <a:lnTo>
                    <a:pt x="2000004" y="2285511"/>
                  </a:lnTo>
                  <a:close/>
                  <a:moveTo>
                    <a:pt x="1325039" y="2281581"/>
                  </a:moveTo>
                  <a:cubicBezTo>
                    <a:pt x="1341862" y="2280072"/>
                    <a:pt x="1358128" y="2288034"/>
                    <a:pt x="1367255" y="2302245"/>
                  </a:cubicBezTo>
                  <a:lnTo>
                    <a:pt x="1281807" y="2289568"/>
                  </a:lnTo>
                  <a:cubicBezTo>
                    <a:pt x="1295753" y="2287919"/>
                    <a:pt x="1310459" y="2282215"/>
                    <a:pt x="1325039" y="2281327"/>
                  </a:cubicBezTo>
                  <a:close/>
                  <a:moveTo>
                    <a:pt x="2078859" y="2280566"/>
                  </a:moveTo>
                  <a:lnTo>
                    <a:pt x="2070492" y="2281707"/>
                  </a:lnTo>
                  <a:lnTo>
                    <a:pt x="2068590" y="2283229"/>
                  </a:lnTo>
                  <a:lnTo>
                    <a:pt x="2062505" y="2284623"/>
                  </a:lnTo>
                  <a:lnTo>
                    <a:pt x="2052236" y="2297301"/>
                  </a:lnTo>
                  <a:lnTo>
                    <a:pt x="2068590" y="2283863"/>
                  </a:lnTo>
                  <a:lnTo>
                    <a:pt x="2078859" y="2281200"/>
                  </a:lnTo>
                  <a:close/>
                  <a:moveTo>
                    <a:pt x="2081775" y="2280566"/>
                  </a:moveTo>
                  <a:lnTo>
                    <a:pt x="2080000" y="2280566"/>
                  </a:lnTo>
                  <a:lnTo>
                    <a:pt x="2083930" y="2280566"/>
                  </a:lnTo>
                  <a:close/>
                  <a:moveTo>
                    <a:pt x="2117526" y="2279299"/>
                  </a:moveTo>
                  <a:lnTo>
                    <a:pt x="2110047" y="2279299"/>
                  </a:lnTo>
                  <a:lnTo>
                    <a:pt x="2103962" y="2279299"/>
                  </a:lnTo>
                  <a:lnTo>
                    <a:pt x="2088240" y="2279933"/>
                  </a:lnTo>
                  <a:lnTo>
                    <a:pt x="2088240" y="2279933"/>
                  </a:lnTo>
                  <a:cubicBezTo>
                    <a:pt x="2092805" y="2279933"/>
                    <a:pt x="2097876" y="2279933"/>
                    <a:pt x="2103962" y="2279299"/>
                  </a:cubicBezTo>
                  <a:lnTo>
                    <a:pt x="2109413" y="2279299"/>
                  </a:lnTo>
                  <a:lnTo>
                    <a:pt x="2116259" y="2279299"/>
                  </a:lnTo>
                  <a:lnTo>
                    <a:pt x="2116259" y="2279299"/>
                  </a:lnTo>
                  <a:close/>
                  <a:moveTo>
                    <a:pt x="1834559" y="2272960"/>
                  </a:moveTo>
                  <a:cubicBezTo>
                    <a:pt x="1837195" y="2277219"/>
                    <a:pt x="1841100" y="2280541"/>
                    <a:pt x="1845714" y="2282468"/>
                  </a:cubicBezTo>
                  <a:cubicBezTo>
                    <a:pt x="1841303" y="2280376"/>
                    <a:pt x="1837563" y="2277080"/>
                    <a:pt x="1834939" y="2272960"/>
                  </a:cubicBezTo>
                  <a:close/>
                  <a:moveTo>
                    <a:pt x="2014963" y="2262564"/>
                  </a:moveTo>
                  <a:lnTo>
                    <a:pt x="2016864" y="2263451"/>
                  </a:lnTo>
                  <a:cubicBezTo>
                    <a:pt x="2018488" y="2263908"/>
                    <a:pt x="2020136" y="2264250"/>
                    <a:pt x="2021809" y="2264466"/>
                  </a:cubicBezTo>
                  <a:lnTo>
                    <a:pt x="2017372" y="2263071"/>
                  </a:lnTo>
                  <a:lnTo>
                    <a:pt x="2017372" y="2263071"/>
                  </a:lnTo>
                  <a:lnTo>
                    <a:pt x="2016611" y="2263071"/>
                  </a:lnTo>
                  <a:lnTo>
                    <a:pt x="2014836" y="2262184"/>
                  </a:lnTo>
                  <a:close/>
                  <a:moveTo>
                    <a:pt x="4620753" y="2251661"/>
                  </a:moveTo>
                  <a:cubicBezTo>
                    <a:pt x="4645932" y="2251002"/>
                    <a:pt x="4671109" y="2253474"/>
                    <a:pt x="4695679" y="2259014"/>
                  </a:cubicBezTo>
                  <a:cubicBezTo>
                    <a:pt x="4754504" y="2271692"/>
                    <a:pt x="4813202" y="2284370"/>
                    <a:pt x="4871773" y="2299330"/>
                  </a:cubicBezTo>
                  <a:cubicBezTo>
                    <a:pt x="4905116" y="2307443"/>
                    <a:pt x="4907525" y="2313402"/>
                    <a:pt x="4899284" y="2346110"/>
                  </a:cubicBezTo>
                  <a:cubicBezTo>
                    <a:pt x="4895354" y="2361324"/>
                    <a:pt x="4891931" y="2376664"/>
                    <a:pt x="4887494" y="2391877"/>
                  </a:cubicBezTo>
                  <a:cubicBezTo>
                    <a:pt x="4886480" y="2393640"/>
                    <a:pt x="4885250" y="2395262"/>
                    <a:pt x="4883817" y="2396695"/>
                  </a:cubicBezTo>
                  <a:cubicBezTo>
                    <a:pt x="4793133" y="2363251"/>
                    <a:pt x="4696617" y="2348494"/>
                    <a:pt x="4600089" y="2353337"/>
                  </a:cubicBezTo>
                  <a:cubicBezTo>
                    <a:pt x="4559418" y="2356950"/>
                    <a:pt x="4518989" y="2362921"/>
                    <a:pt x="4479016" y="2371213"/>
                  </a:cubicBezTo>
                  <a:cubicBezTo>
                    <a:pt x="4438828" y="2378059"/>
                    <a:pt x="4431855" y="2375016"/>
                    <a:pt x="4415627" y="2328488"/>
                  </a:cubicBezTo>
                  <a:cubicBezTo>
                    <a:pt x="4458985" y="2308077"/>
                    <a:pt x="4501963" y="2285130"/>
                    <a:pt x="4546969" y="2266874"/>
                  </a:cubicBezTo>
                  <a:cubicBezTo>
                    <a:pt x="4570296" y="2257468"/>
                    <a:pt x="4595106" y="2252320"/>
                    <a:pt x="4620247" y="2251661"/>
                  </a:cubicBezTo>
                  <a:close/>
                  <a:moveTo>
                    <a:pt x="4406119" y="2246210"/>
                  </a:moveTo>
                  <a:lnTo>
                    <a:pt x="4419430" y="2261170"/>
                  </a:lnTo>
                  <a:cubicBezTo>
                    <a:pt x="4426720" y="2274659"/>
                    <a:pt x="4421700" y="2291507"/>
                    <a:pt x="4408210" y="2298797"/>
                  </a:cubicBezTo>
                  <a:cubicBezTo>
                    <a:pt x="4407006" y="2299443"/>
                    <a:pt x="4405751" y="2300001"/>
                    <a:pt x="4404471" y="2300471"/>
                  </a:cubicBezTo>
                  <a:cubicBezTo>
                    <a:pt x="4386722" y="2308204"/>
                    <a:pt x="4366437" y="2311500"/>
                    <a:pt x="4350590" y="2321769"/>
                  </a:cubicBezTo>
                  <a:cubicBezTo>
                    <a:pt x="4328898" y="2337756"/>
                    <a:pt x="4308069" y="2354896"/>
                    <a:pt x="4288216" y="2373114"/>
                  </a:cubicBezTo>
                  <a:cubicBezTo>
                    <a:pt x="4289610" y="2363986"/>
                    <a:pt x="4286694" y="2346618"/>
                    <a:pt x="4293921" y="2338757"/>
                  </a:cubicBezTo>
                  <a:cubicBezTo>
                    <a:pt x="4323890" y="2307469"/>
                    <a:pt x="4355547" y="2277841"/>
                    <a:pt x="4388750" y="2250013"/>
                  </a:cubicBezTo>
                  <a:close/>
                  <a:moveTo>
                    <a:pt x="4406119" y="2246210"/>
                  </a:moveTo>
                  <a:lnTo>
                    <a:pt x="4406119" y="2246210"/>
                  </a:lnTo>
                  <a:close/>
                  <a:moveTo>
                    <a:pt x="1952081" y="2243547"/>
                  </a:moveTo>
                  <a:lnTo>
                    <a:pt x="1962097" y="2264973"/>
                  </a:lnTo>
                  <a:lnTo>
                    <a:pt x="1962097" y="2266241"/>
                  </a:lnTo>
                  <a:lnTo>
                    <a:pt x="1962097" y="2266241"/>
                  </a:lnTo>
                  <a:lnTo>
                    <a:pt x="1962097" y="2264973"/>
                  </a:lnTo>
                  <a:lnTo>
                    <a:pt x="1953983" y="2244942"/>
                  </a:lnTo>
                  <a:lnTo>
                    <a:pt x="1952081" y="2243547"/>
                  </a:lnTo>
                  <a:close/>
                  <a:moveTo>
                    <a:pt x="1975536" y="2243547"/>
                  </a:moveTo>
                  <a:lnTo>
                    <a:pt x="1983396" y="2278791"/>
                  </a:lnTo>
                  <a:cubicBezTo>
                    <a:pt x="1981748" y="2268231"/>
                    <a:pt x="1979466" y="2257772"/>
                    <a:pt x="1976549" y="2247477"/>
                  </a:cubicBezTo>
                  <a:close/>
                  <a:moveTo>
                    <a:pt x="1995440" y="2241519"/>
                  </a:moveTo>
                  <a:lnTo>
                    <a:pt x="2004314" y="2254197"/>
                  </a:lnTo>
                  <a:cubicBezTo>
                    <a:pt x="2006684" y="2257734"/>
                    <a:pt x="2009917" y="2260612"/>
                    <a:pt x="2013695" y="2262564"/>
                  </a:cubicBezTo>
                  <a:cubicBezTo>
                    <a:pt x="2010235" y="2260713"/>
                    <a:pt x="2007318" y="2258000"/>
                    <a:pt x="2005201" y="2254704"/>
                  </a:cubicBezTo>
                  <a:close/>
                  <a:moveTo>
                    <a:pt x="10480" y="2237969"/>
                  </a:moveTo>
                  <a:lnTo>
                    <a:pt x="219283" y="2283356"/>
                  </a:lnTo>
                  <a:cubicBezTo>
                    <a:pt x="429607" y="2329883"/>
                    <a:pt x="639804" y="2377171"/>
                    <a:pt x="850383" y="2421924"/>
                  </a:cubicBezTo>
                  <a:cubicBezTo>
                    <a:pt x="896213" y="2429492"/>
                    <a:pt x="942436" y="2434437"/>
                    <a:pt x="988824" y="2436757"/>
                  </a:cubicBezTo>
                  <a:cubicBezTo>
                    <a:pt x="998586" y="2437644"/>
                    <a:pt x="1008728" y="2436757"/>
                    <a:pt x="1018489" y="2436757"/>
                  </a:cubicBezTo>
                  <a:lnTo>
                    <a:pt x="1020518" y="2447533"/>
                  </a:lnTo>
                  <a:cubicBezTo>
                    <a:pt x="1013723" y="2450829"/>
                    <a:pt x="1006370" y="2452807"/>
                    <a:pt x="998839" y="2453365"/>
                  </a:cubicBezTo>
                  <a:cubicBezTo>
                    <a:pt x="924547" y="2442969"/>
                    <a:pt x="849115" y="2435489"/>
                    <a:pt x="776344" y="2420022"/>
                  </a:cubicBezTo>
                  <a:cubicBezTo>
                    <a:pt x="531410" y="2367916"/>
                    <a:pt x="286348" y="2312388"/>
                    <a:pt x="41794" y="2258000"/>
                  </a:cubicBezTo>
                  <a:cubicBezTo>
                    <a:pt x="30397" y="2254425"/>
                    <a:pt x="19227" y="2250191"/>
                    <a:pt x="8325" y="2245322"/>
                  </a:cubicBezTo>
                  <a:close/>
                  <a:moveTo>
                    <a:pt x="1766859" y="2235687"/>
                  </a:moveTo>
                  <a:lnTo>
                    <a:pt x="1784608" y="2295146"/>
                  </a:lnTo>
                  <a:cubicBezTo>
                    <a:pt x="1758365" y="2296033"/>
                    <a:pt x="1732756" y="2300217"/>
                    <a:pt x="1714627" y="2271819"/>
                  </a:cubicBezTo>
                  <a:close/>
                  <a:moveTo>
                    <a:pt x="2057560" y="2232010"/>
                  </a:moveTo>
                  <a:lnTo>
                    <a:pt x="2044883" y="2258507"/>
                  </a:lnTo>
                  <a:lnTo>
                    <a:pt x="2024218" y="2264212"/>
                  </a:lnTo>
                  <a:lnTo>
                    <a:pt x="2024218" y="2264212"/>
                  </a:lnTo>
                  <a:cubicBezTo>
                    <a:pt x="2031368" y="2264770"/>
                    <a:pt x="2038518" y="2263033"/>
                    <a:pt x="2044629" y="2259268"/>
                  </a:cubicBezTo>
                  <a:lnTo>
                    <a:pt x="2044629" y="2258507"/>
                  </a:lnTo>
                  <a:lnTo>
                    <a:pt x="2047291" y="2257873"/>
                  </a:lnTo>
                  <a:cubicBezTo>
                    <a:pt x="2054049" y="2251103"/>
                    <a:pt x="2058067" y="2242077"/>
                    <a:pt x="2058575" y="2232518"/>
                  </a:cubicBezTo>
                  <a:close/>
                  <a:moveTo>
                    <a:pt x="2095594" y="2224277"/>
                  </a:moveTo>
                  <a:cubicBezTo>
                    <a:pt x="2088583" y="2229589"/>
                    <a:pt x="2083106" y="2236676"/>
                    <a:pt x="2079746" y="2244815"/>
                  </a:cubicBezTo>
                  <a:cubicBezTo>
                    <a:pt x="2083410" y="2236752"/>
                    <a:pt x="2088976" y="2229703"/>
                    <a:pt x="2095974" y="2224277"/>
                  </a:cubicBezTo>
                  <a:close/>
                  <a:moveTo>
                    <a:pt x="2122978" y="2223517"/>
                  </a:moveTo>
                  <a:lnTo>
                    <a:pt x="2088875" y="2251534"/>
                  </a:lnTo>
                  <a:lnTo>
                    <a:pt x="2122851" y="2223643"/>
                  </a:lnTo>
                  <a:lnTo>
                    <a:pt x="2125260" y="2226306"/>
                  </a:lnTo>
                  <a:lnTo>
                    <a:pt x="2122978" y="2223517"/>
                  </a:lnTo>
                  <a:close/>
                  <a:moveTo>
                    <a:pt x="1869423" y="2223517"/>
                  </a:moveTo>
                  <a:lnTo>
                    <a:pt x="1850532" y="2224277"/>
                  </a:lnTo>
                  <a:lnTo>
                    <a:pt x="1850532" y="2224277"/>
                  </a:lnTo>
                  <a:cubicBezTo>
                    <a:pt x="1842495" y="2226204"/>
                    <a:pt x="1834710" y="2229057"/>
                    <a:pt x="1827332" y="2232771"/>
                  </a:cubicBezTo>
                  <a:lnTo>
                    <a:pt x="1850913" y="2224277"/>
                  </a:lnTo>
                  <a:lnTo>
                    <a:pt x="1869803" y="2223517"/>
                  </a:lnTo>
                  <a:close/>
                  <a:moveTo>
                    <a:pt x="1963745" y="2222249"/>
                  </a:moveTo>
                  <a:lnTo>
                    <a:pt x="1963745" y="2222249"/>
                  </a:lnTo>
                  <a:lnTo>
                    <a:pt x="1972619" y="2234926"/>
                  </a:lnTo>
                  <a:lnTo>
                    <a:pt x="1968943" y="2225798"/>
                  </a:lnTo>
                  <a:lnTo>
                    <a:pt x="1963745" y="2221741"/>
                  </a:lnTo>
                  <a:lnTo>
                    <a:pt x="1963745" y="2221741"/>
                  </a:lnTo>
                  <a:close/>
                  <a:moveTo>
                    <a:pt x="1938390" y="2215529"/>
                  </a:moveTo>
                  <a:lnTo>
                    <a:pt x="1959688" y="2218572"/>
                  </a:lnTo>
                  <a:lnTo>
                    <a:pt x="1957279" y="2216544"/>
                  </a:lnTo>
                  <a:lnTo>
                    <a:pt x="1938390" y="2215529"/>
                  </a:lnTo>
                  <a:close/>
                  <a:moveTo>
                    <a:pt x="2119301" y="2214769"/>
                  </a:moveTo>
                  <a:cubicBezTo>
                    <a:pt x="2112316" y="2215694"/>
                    <a:pt x="2105559" y="2217925"/>
                    <a:pt x="2099397" y="2221361"/>
                  </a:cubicBezTo>
                  <a:cubicBezTo>
                    <a:pt x="2105533" y="2217938"/>
                    <a:pt x="2112303" y="2215821"/>
                    <a:pt x="2119301" y="2215149"/>
                  </a:cubicBezTo>
                  <a:lnTo>
                    <a:pt x="2153151" y="2215149"/>
                  </a:lnTo>
                  <a:lnTo>
                    <a:pt x="2134515" y="2259521"/>
                  </a:lnTo>
                  <a:lnTo>
                    <a:pt x="2134515" y="2259521"/>
                  </a:lnTo>
                  <a:lnTo>
                    <a:pt x="2153404" y="2215022"/>
                  </a:lnTo>
                  <a:lnTo>
                    <a:pt x="2153404" y="2215022"/>
                  </a:lnTo>
                  <a:lnTo>
                    <a:pt x="2153404" y="2215022"/>
                  </a:lnTo>
                  <a:close/>
                  <a:moveTo>
                    <a:pt x="2087987" y="2214769"/>
                  </a:moveTo>
                  <a:lnTo>
                    <a:pt x="1978705" y="2220347"/>
                  </a:lnTo>
                  <a:lnTo>
                    <a:pt x="1978705" y="2220347"/>
                  </a:lnTo>
                  <a:lnTo>
                    <a:pt x="1993538" y="2276383"/>
                  </a:lnTo>
                  <a:lnTo>
                    <a:pt x="1978705" y="2220220"/>
                  </a:lnTo>
                  <a:lnTo>
                    <a:pt x="2087987" y="2214642"/>
                  </a:lnTo>
                  <a:close/>
                  <a:moveTo>
                    <a:pt x="4692129" y="2212867"/>
                  </a:moveTo>
                  <a:cubicBezTo>
                    <a:pt x="4719412" y="2213032"/>
                    <a:pt x="4746644" y="2215492"/>
                    <a:pt x="4773520" y="2220220"/>
                  </a:cubicBezTo>
                  <a:cubicBezTo>
                    <a:pt x="4824803" y="2228803"/>
                    <a:pt x="4875589" y="2240137"/>
                    <a:pt x="4925654" y="2254197"/>
                  </a:cubicBezTo>
                  <a:cubicBezTo>
                    <a:pt x="4944531" y="2259750"/>
                    <a:pt x="4960467" y="2272491"/>
                    <a:pt x="4970026" y="2289695"/>
                  </a:cubicBezTo>
                  <a:cubicBezTo>
                    <a:pt x="4979788" y="2312641"/>
                    <a:pt x="4960645" y="2330770"/>
                    <a:pt x="4942009" y="2344716"/>
                  </a:cubicBezTo>
                  <a:lnTo>
                    <a:pt x="4923245" y="2358281"/>
                  </a:lnTo>
                  <a:cubicBezTo>
                    <a:pt x="4926034" y="2305669"/>
                    <a:pt x="4917287" y="2292864"/>
                    <a:pt x="4869238" y="2281454"/>
                  </a:cubicBezTo>
                  <a:cubicBezTo>
                    <a:pt x="4809906" y="2267508"/>
                    <a:pt x="4750574" y="2253943"/>
                    <a:pt x="4690735" y="2241138"/>
                  </a:cubicBezTo>
                  <a:cubicBezTo>
                    <a:pt x="4612133" y="2224404"/>
                    <a:pt x="4539742" y="2245830"/>
                    <a:pt x="4470649" y="2281454"/>
                  </a:cubicBezTo>
                  <a:cubicBezTo>
                    <a:pt x="4458732" y="2287666"/>
                    <a:pt x="4446942" y="2294132"/>
                    <a:pt x="4435151" y="2301231"/>
                  </a:cubicBezTo>
                  <a:lnTo>
                    <a:pt x="4430334" y="2295526"/>
                  </a:lnTo>
                  <a:cubicBezTo>
                    <a:pt x="4438739" y="2285993"/>
                    <a:pt x="4448221" y="2277486"/>
                    <a:pt x="4458605" y="2270171"/>
                  </a:cubicBezTo>
                  <a:cubicBezTo>
                    <a:pt x="4530589" y="2231618"/>
                    <a:pt x="4611106" y="2211739"/>
                    <a:pt x="4692763" y="2212360"/>
                  </a:cubicBezTo>
                  <a:close/>
                  <a:moveTo>
                    <a:pt x="2216666" y="2210966"/>
                  </a:moveTo>
                  <a:lnTo>
                    <a:pt x="2187001" y="2245703"/>
                  </a:lnTo>
                  <a:lnTo>
                    <a:pt x="2187001" y="2245703"/>
                  </a:lnTo>
                  <a:lnTo>
                    <a:pt x="2163420" y="2257620"/>
                  </a:lnTo>
                  <a:lnTo>
                    <a:pt x="2161898" y="2257620"/>
                  </a:lnTo>
                  <a:lnTo>
                    <a:pt x="2160758" y="2258380"/>
                  </a:lnTo>
                  <a:lnTo>
                    <a:pt x="2162025" y="2258380"/>
                  </a:lnTo>
                  <a:lnTo>
                    <a:pt x="2163167" y="2257747"/>
                  </a:lnTo>
                  <a:lnTo>
                    <a:pt x="2183958" y="2249252"/>
                  </a:lnTo>
                  <a:lnTo>
                    <a:pt x="2186874" y="2245830"/>
                  </a:lnTo>
                  <a:lnTo>
                    <a:pt x="2186874" y="2245830"/>
                  </a:lnTo>
                  <a:lnTo>
                    <a:pt x="2193973" y="2242280"/>
                  </a:lnTo>
                  <a:cubicBezTo>
                    <a:pt x="2203887" y="2233748"/>
                    <a:pt x="2211634" y="2222971"/>
                    <a:pt x="2216539" y="2210839"/>
                  </a:cubicBezTo>
                  <a:close/>
                  <a:moveTo>
                    <a:pt x="2403030" y="2184849"/>
                  </a:moveTo>
                  <a:lnTo>
                    <a:pt x="2403030" y="2184849"/>
                  </a:lnTo>
                  <a:cubicBezTo>
                    <a:pt x="2416836" y="2184317"/>
                    <a:pt x="2430667" y="2185001"/>
                    <a:pt x="2444360" y="2186878"/>
                  </a:cubicBezTo>
                  <a:cubicBezTo>
                    <a:pt x="2463376" y="2189413"/>
                    <a:pt x="2484295" y="2210205"/>
                    <a:pt x="2496338" y="2228080"/>
                  </a:cubicBezTo>
                  <a:cubicBezTo>
                    <a:pt x="2529656" y="2281454"/>
                    <a:pt x="2548292" y="2342688"/>
                    <a:pt x="2550346" y="2405569"/>
                  </a:cubicBezTo>
                  <a:cubicBezTo>
                    <a:pt x="2553388" y="2455647"/>
                    <a:pt x="2551614" y="2505977"/>
                    <a:pt x="2553896" y="2556181"/>
                  </a:cubicBezTo>
                  <a:cubicBezTo>
                    <a:pt x="2555049" y="2566704"/>
                    <a:pt x="2560336" y="2576326"/>
                    <a:pt x="2568602" y="2582932"/>
                  </a:cubicBezTo>
                  <a:cubicBezTo>
                    <a:pt x="2580012" y="2591425"/>
                    <a:pt x="2590915" y="2590919"/>
                    <a:pt x="2604099" y="2577734"/>
                  </a:cubicBezTo>
                  <a:cubicBezTo>
                    <a:pt x="2643020" y="2538052"/>
                    <a:pt x="2684350" y="2501667"/>
                    <a:pt x="2723651" y="2464648"/>
                  </a:cubicBezTo>
                  <a:cubicBezTo>
                    <a:pt x="2731131" y="2488735"/>
                    <a:pt x="2738484" y="2511556"/>
                    <a:pt x="2745330" y="2534122"/>
                  </a:cubicBezTo>
                  <a:cubicBezTo>
                    <a:pt x="2754458" y="2563535"/>
                    <a:pt x="2777785" y="2569113"/>
                    <a:pt x="2804662" y="2569113"/>
                  </a:cubicBezTo>
                  <a:cubicBezTo>
                    <a:pt x="2803077" y="2569138"/>
                    <a:pt x="2801505" y="2569353"/>
                    <a:pt x="2799971" y="2569747"/>
                  </a:cubicBezTo>
                  <a:cubicBezTo>
                    <a:pt x="2741400" y="2593201"/>
                    <a:pt x="2674841" y="2582424"/>
                    <a:pt x="2617285" y="2612217"/>
                  </a:cubicBezTo>
                  <a:cubicBezTo>
                    <a:pt x="2601044" y="2618467"/>
                    <a:pt x="2583143" y="2618962"/>
                    <a:pt x="2566573" y="2613612"/>
                  </a:cubicBezTo>
                  <a:cubicBezTo>
                    <a:pt x="2524356" y="2603469"/>
                    <a:pt x="2510664" y="2609174"/>
                    <a:pt x="2504833" y="2651645"/>
                  </a:cubicBezTo>
                  <a:cubicBezTo>
                    <a:pt x="2500142" y="2688410"/>
                    <a:pt x="2502297" y="2725810"/>
                    <a:pt x="2496973" y="2762956"/>
                  </a:cubicBezTo>
                  <a:cubicBezTo>
                    <a:pt x="2490253" y="2809483"/>
                    <a:pt x="2479350" y="2855377"/>
                    <a:pt x="2469081" y="2906975"/>
                  </a:cubicBezTo>
                  <a:cubicBezTo>
                    <a:pt x="2526384" y="2906975"/>
                    <a:pt x="2583181" y="2906975"/>
                    <a:pt x="2641119" y="2906975"/>
                  </a:cubicBezTo>
                  <a:cubicBezTo>
                    <a:pt x="2714142" y="2906341"/>
                    <a:pt x="2781969" y="2919019"/>
                    <a:pt x="2833820" y="2981901"/>
                  </a:cubicBezTo>
                  <a:cubicBezTo>
                    <a:pt x="2818100" y="2889100"/>
                    <a:pt x="2798830" y="2876042"/>
                    <a:pt x="2755219" y="2878070"/>
                  </a:cubicBezTo>
                  <a:lnTo>
                    <a:pt x="2755219" y="2870717"/>
                  </a:lnTo>
                  <a:cubicBezTo>
                    <a:pt x="2767897" y="2870717"/>
                    <a:pt x="2785138" y="2865519"/>
                    <a:pt x="2793252" y="2871731"/>
                  </a:cubicBezTo>
                  <a:cubicBezTo>
                    <a:pt x="2808846" y="2884409"/>
                    <a:pt x="2826595" y="2901397"/>
                    <a:pt x="2831286" y="2919907"/>
                  </a:cubicBezTo>
                  <a:cubicBezTo>
                    <a:pt x="2850428" y="3000157"/>
                    <a:pt x="2865262" y="3081295"/>
                    <a:pt x="2881997" y="3162179"/>
                  </a:cubicBezTo>
                  <a:cubicBezTo>
                    <a:pt x="2883949" y="3180689"/>
                    <a:pt x="2888209" y="3198868"/>
                    <a:pt x="2894674" y="3216313"/>
                  </a:cubicBezTo>
                  <a:cubicBezTo>
                    <a:pt x="2905831" y="3239767"/>
                    <a:pt x="2902027" y="3255995"/>
                    <a:pt x="2881997" y="3270701"/>
                  </a:cubicBezTo>
                  <a:cubicBezTo>
                    <a:pt x="2876291" y="3261066"/>
                    <a:pt x="2872614" y="3245345"/>
                    <a:pt x="2864754" y="3242429"/>
                  </a:cubicBezTo>
                  <a:cubicBezTo>
                    <a:pt x="2783870" y="3215705"/>
                    <a:pt x="2714942" y="3161406"/>
                    <a:pt x="2670024" y="3089028"/>
                  </a:cubicBezTo>
                  <a:cubicBezTo>
                    <a:pt x="2667235" y="3084845"/>
                    <a:pt x="2658360" y="3084337"/>
                    <a:pt x="2652401" y="3082309"/>
                  </a:cubicBezTo>
                  <a:lnTo>
                    <a:pt x="2652401" y="3082309"/>
                  </a:lnTo>
                  <a:lnTo>
                    <a:pt x="2668123" y="3088521"/>
                  </a:lnTo>
                  <a:cubicBezTo>
                    <a:pt x="2712926" y="3160746"/>
                    <a:pt x="2781665" y="3214957"/>
                    <a:pt x="2862345" y="3241669"/>
                  </a:cubicBezTo>
                  <a:cubicBezTo>
                    <a:pt x="2866833" y="3244230"/>
                    <a:pt x="2870257" y="3248324"/>
                    <a:pt x="2871981" y="3253205"/>
                  </a:cubicBezTo>
                  <a:lnTo>
                    <a:pt x="2878700" y="3268926"/>
                  </a:lnTo>
                  <a:lnTo>
                    <a:pt x="2879968" y="3268926"/>
                  </a:lnTo>
                  <a:cubicBezTo>
                    <a:pt x="2878840" y="3272374"/>
                    <a:pt x="2877432" y="3275721"/>
                    <a:pt x="2875784" y="3278941"/>
                  </a:cubicBezTo>
                  <a:cubicBezTo>
                    <a:pt x="2866402" y="3295930"/>
                    <a:pt x="2860951" y="3319891"/>
                    <a:pt x="2846118" y="3328131"/>
                  </a:cubicBezTo>
                  <a:cubicBezTo>
                    <a:pt x="2833441" y="3335484"/>
                    <a:pt x="2810748" y="3323567"/>
                    <a:pt x="2792618" y="3324074"/>
                  </a:cubicBezTo>
                  <a:cubicBezTo>
                    <a:pt x="2749006" y="3325469"/>
                    <a:pt x="2705648" y="3330286"/>
                    <a:pt x="2661910" y="3331427"/>
                  </a:cubicBezTo>
                  <a:cubicBezTo>
                    <a:pt x="2618172" y="3332568"/>
                    <a:pt x="2575067" y="3331427"/>
                    <a:pt x="2528286" y="3331427"/>
                  </a:cubicBezTo>
                  <a:cubicBezTo>
                    <a:pt x="2533231" y="3279829"/>
                    <a:pt x="2522454" y="3230005"/>
                    <a:pt x="2541979" y="3177773"/>
                  </a:cubicBezTo>
                  <a:cubicBezTo>
                    <a:pt x="2554656" y="3143416"/>
                    <a:pt x="2552754" y="3104495"/>
                    <a:pt x="2556684" y="3067730"/>
                  </a:cubicBezTo>
                  <a:cubicBezTo>
                    <a:pt x="2557318" y="3056206"/>
                    <a:pt x="2557318" y="3044644"/>
                    <a:pt x="2556684" y="3033119"/>
                  </a:cubicBezTo>
                  <a:cubicBezTo>
                    <a:pt x="2593830" y="3025259"/>
                    <a:pt x="2630850" y="3020441"/>
                    <a:pt x="2665587" y="3009539"/>
                  </a:cubicBezTo>
                  <a:cubicBezTo>
                    <a:pt x="2701009" y="2998306"/>
                    <a:pt x="2735035" y="2983080"/>
                    <a:pt x="2767009" y="2964152"/>
                  </a:cubicBezTo>
                  <a:cubicBezTo>
                    <a:pt x="2726186" y="2947798"/>
                    <a:pt x="2698169" y="2988367"/>
                    <a:pt x="2660136" y="2986338"/>
                  </a:cubicBezTo>
                  <a:lnTo>
                    <a:pt x="2687646" y="2955531"/>
                  </a:lnTo>
                  <a:cubicBezTo>
                    <a:pt x="2685491" y="2952362"/>
                    <a:pt x="2683335" y="2949319"/>
                    <a:pt x="2680926" y="2946150"/>
                  </a:cubicBezTo>
                  <a:lnTo>
                    <a:pt x="2558079" y="3019300"/>
                  </a:lnTo>
                  <a:lnTo>
                    <a:pt x="2558079" y="2937402"/>
                  </a:lnTo>
                  <a:cubicBezTo>
                    <a:pt x="2514721" y="2922189"/>
                    <a:pt x="2511552" y="2925358"/>
                    <a:pt x="2510918" y="2967448"/>
                  </a:cubicBezTo>
                  <a:cubicBezTo>
                    <a:pt x="2510918" y="3025132"/>
                    <a:pt x="2507621" y="3082689"/>
                    <a:pt x="2504959" y="3140246"/>
                  </a:cubicBezTo>
                  <a:cubicBezTo>
                    <a:pt x="2503932" y="3150300"/>
                    <a:pt x="2501929" y="3160239"/>
                    <a:pt x="2499001" y="3169912"/>
                  </a:cubicBezTo>
                  <a:lnTo>
                    <a:pt x="2349656" y="3104369"/>
                  </a:lnTo>
                  <a:cubicBezTo>
                    <a:pt x="2371082" y="3043642"/>
                    <a:pt x="2396691" y="2979619"/>
                    <a:pt x="2401002" y="2910018"/>
                  </a:cubicBezTo>
                  <a:lnTo>
                    <a:pt x="2392254" y="2907736"/>
                  </a:lnTo>
                  <a:cubicBezTo>
                    <a:pt x="2386803" y="2931063"/>
                    <a:pt x="2382238" y="2954390"/>
                    <a:pt x="2375773" y="2977337"/>
                  </a:cubicBezTo>
                  <a:cubicBezTo>
                    <a:pt x="2365377" y="3013849"/>
                    <a:pt x="2353587" y="3049854"/>
                    <a:pt x="2341796" y="3086239"/>
                  </a:cubicBezTo>
                  <a:cubicBezTo>
                    <a:pt x="2336598" y="3103481"/>
                    <a:pt x="2326963" y="3107158"/>
                    <a:pt x="2308580" y="3105256"/>
                  </a:cubicBezTo>
                  <a:cubicBezTo>
                    <a:pt x="2245191" y="3099171"/>
                    <a:pt x="2182817" y="3095747"/>
                    <a:pt x="2119935" y="3091310"/>
                  </a:cubicBezTo>
                  <a:cubicBezTo>
                    <a:pt x="2119935" y="3048966"/>
                    <a:pt x="2154926" y="3009666"/>
                    <a:pt x="2300086" y="2895185"/>
                  </a:cubicBezTo>
                  <a:cubicBezTo>
                    <a:pt x="2253178" y="2883648"/>
                    <a:pt x="2127288" y="3013722"/>
                    <a:pt x="2100411" y="3100185"/>
                  </a:cubicBezTo>
                  <a:lnTo>
                    <a:pt x="2004061" y="3128456"/>
                  </a:lnTo>
                  <a:cubicBezTo>
                    <a:pt x="2000992" y="3117439"/>
                    <a:pt x="1998748" y="3106207"/>
                    <a:pt x="1997341" y="3094860"/>
                  </a:cubicBezTo>
                  <a:cubicBezTo>
                    <a:pt x="1988593" y="2995086"/>
                    <a:pt x="2034360" y="2913187"/>
                    <a:pt x="2082916" y="2831923"/>
                  </a:cubicBezTo>
                  <a:cubicBezTo>
                    <a:pt x="2105863" y="2793890"/>
                    <a:pt x="2126908" y="2754462"/>
                    <a:pt x="2148207" y="2715288"/>
                  </a:cubicBezTo>
                  <a:cubicBezTo>
                    <a:pt x="2151579" y="2707351"/>
                    <a:pt x="2154216" y="2699111"/>
                    <a:pt x="2156067" y="2690693"/>
                  </a:cubicBezTo>
                  <a:lnTo>
                    <a:pt x="2149221" y="2687650"/>
                  </a:lnTo>
                  <a:cubicBezTo>
                    <a:pt x="2118667" y="2741657"/>
                    <a:pt x="2087987" y="2795665"/>
                    <a:pt x="2054011" y="2856137"/>
                  </a:cubicBezTo>
                  <a:cubicBezTo>
                    <a:pt x="2054898" y="2802510"/>
                    <a:pt x="2036642" y="2756997"/>
                    <a:pt x="2064787" y="2711104"/>
                  </a:cubicBezTo>
                  <a:cubicBezTo>
                    <a:pt x="2087911" y="2670738"/>
                    <a:pt x="2107181" y="2628293"/>
                    <a:pt x="2122344" y="2584326"/>
                  </a:cubicBezTo>
                  <a:cubicBezTo>
                    <a:pt x="2083550" y="2622993"/>
                    <a:pt x="2068463" y="2674845"/>
                    <a:pt x="2046277" y="2722007"/>
                  </a:cubicBezTo>
                  <a:cubicBezTo>
                    <a:pt x="2025397" y="2660482"/>
                    <a:pt x="2004732" y="2599121"/>
                    <a:pt x="1984283" y="2537925"/>
                  </a:cubicBezTo>
                  <a:lnTo>
                    <a:pt x="1973127" y="2541222"/>
                  </a:lnTo>
                  <a:lnTo>
                    <a:pt x="2030177" y="2717189"/>
                  </a:lnTo>
                  <a:cubicBezTo>
                    <a:pt x="1976803" y="2719471"/>
                    <a:pt x="1954110" y="2773605"/>
                    <a:pt x="1908723" y="2778930"/>
                  </a:cubicBezTo>
                  <a:cubicBezTo>
                    <a:pt x="1904400" y="2694965"/>
                    <a:pt x="1871780" y="2614943"/>
                    <a:pt x="1816176" y="2551871"/>
                  </a:cubicBezTo>
                  <a:cubicBezTo>
                    <a:pt x="1846349" y="2535390"/>
                    <a:pt x="1873479" y="2519289"/>
                    <a:pt x="1901878" y="2505850"/>
                  </a:cubicBezTo>
                  <a:cubicBezTo>
                    <a:pt x="1911627" y="2503454"/>
                    <a:pt x="1921794" y="2503454"/>
                    <a:pt x="1931543" y="2505850"/>
                  </a:cubicBezTo>
                  <a:cubicBezTo>
                    <a:pt x="1993157" y="2512697"/>
                    <a:pt x="2054645" y="2519923"/>
                    <a:pt x="2116892" y="2525374"/>
                  </a:cubicBezTo>
                  <a:cubicBezTo>
                    <a:pt x="2131129" y="2525184"/>
                    <a:pt x="2144974" y="2520772"/>
                    <a:pt x="2156701" y="2512697"/>
                  </a:cubicBezTo>
                  <a:cubicBezTo>
                    <a:pt x="2083461" y="2518896"/>
                    <a:pt x="2009702" y="2512456"/>
                    <a:pt x="1938643" y="2493680"/>
                  </a:cubicBezTo>
                  <a:cubicBezTo>
                    <a:pt x="1867521" y="2476692"/>
                    <a:pt x="1796652" y="2457041"/>
                    <a:pt x="1718937" y="2436757"/>
                  </a:cubicBezTo>
                  <a:cubicBezTo>
                    <a:pt x="1721092" y="2405189"/>
                    <a:pt x="1723628" y="2371973"/>
                    <a:pt x="1726290" y="2337236"/>
                  </a:cubicBezTo>
                  <a:cubicBezTo>
                    <a:pt x="1847616" y="2340152"/>
                    <a:pt x="1962731" y="2342054"/>
                    <a:pt x="2077718" y="2348012"/>
                  </a:cubicBezTo>
                  <a:cubicBezTo>
                    <a:pt x="2100031" y="2349153"/>
                    <a:pt x="2122218" y="2367536"/>
                    <a:pt x="2143642" y="2378312"/>
                  </a:cubicBezTo>
                  <a:cubicBezTo>
                    <a:pt x="2148828" y="2381279"/>
                    <a:pt x="2153785" y="2384626"/>
                    <a:pt x="2158476" y="2388328"/>
                  </a:cubicBezTo>
                  <a:lnTo>
                    <a:pt x="2164307" y="2383383"/>
                  </a:lnTo>
                  <a:lnTo>
                    <a:pt x="2137050" y="2346998"/>
                  </a:lnTo>
                  <a:lnTo>
                    <a:pt x="2193720" y="2336602"/>
                  </a:lnTo>
                  <a:lnTo>
                    <a:pt x="2185226" y="2319741"/>
                  </a:lnTo>
                  <a:cubicBezTo>
                    <a:pt x="2186354" y="2317700"/>
                    <a:pt x="2187761" y="2315823"/>
                    <a:pt x="2189410" y="2314163"/>
                  </a:cubicBezTo>
                  <a:cubicBezTo>
                    <a:pt x="2222372" y="2284116"/>
                    <a:pt x="2254066" y="2252422"/>
                    <a:pt x="2288676" y="2224657"/>
                  </a:cubicBezTo>
                  <a:cubicBezTo>
                    <a:pt x="2321182" y="2198858"/>
                    <a:pt x="2361282" y="2184520"/>
                    <a:pt x="2402776" y="2183835"/>
                  </a:cubicBezTo>
                  <a:close/>
                  <a:moveTo>
                    <a:pt x="1559958" y="2169256"/>
                  </a:moveTo>
                  <a:cubicBezTo>
                    <a:pt x="1585224" y="2167493"/>
                    <a:pt x="1609465" y="2179525"/>
                    <a:pt x="1623347" y="2200697"/>
                  </a:cubicBezTo>
                  <a:cubicBezTo>
                    <a:pt x="1641476" y="2225038"/>
                    <a:pt x="1658844" y="2250013"/>
                    <a:pt x="1676466" y="2274861"/>
                  </a:cubicBezTo>
                  <a:lnTo>
                    <a:pt x="1670508" y="2283229"/>
                  </a:lnTo>
                  <a:cubicBezTo>
                    <a:pt x="1644265" y="2277144"/>
                    <a:pt x="1617768" y="2272199"/>
                    <a:pt x="1591906" y="2264719"/>
                  </a:cubicBezTo>
                  <a:cubicBezTo>
                    <a:pt x="1557954" y="2254184"/>
                    <a:pt x="1521278" y="2256859"/>
                    <a:pt x="1489215" y="2272199"/>
                  </a:cubicBezTo>
                  <a:cubicBezTo>
                    <a:pt x="1462187" y="2283127"/>
                    <a:pt x="1433522" y="2289428"/>
                    <a:pt x="1404401" y="2290835"/>
                  </a:cubicBezTo>
                  <a:cubicBezTo>
                    <a:pt x="1379692" y="2291419"/>
                    <a:pt x="1359040" y="2272161"/>
                    <a:pt x="1357874" y="2247477"/>
                  </a:cubicBezTo>
                  <a:cubicBezTo>
                    <a:pt x="1356859" y="2220727"/>
                    <a:pt x="1376003" y="2213881"/>
                    <a:pt x="1397175" y="2208810"/>
                  </a:cubicBezTo>
                  <a:cubicBezTo>
                    <a:pt x="1442942" y="2197654"/>
                    <a:pt x="1489215" y="2187385"/>
                    <a:pt x="1534348" y="2173819"/>
                  </a:cubicBezTo>
                  <a:cubicBezTo>
                    <a:pt x="1542843" y="2171284"/>
                    <a:pt x="1551615" y="2169763"/>
                    <a:pt x="1560464" y="2169256"/>
                  </a:cubicBezTo>
                  <a:close/>
                  <a:moveTo>
                    <a:pt x="1315023" y="2158226"/>
                  </a:moveTo>
                  <a:lnTo>
                    <a:pt x="1315023" y="2158226"/>
                  </a:lnTo>
                  <a:cubicBezTo>
                    <a:pt x="1343244" y="2157985"/>
                    <a:pt x="1371427" y="2160356"/>
                    <a:pt x="1399204" y="2165326"/>
                  </a:cubicBezTo>
                  <a:cubicBezTo>
                    <a:pt x="1411881" y="2167227"/>
                    <a:pt x="1424559" y="2170523"/>
                    <a:pt x="1437237" y="2173439"/>
                  </a:cubicBezTo>
                  <a:cubicBezTo>
                    <a:pt x="1342914" y="2198161"/>
                    <a:pt x="1339618" y="2200570"/>
                    <a:pt x="1335054" y="2259902"/>
                  </a:cubicBezTo>
                  <a:cubicBezTo>
                    <a:pt x="1299683" y="2269030"/>
                    <a:pt x="1267354" y="2258000"/>
                    <a:pt x="1235914" y="2243421"/>
                  </a:cubicBezTo>
                  <a:cubicBezTo>
                    <a:pt x="1223578" y="2235966"/>
                    <a:pt x="1215008" y="2223605"/>
                    <a:pt x="1212333" y="2209444"/>
                  </a:cubicBezTo>
                  <a:cubicBezTo>
                    <a:pt x="1211192" y="2200950"/>
                    <a:pt x="1224250" y="2187258"/>
                    <a:pt x="1234266" y="2180919"/>
                  </a:cubicBezTo>
                  <a:cubicBezTo>
                    <a:pt x="1258886" y="2166568"/>
                    <a:pt x="1286777" y="2158746"/>
                    <a:pt x="1315277" y="2158226"/>
                  </a:cubicBezTo>
                  <a:close/>
                  <a:moveTo>
                    <a:pt x="4828669" y="2155437"/>
                  </a:moveTo>
                  <a:cubicBezTo>
                    <a:pt x="4822749" y="2155272"/>
                    <a:pt x="4817044" y="2157617"/>
                    <a:pt x="4812949" y="2161902"/>
                  </a:cubicBezTo>
                  <a:cubicBezTo>
                    <a:pt x="4811047" y="2163183"/>
                    <a:pt x="4809272" y="2164628"/>
                    <a:pt x="4807624" y="2166213"/>
                  </a:cubicBezTo>
                  <a:lnTo>
                    <a:pt x="4781507" y="2189033"/>
                  </a:lnTo>
                  <a:cubicBezTo>
                    <a:pt x="4793172" y="2180285"/>
                    <a:pt x="4803820" y="2168875"/>
                    <a:pt x="4812949" y="2161902"/>
                  </a:cubicBezTo>
                  <a:cubicBezTo>
                    <a:pt x="4817107" y="2157744"/>
                    <a:pt x="4822787" y="2155450"/>
                    <a:pt x="4828669" y="2155563"/>
                  </a:cubicBezTo>
                  <a:cubicBezTo>
                    <a:pt x="4834399" y="2157072"/>
                    <a:pt x="4839927" y="2159240"/>
                    <a:pt x="4845150" y="2162029"/>
                  </a:cubicBezTo>
                  <a:cubicBezTo>
                    <a:pt x="4840041" y="2158974"/>
                    <a:pt x="4834476" y="2156743"/>
                    <a:pt x="4828669" y="2155437"/>
                  </a:cubicBezTo>
                  <a:close/>
                  <a:moveTo>
                    <a:pt x="2301354" y="2138449"/>
                  </a:moveTo>
                  <a:lnTo>
                    <a:pt x="2301354" y="2138449"/>
                  </a:lnTo>
                  <a:close/>
                  <a:moveTo>
                    <a:pt x="2301354" y="2138449"/>
                  </a:moveTo>
                  <a:cubicBezTo>
                    <a:pt x="2309848" y="2143520"/>
                    <a:pt x="2327344" y="2150239"/>
                    <a:pt x="2326709" y="2154169"/>
                  </a:cubicBezTo>
                  <a:cubicBezTo>
                    <a:pt x="2321893" y="2181046"/>
                    <a:pt x="2309722" y="2203993"/>
                    <a:pt x="2279042" y="2211853"/>
                  </a:cubicBezTo>
                  <a:cubicBezTo>
                    <a:pt x="2286394" y="2187258"/>
                    <a:pt x="2293368" y="2164818"/>
                    <a:pt x="2301228" y="2138449"/>
                  </a:cubicBezTo>
                  <a:close/>
                  <a:moveTo>
                    <a:pt x="2280563" y="2138449"/>
                  </a:moveTo>
                  <a:cubicBezTo>
                    <a:pt x="2282972" y="2178384"/>
                    <a:pt x="2269406" y="2206401"/>
                    <a:pt x="2239613" y="2224911"/>
                  </a:cubicBezTo>
                  <a:close/>
                  <a:moveTo>
                    <a:pt x="4196429" y="2136040"/>
                  </a:moveTo>
                  <a:lnTo>
                    <a:pt x="4255127" y="2155944"/>
                  </a:lnTo>
                  <a:lnTo>
                    <a:pt x="4162959" y="2187131"/>
                  </a:lnTo>
                  <a:lnTo>
                    <a:pt x="4159789" y="2181173"/>
                  </a:lnTo>
                  <a:lnTo>
                    <a:pt x="4196048" y="2135152"/>
                  </a:lnTo>
                  <a:close/>
                  <a:moveTo>
                    <a:pt x="3761454" y="2128306"/>
                  </a:moveTo>
                  <a:cubicBezTo>
                    <a:pt x="3768173" y="2129067"/>
                    <a:pt x="3776033" y="2130842"/>
                    <a:pt x="3782245" y="2131856"/>
                  </a:cubicBezTo>
                  <a:cubicBezTo>
                    <a:pt x="3829787" y="2140223"/>
                    <a:pt x="3876948" y="2149351"/>
                    <a:pt x="3924109" y="2158226"/>
                  </a:cubicBezTo>
                  <a:lnTo>
                    <a:pt x="3938943" y="2160761"/>
                  </a:lnTo>
                  <a:cubicBezTo>
                    <a:pt x="3899388" y="2197147"/>
                    <a:pt x="3864144" y="2233659"/>
                    <a:pt x="3823828" y="2265100"/>
                  </a:cubicBezTo>
                  <a:cubicBezTo>
                    <a:pt x="3798878" y="2283698"/>
                    <a:pt x="3770734" y="2297567"/>
                    <a:pt x="3740789" y="2306049"/>
                  </a:cubicBezTo>
                  <a:cubicBezTo>
                    <a:pt x="3713658" y="2313909"/>
                    <a:pt x="3706305" y="2300724"/>
                    <a:pt x="3708334" y="2272072"/>
                  </a:cubicBezTo>
                  <a:cubicBezTo>
                    <a:pt x="3709995" y="2248200"/>
                    <a:pt x="3708587" y="2224214"/>
                    <a:pt x="3704150" y="2200697"/>
                  </a:cubicBezTo>
                  <a:cubicBezTo>
                    <a:pt x="3697304" y="2164185"/>
                    <a:pt x="3728238" y="2151000"/>
                    <a:pt x="3745734" y="2130588"/>
                  </a:cubicBezTo>
                  <a:cubicBezTo>
                    <a:pt x="3750462" y="2127761"/>
                    <a:pt x="3756116" y="2126937"/>
                    <a:pt x="3761454" y="2128306"/>
                  </a:cubicBezTo>
                  <a:close/>
                  <a:moveTo>
                    <a:pt x="3426380" y="2112586"/>
                  </a:moveTo>
                  <a:cubicBezTo>
                    <a:pt x="3431959" y="2116326"/>
                    <a:pt x="3436078" y="2121879"/>
                    <a:pt x="3438044" y="2128306"/>
                  </a:cubicBezTo>
                  <a:lnTo>
                    <a:pt x="3433226" y="2149478"/>
                  </a:lnTo>
                  <a:lnTo>
                    <a:pt x="3419281" y="2166086"/>
                  </a:lnTo>
                  <a:lnTo>
                    <a:pt x="3402038" y="2172172"/>
                  </a:lnTo>
                  <a:lnTo>
                    <a:pt x="3388473" y="2176862"/>
                  </a:lnTo>
                  <a:lnTo>
                    <a:pt x="3388473" y="2176862"/>
                  </a:lnTo>
                  <a:lnTo>
                    <a:pt x="3357159" y="2183835"/>
                  </a:lnTo>
                  <a:lnTo>
                    <a:pt x="3388473" y="2176989"/>
                  </a:lnTo>
                  <a:lnTo>
                    <a:pt x="3388473" y="2176989"/>
                  </a:lnTo>
                  <a:lnTo>
                    <a:pt x="3401151" y="2172298"/>
                  </a:lnTo>
                  <a:lnTo>
                    <a:pt x="3418266" y="2166593"/>
                  </a:lnTo>
                  <a:cubicBezTo>
                    <a:pt x="3424212" y="2162143"/>
                    <a:pt x="3429030" y="2156375"/>
                    <a:pt x="3432339" y="2149732"/>
                  </a:cubicBezTo>
                  <a:lnTo>
                    <a:pt x="3432339" y="2149732"/>
                  </a:lnTo>
                  <a:cubicBezTo>
                    <a:pt x="3435635" y="2143165"/>
                    <a:pt x="3437333" y="2135913"/>
                    <a:pt x="3437283" y="2128560"/>
                  </a:cubicBezTo>
                  <a:close/>
                  <a:moveTo>
                    <a:pt x="2141614" y="2105233"/>
                  </a:moveTo>
                  <a:cubicBezTo>
                    <a:pt x="2140854" y="2151887"/>
                    <a:pt x="2104468" y="2192963"/>
                    <a:pt x="2061617" y="2196132"/>
                  </a:cubicBezTo>
                  <a:cubicBezTo>
                    <a:pt x="2051475" y="2196766"/>
                    <a:pt x="2041206" y="2196766"/>
                    <a:pt x="2031064" y="2196766"/>
                  </a:cubicBezTo>
                  <a:lnTo>
                    <a:pt x="1951828" y="2196766"/>
                  </a:lnTo>
                  <a:cubicBezTo>
                    <a:pt x="1935600" y="2147830"/>
                    <a:pt x="1935220" y="2144027"/>
                    <a:pt x="1981494" y="2128306"/>
                  </a:cubicBezTo>
                  <a:cubicBezTo>
                    <a:pt x="2013226" y="2118811"/>
                    <a:pt x="2045783" y="2112307"/>
                    <a:pt x="2078732" y="2108909"/>
                  </a:cubicBezTo>
                  <a:cubicBezTo>
                    <a:pt x="2099017" y="2105867"/>
                    <a:pt x="2120569" y="2106247"/>
                    <a:pt x="2142121" y="2105233"/>
                  </a:cubicBezTo>
                  <a:close/>
                  <a:moveTo>
                    <a:pt x="3196405" y="2105233"/>
                  </a:moveTo>
                  <a:lnTo>
                    <a:pt x="3173839" y="2116009"/>
                  </a:lnTo>
                  <a:cubicBezTo>
                    <a:pt x="3156978" y="2125897"/>
                    <a:pt x="3140496" y="2136801"/>
                    <a:pt x="3124015" y="2148591"/>
                  </a:cubicBezTo>
                  <a:lnTo>
                    <a:pt x="3046047" y="2208683"/>
                  </a:lnTo>
                  <a:lnTo>
                    <a:pt x="3123381" y="2147577"/>
                  </a:lnTo>
                  <a:lnTo>
                    <a:pt x="3195772" y="2103965"/>
                  </a:lnTo>
                  <a:close/>
                  <a:moveTo>
                    <a:pt x="4841981" y="2105233"/>
                  </a:moveTo>
                  <a:lnTo>
                    <a:pt x="4835642" y="2108529"/>
                  </a:lnTo>
                  <a:lnTo>
                    <a:pt x="4841981" y="2105613"/>
                  </a:lnTo>
                  <a:lnTo>
                    <a:pt x="4841981" y="2105613"/>
                  </a:lnTo>
                  <a:close/>
                  <a:moveTo>
                    <a:pt x="3407364" y="2104219"/>
                  </a:moveTo>
                  <a:lnTo>
                    <a:pt x="3419027" y="2109543"/>
                  </a:lnTo>
                  <a:lnTo>
                    <a:pt x="3407490" y="2104219"/>
                  </a:lnTo>
                  <a:close/>
                  <a:moveTo>
                    <a:pt x="4444659" y="2094457"/>
                  </a:moveTo>
                  <a:cubicBezTo>
                    <a:pt x="4442885" y="2100542"/>
                    <a:pt x="4441363" y="2107135"/>
                    <a:pt x="4439081" y="2113093"/>
                  </a:cubicBezTo>
                  <a:lnTo>
                    <a:pt x="4439081" y="2113093"/>
                  </a:lnTo>
                  <a:lnTo>
                    <a:pt x="4439081" y="2113093"/>
                  </a:lnTo>
                  <a:cubicBezTo>
                    <a:pt x="4446942" y="2113093"/>
                    <a:pt x="4456069" y="2115502"/>
                    <a:pt x="4464437" y="2115375"/>
                  </a:cubicBezTo>
                  <a:cubicBezTo>
                    <a:pt x="4467112" y="2115248"/>
                    <a:pt x="4469761" y="2114741"/>
                    <a:pt x="4472297" y="2113854"/>
                  </a:cubicBezTo>
                  <a:cubicBezTo>
                    <a:pt x="4512726" y="2098400"/>
                    <a:pt x="4556756" y="2095014"/>
                    <a:pt x="4599075" y="2104092"/>
                  </a:cubicBezTo>
                  <a:cubicBezTo>
                    <a:pt x="4557022" y="2095091"/>
                    <a:pt x="4513272" y="2098387"/>
                    <a:pt x="4473058" y="2113600"/>
                  </a:cubicBezTo>
                  <a:cubicBezTo>
                    <a:pt x="4470534" y="2114500"/>
                    <a:pt x="4467873" y="2114969"/>
                    <a:pt x="4465198" y="2114995"/>
                  </a:cubicBezTo>
                  <a:lnTo>
                    <a:pt x="4439842" y="2112713"/>
                  </a:lnTo>
                  <a:lnTo>
                    <a:pt x="4445040" y="2094076"/>
                  </a:lnTo>
                  <a:close/>
                  <a:moveTo>
                    <a:pt x="2253686" y="2092048"/>
                  </a:moveTo>
                  <a:cubicBezTo>
                    <a:pt x="2240121" y="2124376"/>
                    <a:pt x="2226935" y="2156705"/>
                    <a:pt x="2212990" y="2188906"/>
                  </a:cubicBezTo>
                  <a:cubicBezTo>
                    <a:pt x="2212103" y="2190554"/>
                    <a:pt x="2206144" y="2190174"/>
                    <a:pt x="2199298" y="2191315"/>
                  </a:cubicBezTo>
                  <a:cubicBezTo>
                    <a:pt x="2220596" y="2157338"/>
                    <a:pt x="2226048" y="2119305"/>
                    <a:pt x="2253686" y="2092048"/>
                  </a:cubicBezTo>
                  <a:close/>
                  <a:moveTo>
                    <a:pt x="2029923" y="2090653"/>
                  </a:moveTo>
                  <a:cubicBezTo>
                    <a:pt x="2052997" y="2090653"/>
                    <a:pt x="2076070" y="2092174"/>
                    <a:pt x="2099017" y="2092555"/>
                  </a:cubicBezTo>
                  <a:cubicBezTo>
                    <a:pt x="2067829" y="2096992"/>
                    <a:pt x="2035628" y="2099401"/>
                    <a:pt x="2005328" y="2106247"/>
                  </a:cubicBezTo>
                  <a:cubicBezTo>
                    <a:pt x="1984321" y="2110076"/>
                    <a:pt x="1964391" y="2118380"/>
                    <a:pt x="1946884" y="2130588"/>
                  </a:cubicBezTo>
                  <a:cubicBezTo>
                    <a:pt x="1905934" y="2162029"/>
                    <a:pt x="1868154" y="2136801"/>
                    <a:pt x="1829107" y="2136420"/>
                  </a:cubicBezTo>
                  <a:lnTo>
                    <a:pt x="1827459" y="2122094"/>
                  </a:lnTo>
                  <a:cubicBezTo>
                    <a:pt x="1892242" y="2091160"/>
                    <a:pt x="1960829" y="2089132"/>
                    <a:pt x="2030304" y="2090653"/>
                  </a:cubicBezTo>
                  <a:close/>
                  <a:moveTo>
                    <a:pt x="4702398" y="2089259"/>
                  </a:moveTo>
                  <a:cubicBezTo>
                    <a:pt x="4709752" y="2095978"/>
                    <a:pt x="4715964" y="2107515"/>
                    <a:pt x="4724584" y="2109797"/>
                  </a:cubicBezTo>
                  <a:cubicBezTo>
                    <a:pt x="4748672" y="2115629"/>
                    <a:pt x="4773901" y="2117910"/>
                    <a:pt x="4798369" y="2121714"/>
                  </a:cubicBezTo>
                  <a:lnTo>
                    <a:pt x="4724584" y="2109670"/>
                  </a:lnTo>
                  <a:cubicBezTo>
                    <a:pt x="4716217" y="2107515"/>
                    <a:pt x="4709878" y="2096105"/>
                    <a:pt x="4702398" y="2089259"/>
                  </a:cubicBezTo>
                  <a:close/>
                  <a:moveTo>
                    <a:pt x="3236340" y="2087864"/>
                  </a:moveTo>
                  <a:lnTo>
                    <a:pt x="3225818" y="2090653"/>
                  </a:lnTo>
                  <a:lnTo>
                    <a:pt x="3214281" y="2096231"/>
                  </a:lnTo>
                  <a:lnTo>
                    <a:pt x="3236340" y="2087864"/>
                  </a:lnTo>
                  <a:close/>
                  <a:moveTo>
                    <a:pt x="2196762" y="2084948"/>
                  </a:moveTo>
                  <a:lnTo>
                    <a:pt x="2208046" y="2089766"/>
                  </a:lnTo>
                  <a:lnTo>
                    <a:pt x="2158856" y="2193470"/>
                  </a:lnTo>
                  <a:lnTo>
                    <a:pt x="2150743" y="2189413"/>
                  </a:lnTo>
                  <a:lnTo>
                    <a:pt x="2196762" y="2084948"/>
                  </a:lnTo>
                  <a:close/>
                  <a:moveTo>
                    <a:pt x="2196762" y="2084948"/>
                  </a:moveTo>
                  <a:lnTo>
                    <a:pt x="2196762" y="2084948"/>
                  </a:lnTo>
                  <a:lnTo>
                    <a:pt x="2196762" y="2084948"/>
                  </a:lnTo>
                  <a:close/>
                  <a:moveTo>
                    <a:pt x="2173182" y="2082159"/>
                  </a:moveTo>
                  <a:lnTo>
                    <a:pt x="2174069" y="2082159"/>
                  </a:lnTo>
                  <a:lnTo>
                    <a:pt x="2181549" y="2085455"/>
                  </a:lnTo>
                  <a:lnTo>
                    <a:pt x="2125133" y="2206528"/>
                  </a:lnTo>
                  <a:cubicBezTo>
                    <a:pt x="2163167" y="2209444"/>
                    <a:pt x="2170773" y="2205387"/>
                    <a:pt x="2191818" y="2160761"/>
                  </a:cubicBezTo>
                  <a:cubicBezTo>
                    <a:pt x="2202848" y="2137434"/>
                    <a:pt x="2212229" y="2113093"/>
                    <a:pt x="2221484" y="2089132"/>
                  </a:cubicBezTo>
                  <a:lnTo>
                    <a:pt x="2228837" y="2092301"/>
                  </a:lnTo>
                  <a:lnTo>
                    <a:pt x="2180281" y="2200570"/>
                  </a:lnTo>
                  <a:cubicBezTo>
                    <a:pt x="2222752" y="2208937"/>
                    <a:pt x="2225287" y="2207923"/>
                    <a:pt x="2243670" y="2167988"/>
                  </a:cubicBezTo>
                  <a:cubicBezTo>
                    <a:pt x="2254447" y="2143520"/>
                    <a:pt x="2263447" y="2118418"/>
                    <a:pt x="2277140" y="2093823"/>
                  </a:cubicBezTo>
                  <a:cubicBezTo>
                    <a:pt x="2277165" y="2099135"/>
                    <a:pt x="2276480" y="2104421"/>
                    <a:pt x="2275112" y="2109543"/>
                  </a:cubicBezTo>
                  <a:cubicBezTo>
                    <a:pt x="2264893" y="2139387"/>
                    <a:pt x="2252177" y="2168305"/>
                    <a:pt x="2237078" y="2196006"/>
                  </a:cubicBezTo>
                  <a:cubicBezTo>
                    <a:pt x="2218404" y="2221957"/>
                    <a:pt x="2197536" y="2246273"/>
                    <a:pt x="2174703" y="2268649"/>
                  </a:cubicBezTo>
                  <a:cubicBezTo>
                    <a:pt x="2168237" y="2276129"/>
                    <a:pt x="2157461" y="2279933"/>
                    <a:pt x="2151122" y="2287793"/>
                  </a:cubicBezTo>
                  <a:cubicBezTo>
                    <a:pt x="2118034" y="2328615"/>
                    <a:pt x="2076577" y="2338504"/>
                    <a:pt x="2025359" y="2332292"/>
                  </a:cubicBezTo>
                  <a:cubicBezTo>
                    <a:pt x="1976220" y="2328552"/>
                    <a:pt x="1926890" y="2327918"/>
                    <a:pt x="1877663" y="2330390"/>
                  </a:cubicBezTo>
                  <a:cubicBezTo>
                    <a:pt x="1869638" y="2331075"/>
                    <a:pt x="1861714" y="2328197"/>
                    <a:pt x="1855984" y="2322530"/>
                  </a:cubicBezTo>
                  <a:lnTo>
                    <a:pt x="1845461" y="2303133"/>
                  </a:lnTo>
                  <a:lnTo>
                    <a:pt x="1846349" y="2303133"/>
                  </a:lnTo>
                  <a:lnTo>
                    <a:pt x="1865112" y="2315177"/>
                  </a:lnTo>
                  <a:lnTo>
                    <a:pt x="1846349" y="2302499"/>
                  </a:lnTo>
                  <a:lnTo>
                    <a:pt x="1845461" y="2301865"/>
                  </a:lnTo>
                  <a:lnTo>
                    <a:pt x="1843433" y="2301865"/>
                  </a:lnTo>
                  <a:cubicBezTo>
                    <a:pt x="1834559" y="2278538"/>
                    <a:pt x="1825519" y="2255211"/>
                    <a:pt x="1816303" y="2231884"/>
                  </a:cubicBezTo>
                  <a:cubicBezTo>
                    <a:pt x="1836232" y="2224176"/>
                    <a:pt x="1856934" y="2218610"/>
                    <a:pt x="1878043" y="2215276"/>
                  </a:cubicBezTo>
                  <a:cubicBezTo>
                    <a:pt x="1941432" y="2211219"/>
                    <a:pt x="2006342" y="2208557"/>
                    <a:pt x="2070745" y="2208937"/>
                  </a:cubicBezTo>
                  <a:cubicBezTo>
                    <a:pt x="2097419" y="2211080"/>
                    <a:pt x="2122395" y="2195689"/>
                    <a:pt x="2132487" y="2170904"/>
                  </a:cubicBezTo>
                  <a:cubicBezTo>
                    <a:pt x="2146686" y="2141238"/>
                    <a:pt x="2159743" y="2110938"/>
                    <a:pt x="2173309" y="2081018"/>
                  </a:cubicBezTo>
                  <a:close/>
                  <a:moveTo>
                    <a:pt x="3281220" y="2075820"/>
                  </a:moveTo>
                  <a:lnTo>
                    <a:pt x="3265499" y="2080004"/>
                  </a:lnTo>
                  <a:lnTo>
                    <a:pt x="3287051" y="2075820"/>
                  </a:lnTo>
                  <a:close/>
                  <a:moveTo>
                    <a:pt x="3330029" y="2074806"/>
                  </a:moveTo>
                  <a:lnTo>
                    <a:pt x="3342707" y="2074806"/>
                  </a:lnTo>
                  <a:lnTo>
                    <a:pt x="3395193" y="2084948"/>
                  </a:lnTo>
                  <a:lnTo>
                    <a:pt x="3396080" y="2084948"/>
                  </a:lnTo>
                  <a:cubicBezTo>
                    <a:pt x="3378648" y="2079852"/>
                    <a:pt x="3360785" y="2076378"/>
                    <a:pt x="3342707" y="2074553"/>
                  </a:cubicBezTo>
                  <a:close/>
                  <a:moveTo>
                    <a:pt x="78179" y="2055409"/>
                  </a:moveTo>
                  <a:cubicBezTo>
                    <a:pt x="352526" y="2117784"/>
                    <a:pt x="627253" y="2178511"/>
                    <a:pt x="901220" y="2241392"/>
                  </a:cubicBezTo>
                  <a:cubicBezTo>
                    <a:pt x="952819" y="2253056"/>
                    <a:pt x="1002009" y="2273594"/>
                    <a:pt x="1053353" y="2290075"/>
                  </a:cubicBezTo>
                  <a:cubicBezTo>
                    <a:pt x="1043211" y="2331531"/>
                    <a:pt x="1033069" y="2366141"/>
                    <a:pt x="1026603" y="2401766"/>
                  </a:cubicBezTo>
                  <a:cubicBezTo>
                    <a:pt x="1022927" y="2421797"/>
                    <a:pt x="1013926" y="2427122"/>
                    <a:pt x="996430" y="2424079"/>
                  </a:cubicBezTo>
                  <a:cubicBezTo>
                    <a:pt x="907686" y="2410514"/>
                    <a:pt x="817420" y="2401766"/>
                    <a:pt x="729183" y="2383257"/>
                  </a:cubicBezTo>
                  <a:cubicBezTo>
                    <a:pt x="495785" y="2334067"/>
                    <a:pt x="263275" y="2280440"/>
                    <a:pt x="30637" y="2229728"/>
                  </a:cubicBezTo>
                  <a:cubicBezTo>
                    <a:pt x="6677" y="2224531"/>
                    <a:pt x="-4480" y="2214008"/>
                    <a:pt x="845" y="2190935"/>
                  </a:cubicBezTo>
                  <a:cubicBezTo>
                    <a:pt x="8692" y="2153092"/>
                    <a:pt x="18632" y="2115717"/>
                    <a:pt x="30637" y="2078990"/>
                  </a:cubicBezTo>
                  <a:cubicBezTo>
                    <a:pt x="36621" y="2059732"/>
                    <a:pt x="57096" y="2048982"/>
                    <a:pt x="76341" y="2054965"/>
                  </a:cubicBezTo>
                  <a:cubicBezTo>
                    <a:pt x="76785" y="2055105"/>
                    <a:pt x="77228" y="2055257"/>
                    <a:pt x="77672" y="2055409"/>
                  </a:cubicBezTo>
                  <a:close/>
                  <a:moveTo>
                    <a:pt x="2120062" y="2013065"/>
                  </a:moveTo>
                  <a:lnTo>
                    <a:pt x="2120822" y="2013065"/>
                  </a:lnTo>
                  <a:lnTo>
                    <a:pt x="2287535" y="2030561"/>
                  </a:lnTo>
                  <a:cubicBezTo>
                    <a:pt x="2305158" y="2032209"/>
                    <a:pt x="2312891" y="2040703"/>
                    <a:pt x="2311623" y="2059593"/>
                  </a:cubicBezTo>
                  <a:cubicBezTo>
                    <a:pt x="2310355" y="2078483"/>
                    <a:pt x="2297551" y="2078990"/>
                    <a:pt x="2284493" y="2077469"/>
                  </a:cubicBezTo>
                  <a:cubicBezTo>
                    <a:pt x="2234922" y="2071763"/>
                    <a:pt x="2185226" y="2065805"/>
                    <a:pt x="2135782" y="2059086"/>
                  </a:cubicBezTo>
                  <a:cubicBezTo>
                    <a:pt x="2118161" y="2056677"/>
                    <a:pt x="2118667" y="2055156"/>
                    <a:pt x="2120062" y="2013065"/>
                  </a:cubicBezTo>
                  <a:close/>
                  <a:moveTo>
                    <a:pt x="4634065" y="1984921"/>
                  </a:moveTo>
                  <a:cubicBezTo>
                    <a:pt x="4785438" y="1982258"/>
                    <a:pt x="4867209" y="2055029"/>
                    <a:pt x="4915385" y="2233659"/>
                  </a:cubicBezTo>
                  <a:cubicBezTo>
                    <a:pt x="4749940" y="2178003"/>
                    <a:pt x="4591215" y="2178384"/>
                    <a:pt x="4438194" y="2260916"/>
                  </a:cubicBezTo>
                  <a:cubicBezTo>
                    <a:pt x="4416768" y="2219967"/>
                    <a:pt x="4407006" y="2219460"/>
                    <a:pt x="4348181" y="2254704"/>
                  </a:cubicBezTo>
                  <a:cubicBezTo>
                    <a:pt x="4339814" y="2157465"/>
                    <a:pt x="4424248" y="2010149"/>
                    <a:pt x="4564718" y="1990626"/>
                  </a:cubicBezTo>
                  <a:cubicBezTo>
                    <a:pt x="4587702" y="1987329"/>
                    <a:pt x="4610852" y="1985428"/>
                    <a:pt x="4634065" y="1984921"/>
                  </a:cubicBezTo>
                  <a:close/>
                  <a:moveTo>
                    <a:pt x="1980099" y="1978709"/>
                  </a:moveTo>
                  <a:cubicBezTo>
                    <a:pt x="1960449" y="2004825"/>
                    <a:pt x="1940672" y="2007487"/>
                    <a:pt x="1925204" y="1986949"/>
                  </a:cubicBezTo>
                  <a:close/>
                  <a:moveTo>
                    <a:pt x="2899745" y="1913798"/>
                  </a:moveTo>
                  <a:lnTo>
                    <a:pt x="3003576" y="1913798"/>
                  </a:lnTo>
                  <a:cubicBezTo>
                    <a:pt x="2971882" y="1968186"/>
                    <a:pt x="2933595" y="1969073"/>
                    <a:pt x="2899745" y="1913798"/>
                  </a:cubicBezTo>
                  <a:close/>
                  <a:moveTo>
                    <a:pt x="2813663" y="1901121"/>
                  </a:moveTo>
                  <a:lnTo>
                    <a:pt x="2813663" y="1901121"/>
                  </a:lnTo>
                  <a:cubicBezTo>
                    <a:pt x="2838626" y="1896759"/>
                    <a:pt x="2863867" y="1907117"/>
                    <a:pt x="2878573" y="1927744"/>
                  </a:cubicBezTo>
                  <a:cubicBezTo>
                    <a:pt x="2767389" y="1984667"/>
                    <a:pt x="2674968" y="2062128"/>
                    <a:pt x="2612340" y="2172678"/>
                  </a:cubicBezTo>
                  <a:cubicBezTo>
                    <a:pt x="2615827" y="2157643"/>
                    <a:pt x="2621328" y="2143139"/>
                    <a:pt x="2628694" y="2129574"/>
                  </a:cubicBezTo>
                  <a:cubicBezTo>
                    <a:pt x="2683209" y="2056043"/>
                    <a:pt x="2738611" y="1982512"/>
                    <a:pt x="2795661" y="1910882"/>
                  </a:cubicBezTo>
                  <a:cubicBezTo>
                    <a:pt x="2800352" y="1905570"/>
                    <a:pt x="2806691" y="1901995"/>
                    <a:pt x="2813663" y="1900740"/>
                  </a:cubicBezTo>
                  <a:close/>
                  <a:moveTo>
                    <a:pt x="1383229" y="1880709"/>
                  </a:moveTo>
                  <a:cubicBezTo>
                    <a:pt x="1394006" y="1969454"/>
                    <a:pt x="1404275" y="2056677"/>
                    <a:pt x="1414290" y="2139209"/>
                  </a:cubicBezTo>
                  <a:cubicBezTo>
                    <a:pt x="1372834" y="2139209"/>
                    <a:pt x="1329476" y="2140097"/>
                    <a:pt x="1286371" y="2139209"/>
                  </a:cubicBezTo>
                  <a:cubicBezTo>
                    <a:pt x="1279398" y="2138360"/>
                    <a:pt x="1273136" y="2134582"/>
                    <a:pt x="1269129" y="2128813"/>
                  </a:cubicBezTo>
                  <a:cubicBezTo>
                    <a:pt x="1231096" y="2069482"/>
                    <a:pt x="1194204" y="2009516"/>
                    <a:pt x="1155029" y="1946634"/>
                  </a:cubicBezTo>
                  <a:close/>
                  <a:moveTo>
                    <a:pt x="2209187" y="1879061"/>
                  </a:moveTo>
                  <a:cubicBezTo>
                    <a:pt x="2219697" y="1879391"/>
                    <a:pt x="2229953" y="1882408"/>
                    <a:pt x="2238979" y="1887809"/>
                  </a:cubicBezTo>
                  <a:lnTo>
                    <a:pt x="2082789" y="1920898"/>
                  </a:lnTo>
                  <a:cubicBezTo>
                    <a:pt x="2118921" y="1892664"/>
                    <a:pt x="2163737" y="1877882"/>
                    <a:pt x="2209567" y="1879061"/>
                  </a:cubicBezTo>
                  <a:close/>
                  <a:moveTo>
                    <a:pt x="1407064" y="1877794"/>
                  </a:moveTo>
                  <a:lnTo>
                    <a:pt x="1450675" y="1877794"/>
                  </a:lnTo>
                  <a:cubicBezTo>
                    <a:pt x="1445097" y="1945746"/>
                    <a:pt x="1439519" y="2012432"/>
                    <a:pt x="1433941" y="2079370"/>
                  </a:cubicBezTo>
                  <a:lnTo>
                    <a:pt x="1425574" y="2080891"/>
                  </a:lnTo>
                  <a:cubicBezTo>
                    <a:pt x="1419488" y="2014206"/>
                    <a:pt x="1412896" y="1947014"/>
                    <a:pt x="1407064" y="1878047"/>
                  </a:cubicBezTo>
                  <a:close/>
                  <a:moveTo>
                    <a:pt x="2862219" y="1870567"/>
                  </a:moveTo>
                  <a:lnTo>
                    <a:pt x="2901520" y="1876526"/>
                  </a:lnTo>
                  <a:lnTo>
                    <a:pt x="2956542" y="1877413"/>
                  </a:lnTo>
                  <a:cubicBezTo>
                    <a:pt x="2938197" y="1878339"/>
                    <a:pt x="2919814" y="1878009"/>
                    <a:pt x="2901520" y="1876399"/>
                  </a:cubicBezTo>
                  <a:close/>
                  <a:moveTo>
                    <a:pt x="2134388" y="1857889"/>
                  </a:moveTo>
                  <a:cubicBezTo>
                    <a:pt x="2151414" y="1858650"/>
                    <a:pt x="2168364" y="1860691"/>
                    <a:pt x="2185099" y="1863975"/>
                  </a:cubicBezTo>
                  <a:cubicBezTo>
                    <a:pt x="2159718" y="1871163"/>
                    <a:pt x="2134705" y="1879632"/>
                    <a:pt x="2110174" y="1889330"/>
                  </a:cubicBezTo>
                  <a:cubicBezTo>
                    <a:pt x="2094326" y="1896810"/>
                    <a:pt x="2067956" y="1900487"/>
                    <a:pt x="2075056" y="1926349"/>
                  </a:cubicBezTo>
                  <a:cubicBezTo>
                    <a:pt x="2076323" y="1931040"/>
                    <a:pt x="2107511" y="1929392"/>
                    <a:pt x="2124626" y="1927110"/>
                  </a:cubicBezTo>
                  <a:cubicBezTo>
                    <a:pt x="2164688" y="1922039"/>
                    <a:pt x="2204369" y="1911770"/>
                    <a:pt x="2244558" y="1910249"/>
                  </a:cubicBezTo>
                  <a:cubicBezTo>
                    <a:pt x="2263435" y="1912302"/>
                    <a:pt x="2280728" y="1921798"/>
                    <a:pt x="2292606" y="1936618"/>
                  </a:cubicBezTo>
                  <a:cubicBezTo>
                    <a:pt x="2340275" y="1994809"/>
                    <a:pt x="2351178" y="2062128"/>
                    <a:pt x="2338753" y="2136293"/>
                  </a:cubicBezTo>
                  <a:lnTo>
                    <a:pt x="2278534" y="2120573"/>
                  </a:lnTo>
                  <a:cubicBezTo>
                    <a:pt x="2289843" y="2111128"/>
                    <a:pt x="2300353" y="2100783"/>
                    <a:pt x="2309975" y="2089639"/>
                  </a:cubicBezTo>
                  <a:cubicBezTo>
                    <a:pt x="2318761" y="2078736"/>
                    <a:pt x="2324225" y="2065526"/>
                    <a:pt x="2325696" y="2051606"/>
                  </a:cubicBezTo>
                  <a:cubicBezTo>
                    <a:pt x="2324034" y="2038827"/>
                    <a:pt x="2316023" y="2027759"/>
                    <a:pt x="2304397" y="2022193"/>
                  </a:cubicBezTo>
                  <a:cubicBezTo>
                    <a:pt x="2246713" y="2013192"/>
                    <a:pt x="2188776" y="2006853"/>
                    <a:pt x="2130331" y="2001782"/>
                  </a:cubicBezTo>
                  <a:cubicBezTo>
                    <a:pt x="2122471" y="2001148"/>
                    <a:pt x="2107131" y="2011417"/>
                    <a:pt x="2106750" y="2017503"/>
                  </a:cubicBezTo>
                  <a:cubicBezTo>
                    <a:pt x="2105229" y="2036900"/>
                    <a:pt x="2100284" y="2059593"/>
                    <a:pt x="2123865" y="2072017"/>
                  </a:cubicBezTo>
                  <a:cubicBezTo>
                    <a:pt x="2130509" y="2075072"/>
                    <a:pt x="2137329" y="2077735"/>
                    <a:pt x="2144277" y="2080004"/>
                  </a:cubicBezTo>
                  <a:lnTo>
                    <a:pt x="1889834" y="2080004"/>
                  </a:lnTo>
                  <a:cubicBezTo>
                    <a:pt x="1893891" y="2054648"/>
                    <a:pt x="1898454" y="2025616"/>
                    <a:pt x="1903526" y="1994176"/>
                  </a:cubicBezTo>
                  <a:cubicBezTo>
                    <a:pt x="1935220" y="2019531"/>
                    <a:pt x="1964759" y="2019531"/>
                    <a:pt x="1985170" y="1997471"/>
                  </a:cubicBezTo>
                  <a:cubicBezTo>
                    <a:pt x="1990533" y="1991653"/>
                    <a:pt x="1992992" y="1983742"/>
                    <a:pt x="1991890" y="1975919"/>
                  </a:cubicBezTo>
                  <a:cubicBezTo>
                    <a:pt x="1989988" y="1970848"/>
                    <a:pt x="1978324" y="1967425"/>
                    <a:pt x="1971605" y="1968059"/>
                  </a:cubicBezTo>
                  <a:cubicBezTo>
                    <a:pt x="1952462" y="1969581"/>
                    <a:pt x="1933572" y="1973511"/>
                    <a:pt x="1914302" y="1976553"/>
                  </a:cubicBezTo>
                  <a:cubicBezTo>
                    <a:pt x="1931670" y="1910122"/>
                    <a:pt x="2019527" y="1853199"/>
                    <a:pt x="2134388" y="1858270"/>
                  </a:cubicBezTo>
                  <a:close/>
                  <a:moveTo>
                    <a:pt x="2522454" y="1857889"/>
                  </a:moveTo>
                  <a:cubicBezTo>
                    <a:pt x="2553135" y="1879188"/>
                    <a:pt x="2582928" y="1907840"/>
                    <a:pt x="2618425" y="1922546"/>
                  </a:cubicBezTo>
                  <a:cubicBezTo>
                    <a:pt x="2653923" y="1937252"/>
                    <a:pt x="2695126" y="1937759"/>
                    <a:pt x="2731638" y="1944225"/>
                  </a:cubicBezTo>
                  <a:lnTo>
                    <a:pt x="2592182" y="2141364"/>
                  </a:lnTo>
                  <a:cubicBezTo>
                    <a:pt x="2546733" y="2053736"/>
                    <a:pt x="2522619" y="1956598"/>
                    <a:pt x="2521821" y="1857889"/>
                  </a:cubicBezTo>
                  <a:close/>
                  <a:moveTo>
                    <a:pt x="4120995" y="1843183"/>
                  </a:moveTo>
                  <a:lnTo>
                    <a:pt x="4120995" y="1845972"/>
                  </a:lnTo>
                  <a:cubicBezTo>
                    <a:pt x="4120717" y="1855823"/>
                    <a:pt x="4118739" y="1865559"/>
                    <a:pt x="4115163" y="1874751"/>
                  </a:cubicBezTo>
                  <a:lnTo>
                    <a:pt x="4115163" y="1875638"/>
                  </a:lnTo>
                  <a:lnTo>
                    <a:pt x="4113135" y="1880329"/>
                  </a:lnTo>
                  <a:lnTo>
                    <a:pt x="4113135" y="1881090"/>
                  </a:lnTo>
                  <a:lnTo>
                    <a:pt x="4111106" y="1884513"/>
                  </a:lnTo>
                  <a:lnTo>
                    <a:pt x="4083723" y="1925462"/>
                  </a:lnTo>
                  <a:lnTo>
                    <a:pt x="4081187" y="1928251"/>
                  </a:lnTo>
                  <a:lnTo>
                    <a:pt x="4079032" y="1931420"/>
                  </a:lnTo>
                  <a:lnTo>
                    <a:pt x="4074468" y="1936491"/>
                  </a:lnTo>
                  <a:lnTo>
                    <a:pt x="4070411" y="1940041"/>
                  </a:lnTo>
                  <a:lnTo>
                    <a:pt x="4066861" y="1943972"/>
                  </a:lnTo>
                  <a:lnTo>
                    <a:pt x="4024518" y="1982005"/>
                  </a:lnTo>
                  <a:lnTo>
                    <a:pt x="4011840" y="1991259"/>
                  </a:lnTo>
                  <a:lnTo>
                    <a:pt x="3958212" y="2022701"/>
                  </a:lnTo>
                  <a:lnTo>
                    <a:pt x="3955551" y="2023968"/>
                  </a:lnTo>
                  <a:lnTo>
                    <a:pt x="3953269" y="2025236"/>
                  </a:lnTo>
                  <a:lnTo>
                    <a:pt x="3940591" y="2030941"/>
                  </a:lnTo>
                  <a:lnTo>
                    <a:pt x="3939450" y="2030941"/>
                  </a:lnTo>
                  <a:lnTo>
                    <a:pt x="3939450" y="2030941"/>
                  </a:lnTo>
                  <a:lnTo>
                    <a:pt x="3875681" y="2049958"/>
                  </a:lnTo>
                  <a:cubicBezTo>
                    <a:pt x="3891502" y="2047333"/>
                    <a:pt x="3907007" y="2043086"/>
                    <a:pt x="3921954" y="2037280"/>
                  </a:cubicBezTo>
                  <a:lnTo>
                    <a:pt x="3937928" y="2029673"/>
                  </a:lnTo>
                  <a:lnTo>
                    <a:pt x="3939070" y="2029673"/>
                  </a:lnTo>
                  <a:lnTo>
                    <a:pt x="3939070" y="2029673"/>
                  </a:lnTo>
                  <a:lnTo>
                    <a:pt x="3945789" y="2027645"/>
                  </a:lnTo>
                  <a:lnTo>
                    <a:pt x="3951621" y="2024222"/>
                  </a:lnTo>
                  <a:lnTo>
                    <a:pt x="3953902" y="2023208"/>
                  </a:lnTo>
                  <a:lnTo>
                    <a:pt x="3956564" y="2021560"/>
                  </a:lnTo>
                  <a:lnTo>
                    <a:pt x="3969242" y="2015474"/>
                  </a:lnTo>
                  <a:cubicBezTo>
                    <a:pt x="3983188" y="2007779"/>
                    <a:pt x="3996690" y="1999310"/>
                    <a:pt x="4009684" y="1990119"/>
                  </a:cubicBezTo>
                  <a:lnTo>
                    <a:pt x="4016150" y="1986315"/>
                  </a:lnTo>
                  <a:lnTo>
                    <a:pt x="4022362" y="1980737"/>
                  </a:lnTo>
                  <a:cubicBezTo>
                    <a:pt x="4034432" y="1971660"/>
                    <a:pt x="4046019" y="1961961"/>
                    <a:pt x="4057100" y="1951705"/>
                  </a:cubicBezTo>
                  <a:lnTo>
                    <a:pt x="4064960" y="1943338"/>
                  </a:lnTo>
                  <a:lnTo>
                    <a:pt x="4069143" y="1939661"/>
                  </a:lnTo>
                  <a:lnTo>
                    <a:pt x="4072566" y="1935858"/>
                  </a:lnTo>
                  <a:lnTo>
                    <a:pt x="4075356" y="1933449"/>
                  </a:lnTo>
                  <a:lnTo>
                    <a:pt x="4077130" y="1930787"/>
                  </a:lnTo>
                  <a:lnTo>
                    <a:pt x="4079666" y="1927871"/>
                  </a:lnTo>
                  <a:lnTo>
                    <a:pt x="4081821" y="1924828"/>
                  </a:lnTo>
                  <a:lnTo>
                    <a:pt x="4090822" y="1914179"/>
                  </a:lnTo>
                  <a:lnTo>
                    <a:pt x="4109205" y="1883498"/>
                  </a:lnTo>
                  <a:lnTo>
                    <a:pt x="4111360" y="1880329"/>
                  </a:lnTo>
                  <a:lnTo>
                    <a:pt x="4111360" y="1879315"/>
                  </a:lnTo>
                  <a:lnTo>
                    <a:pt x="4112755" y="1877286"/>
                  </a:lnTo>
                  <a:lnTo>
                    <a:pt x="4113389" y="1874624"/>
                  </a:lnTo>
                  <a:lnTo>
                    <a:pt x="4113389" y="1873990"/>
                  </a:lnTo>
                  <a:lnTo>
                    <a:pt x="4119347" y="1845212"/>
                  </a:lnTo>
                  <a:lnTo>
                    <a:pt x="4119347" y="1844578"/>
                  </a:lnTo>
                  <a:lnTo>
                    <a:pt x="4119347" y="1842169"/>
                  </a:lnTo>
                  <a:close/>
                  <a:moveTo>
                    <a:pt x="3139102" y="1843183"/>
                  </a:moveTo>
                  <a:cubicBezTo>
                    <a:pt x="3134715" y="1848584"/>
                    <a:pt x="3128719" y="1852450"/>
                    <a:pt x="3121987" y="1854213"/>
                  </a:cubicBezTo>
                  <a:lnTo>
                    <a:pt x="3121987" y="1854213"/>
                  </a:lnTo>
                  <a:lnTo>
                    <a:pt x="3138975" y="1843183"/>
                  </a:lnTo>
                  <a:close/>
                  <a:moveTo>
                    <a:pt x="2891124" y="1821124"/>
                  </a:moveTo>
                  <a:lnTo>
                    <a:pt x="2909761" y="1824674"/>
                  </a:lnTo>
                  <a:lnTo>
                    <a:pt x="2911916" y="1824674"/>
                  </a:lnTo>
                  <a:lnTo>
                    <a:pt x="2929031" y="1835703"/>
                  </a:lnTo>
                  <a:cubicBezTo>
                    <a:pt x="2924125" y="1830974"/>
                    <a:pt x="2918356" y="1827222"/>
                    <a:pt x="2912043" y="1824674"/>
                  </a:cubicBezTo>
                  <a:lnTo>
                    <a:pt x="2912043" y="1824674"/>
                  </a:lnTo>
                  <a:lnTo>
                    <a:pt x="2909887" y="1824674"/>
                  </a:lnTo>
                  <a:lnTo>
                    <a:pt x="2892266" y="1821124"/>
                  </a:lnTo>
                  <a:close/>
                  <a:moveTo>
                    <a:pt x="3204645" y="1819983"/>
                  </a:moveTo>
                  <a:lnTo>
                    <a:pt x="3193363" y="1827716"/>
                  </a:lnTo>
                  <a:cubicBezTo>
                    <a:pt x="3181458" y="1833130"/>
                    <a:pt x="3169060" y="1837377"/>
                    <a:pt x="3156343" y="1840394"/>
                  </a:cubicBezTo>
                  <a:lnTo>
                    <a:pt x="3193490" y="1827716"/>
                  </a:lnTo>
                  <a:lnTo>
                    <a:pt x="3204645" y="1819856"/>
                  </a:lnTo>
                  <a:close/>
                  <a:moveTo>
                    <a:pt x="3115901" y="1816560"/>
                  </a:moveTo>
                  <a:lnTo>
                    <a:pt x="2989123" y="1833295"/>
                  </a:lnTo>
                  <a:lnTo>
                    <a:pt x="3116915" y="1816560"/>
                  </a:lnTo>
                  <a:close/>
                  <a:moveTo>
                    <a:pt x="2853091" y="1815672"/>
                  </a:moveTo>
                  <a:lnTo>
                    <a:pt x="2854612" y="1815672"/>
                  </a:lnTo>
                  <a:lnTo>
                    <a:pt x="2856007" y="1815672"/>
                  </a:lnTo>
                  <a:lnTo>
                    <a:pt x="2871728" y="1819095"/>
                  </a:lnTo>
                  <a:lnTo>
                    <a:pt x="2879588" y="1819095"/>
                  </a:lnTo>
                  <a:lnTo>
                    <a:pt x="2887321" y="1819095"/>
                  </a:lnTo>
                  <a:lnTo>
                    <a:pt x="2881109" y="1819095"/>
                  </a:lnTo>
                  <a:lnTo>
                    <a:pt x="2879588" y="1819095"/>
                  </a:lnTo>
                  <a:lnTo>
                    <a:pt x="2856007" y="1815165"/>
                  </a:lnTo>
                  <a:lnTo>
                    <a:pt x="2853091" y="1815165"/>
                  </a:lnTo>
                  <a:close/>
                  <a:moveTo>
                    <a:pt x="4513880" y="1809460"/>
                  </a:moveTo>
                  <a:lnTo>
                    <a:pt x="4551913" y="1837732"/>
                  </a:lnTo>
                  <a:lnTo>
                    <a:pt x="4524149" y="1887428"/>
                  </a:lnTo>
                  <a:cubicBezTo>
                    <a:pt x="4520092" y="1858143"/>
                    <a:pt x="4516669" y="1835576"/>
                    <a:pt x="4513373" y="1809460"/>
                  </a:cubicBezTo>
                  <a:close/>
                  <a:moveTo>
                    <a:pt x="3616673" y="1786006"/>
                  </a:moveTo>
                  <a:cubicBezTo>
                    <a:pt x="3614696" y="1793639"/>
                    <a:pt x="3615088" y="1801689"/>
                    <a:pt x="3617814" y="1809080"/>
                  </a:cubicBezTo>
                  <a:lnTo>
                    <a:pt x="3621365" y="1802868"/>
                  </a:lnTo>
                  <a:lnTo>
                    <a:pt x="3617814" y="1809080"/>
                  </a:lnTo>
                  <a:lnTo>
                    <a:pt x="3617054" y="1785499"/>
                  </a:lnTo>
                  <a:close/>
                  <a:moveTo>
                    <a:pt x="2666981" y="1758369"/>
                  </a:moveTo>
                  <a:cubicBezTo>
                    <a:pt x="2669998" y="1763389"/>
                    <a:pt x="2673675" y="1767991"/>
                    <a:pt x="2677884" y="1772061"/>
                  </a:cubicBezTo>
                  <a:cubicBezTo>
                    <a:pt x="2673548" y="1768169"/>
                    <a:pt x="2669935" y="1763529"/>
                    <a:pt x="2667235" y="1758369"/>
                  </a:cubicBezTo>
                  <a:close/>
                  <a:moveTo>
                    <a:pt x="2756486" y="1751396"/>
                  </a:moveTo>
                  <a:lnTo>
                    <a:pt x="2774869" y="1760778"/>
                  </a:lnTo>
                  <a:lnTo>
                    <a:pt x="2779940" y="1761792"/>
                  </a:lnTo>
                  <a:lnTo>
                    <a:pt x="2856007" y="1779161"/>
                  </a:lnTo>
                  <a:lnTo>
                    <a:pt x="2890617" y="1784738"/>
                  </a:lnTo>
                  <a:lnTo>
                    <a:pt x="2781081" y="1762045"/>
                  </a:lnTo>
                  <a:lnTo>
                    <a:pt x="2775757" y="1760778"/>
                  </a:lnTo>
                  <a:lnTo>
                    <a:pt x="2757628" y="1751650"/>
                  </a:lnTo>
                  <a:close/>
                  <a:moveTo>
                    <a:pt x="3664596" y="1739606"/>
                  </a:moveTo>
                  <a:lnTo>
                    <a:pt x="3663835" y="1739606"/>
                  </a:lnTo>
                  <a:lnTo>
                    <a:pt x="3662820" y="1740873"/>
                  </a:lnTo>
                  <a:lnTo>
                    <a:pt x="3655087" y="1747720"/>
                  </a:lnTo>
                  <a:lnTo>
                    <a:pt x="3650650" y="1754439"/>
                  </a:lnTo>
                  <a:lnTo>
                    <a:pt x="3663328" y="1740873"/>
                  </a:lnTo>
                  <a:lnTo>
                    <a:pt x="3664342" y="1739859"/>
                  </a:lnTo>
                  <a:lnTo>
                    <a:pt x="3665102" y="1739225"/>
                  </a:lnTo>
                  <a:close/>
                  <a:moveTo>
                    <a:pt x="2539570" y="1734535"/>
                  </a:moveTo>
                  <a:cubicBezTo>
                    <a:pt x="2605874" y="1808192"/>
                    <a:pt x="2689294" y="1854086"/>
                    <a:pt x="2780447" y="1891612"/>
                  </a:cubicBezTo>
                  <a:cubicBezTo>
                    <a:pt x="2746344" y="1927110"/>
                    <a:pt x="2655952" y="1925969"/>
                    <a:pt x="2595986" y="1888443"/>
                  </a:cubicBezTo>
                  <a:cubicBezTo>
                    <a:pt x="2550853" y="1860298"/>
                    <a:pt x="2505086" y="1806798"/>
                    <a:pt x="2539443" y="1734535"/>
                  </a:cubicBezTo>
                  <a:close/>
                  <a:moveTo>
                    <a:pt x="2656712" y="1733901"/>
                  </a:moveTo>
                  <a:lnTo>
                    <a:pt x="2659882" y="1742141"/>
                  </a:lnTo>
                  <a:lnTo>
                    <a:pt x="2661149" y="1745438"/>
                  </a:lnTo>
                  <a:cubicBezTo>
                    <a:pt x="2659628" y="1741761"/>
                    <a:pt x="2658234" y="1737704"/>
                    <a:pt x="2656712" y="1733901"/>
                  </a:cubicBezTo>
                  <a:close/>
                  <a:moveTo>
                    <a:pt x="3277923" y="1718434"/>
                  </a:moveTo>
                  <a:lnTo>
                    <a:pt x="3284008" y="1720969"/>
                  </a:lnTo>
                  <a:lnTo>
                    <a:pt x="3284008" y="1720969"/>
                  </a:lnTo>
                  <a:lnTo>
                    <a:pt x="3269176" y="1748734"/>
                  </a:lnTo>
                  <a:lnTo>
                    <a:pt x="3269176" y="1748734"/>
                  </a:lnTo>
                  <a:lnTo>
                    <a:pt x="3251047" y="1783724"/>
                  </a:lnTo>
                  <a:lnTo>
                    <a:pt x="3240524" y="1778780"/>
                  </a:lnTo>
                  <a:lnTo>
                    <a:pt x="3251047" y="1783851"/>
                  </a:lnTo>
                  <a:lnTo>
                    <a:pt x="3251047" y="1783851"/>
                  </a:lnTo>
                  <a:lnTo>
                    <a:pt x="3269303" y="1749114"/>
                  </a:lnTo>
                  <a:lnTo>
                    <a:pt x="3269303" y="1749114"/>
                  </a:lnTo>
                  <a:lnTo>
                    <a:pt x="3269303" y="1749114"/>
                  </a:lnTo>
                  <a:lnTo>
                    <a:pt x="3284389" y="1721350"/>
                  </a:lnTo>
                  <a:lnTo>
                    <a:pt x="3284389" y="1721350"/>
                  </a:lnTo>
                  <a:lnTo>
                    <a:pt x="3278684" y="1718814"/>
                  </a:lnTo>
                  <a:close/>
                  <a:moveTo>
                    <a:pt x="4423741" y="1716152"/>
                  </a:moveTo>
                  <a:lnTo>
                    <a:pt x="4423741" y="1716152"/>
                  </a:lnTo>
                  <a:cubicBezTo>
                    <a:pt x="4442593" y="1719030"/>
                    <a:pt x="4460760" y="1725305"/>
                    <a:pt x="4477368" y="1734661"/>
                  </a:cubicBezTo>
                  <a:cubicBezTo>
                    <a:pt x="4485089" y="1740531"/>
                    <a:pt x="4490008" y="1749355"/>
                    <a:pt x="4490933" y="1759003"/>
                  </a:cubicBezTo>
                  <a:cubicBezTo>
                    <a:pt x="4499389" y="1819691"/>
                    <a:pt x="4506818" y="1880456"/>
                    <a:pt x="4513246" y="1941309"/>
                  </a:cubicBezTo>
                  <a:cubicBezTo>
                    <a:pt x="4513258" y="1948776"/>
                    <a:pt x="4509557" y="1955762"/>
                    <a:pt x="4503357" y="1959945"/>
                  </a:cubicBezTo>
                  <a:cubicBezTo>
                    <a:pt x="4417782" y="1996204"/>
                    <a:pt x="4358704" y="2058705"/>
                    <a:pt x="4319403" y="2146689"/>
                  </a:cubicBezTo>
                  <a:lnTo>
                    <a:pt x="4201499" y="2123108"/>
                  </a:lnTo>
                  <a:cubicBezTo>
                    <a:pt x="4241688" y="2043746"/>
                    <a:pt x="4272748" y="1966158"/>
                    <a:pt x="4278961" y="1873483"/>
                  </a:cubicBezTo>
                  <a:lnTo>
                    <a:pt x="4439968" y="1932181"/>
                  </a:lnTo>
                  <a:lnTo>
                    <a:pt x="4443898" y="1922166"/>
                  </a:lnTo>
                  <a:lnTo>
                    <a:pt x="4331193" y="1867905"/>
                  </a:lnTo>
                  <a:cubicBezTo>
                    <a:pt x="4335884" y="1825054"/>
                    <a:pt x="4339941" y="1779921"/>
                    <a:pt x="4346533" y="1735169"/>
                  </a:cubicBezTo>
                  <a:cubicBezTo>
                    <a:pt x="4350172" y="1726421"/>
                    <a:pt x="4357753" y="1719930"/>
                    <a:pt x="4366945" y="1717673"/>
                  </a:cubicBezTo>
                  <a:cubicBezTo>
                    <a:pt x="4385593" y="1713489"/>
                    <a:pt x="4404851" y="1712856"/>
                    <a:pt x="4423741" y="1715772"/>
                  </a:cubicBezTo>
                  <a:close/>
                  <a:moveTo>
                    <a:pt x="2628314" y="1703474"/>
                  </a:moveTo>
                  <a:lnTo>
                    <a:pt x="2640104" y="1751776"/>
                  </a:lnTo>
                  <a:cubicBezTo>
                    <a:pt x="2633372" y="1736500"/>
                    <a:pt x="2629468" y="1720145"/>
                    <a:pt x="2628567" y="1703474"/>
                  </a:cubicBezTo>
                  <a:close/>
                  <a:moveTo>
                    <a:pt x="3710616" y="1700812"/>
                  </a:moveTo>
                  <a:lnTo>
                    <a:pt x="3710616" y="1700812"/>
                  </a:lnTo>
                  <a:lnTo>
                    <a:pt x="3710616" y="1700812"/>
                  </a:lnTo>
                  <a:lnTo>
                    <a:pt x="3710616" y="1700812"/>
                  </a:lnTo>
                  <a:lnTo>
                    <a:pt x="3705291" y="1703347"/>
                  </a:lnTo>
                  <a:lnTo>
                    <a:pt x="3696417" y="1711207"/>
                  </a:lnTo>
                  <a:lnTo>
                    <a:pt x="3710616" y="1700812"/>
                  </a:lnTo>
                  <a:lnTo>
                    <a:pt x="3710616" y="1700812"/>
                  </a:lnTo>
                  <a:lnTo>
                    <a:pt x="3710616" y="1700812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171200" y="1685852"/>
                  </a:moveTo>
                  <a:cubicBezTo>
                    <a:pt x="4178679" y="1727435"/>
                    <a:pt x="4184891" y="1761919"/>
                    <a:pt x="4192878" y="1805657"/>
                  </a:cubicBezTo>
                  <a:lnTo>
                    <a:pt x="4108445" y="1763440"/>
                  </a:lnTo>
                  <a:lnTo>
                    <a:pt x="4171833" y="1685852"/>
                  </a:lnTo>
                  <a:close/>
                  <a:moveTo>
                    <a:pt x="2911916" y="1682302"/>
                  </a:moveTo>
                  <a:lnTo>
                    <a:pt x="2916734" y="1760778"/>
                  </a:lnTo>
                  <a:lnTo>
                    <a:pt x="2912170" y="1682302"/>
                  </a:lnTo>
                  <a:close/>
                  <a:moveTo>
                    <a:pt x="4502090" y="1676724"/>
                  </a:moveTo>
                  <a:cubicBezTo>
                    <a:pt x="4545574" y="1695994"/>
                    <a:pt x="4588298" y="1713743"/>
                    <a:pt x="4630009" y="1734408"/>
                  </a:cubicBezTo>
                  <a:cubicBezTo>
                    <a:pt x="4636626" y="1741406"/>
                    <a:pt x="4639174" y="1751333"/>
                    <a:pt x="4636727" y="1760651"/>
                  </a:cubicBezTo>
                  <a:cubicBezTo>
                    <a:pt x="4623162" y="1786006"/>
                    <a:pt x="4606047" y="1810348"/>
                    <a:pt x="4590327" y="1835069"/>
                  </a:cubicBezTo>
                  <a:cubicBezTo>
                    <a:pt x="4577649" y="1829745"/>
                    <a:pt x="4564972" y="1823913"/>
                    <a:pt x="4553307" y="1817320"/>
                  </a:cubicBezTo>
                  <a:cubicBezTo>
                    <a:pt x="4525797" y="1800966"/>
                    <a:pt x="4505640" y="1780301"/>
                    <a:pt x="4507034" y="1744297"/>
                  </a:cubicBezTo>
                  <a:cubicBezTo>
                    <a:pt x="4506653" y="1721692"/>
                    <a:pt x="4505005" y="1699138"/>
                    <a:pt x="4502090" y="1676724"/>
                  </a:cubicBezTo>
                  <a:close/>
                  <a:moveTo>
                    <a:pt x="4502090" y="1676724"/>
                  </a:moveTo>
                  <a:lnTo>
                    <a:pt x="4502090" y="1676724"/>
                  </a:lnTo>
                  <a:close/>
                  <a:moveTo>
                    <a:pt x="3263344" y="1662398"/>
                  </a:moveTo>
                  <a:lnTo>
                    <a:pt x="3263344" y="1665441"/>
                  </a:lnTo>
                  <a:lnTo>
                    <a:pt x="3279065" y="1679006"/>
                  </a:lnTo>
                  <a:lnTo>
                    <a:pt x="3263344" y="1662398"/>
                  </a:lnTo>
                  <a:close/>
                  <a:moveTo>
                    <a:pt x="3111210" y="1662398"/>
                  </a:moveTo>
                  <a:lnTo>
                    <a:pt x="2970741" y="1673808"/>
                  </a:lnTo>
                  <a:lnTo>
                    <a:pt x="3111210" y="1662778"/>
                  </a:lnTo>
                  <a:lnTo>
                    <a:pt x="3116789" y="1705249"/>
                  </a:lnTo>
                  <a:lnTo>
                    <a:pt x="3122874" y="1752410"/>
                  </a:lnTo>
                  <a:cubicBezTo>
                    <a:pt x="3118564" y="1718687"/>
                    <a:pt x="3115014" y="1691177"/>
                    <a:pt x="3111337" y="1662652"/>
                  </a:cubicBezTo>
                  <a:lnTo>
                    <a:pt x="3111337" y="1662652"/>
                  </a:lnTo>
                  <a:lnTo>
                    <a:pt x="3111337" y="1662652"/>
                  </a:lnTo>
                  <a:close/>
                  <a:moveTo>
                    <a:pt x="3756509" y="1660243"/>
                  </a:moveTo>
                  <a:lnTo>
                    <a:pt x="3747255" y="1663159"/>
                  </a:lnTo>
                  <a:lnTo>
                    <a:pt x="3742944" y="1665694"/>
                  </a:lnTo>
                  <a:lnTo>
                    <a:pt x="3756509" y="1660243"/>
                  </a:lnTo>
                  <a:close/>
                  <a:moveTo>
                    <a:pt x="4169298" y="1659609"/>
                  </a:moveTo>
                  <a:lnTo>
                    <a:pt x="4109078" y="1737324"/>
                  </a:lnTo>
                  <a:lnTo>
                    <a:pt x="4083723" y="1699290"/>
                  </a:lnTo>
                  <a:lnTo>
                    <a:pt x="4093738" y="1697135"/>
                  </a:lnTo>
                  <a:cubicBezTo>
                    <a:pt x="4097415" y="1696248"/>
                    <a:pt x="4100458" y="1695487"/>
                    <a:pt x="4100458" y="1694219"/>
                  </a:cubicBezTo>
                  <a:cubicBezTo>
                    <a:pt x="4106416" y="1652636"/>
                    <a:pt x="4140392" y="1662778"/>
                    <a:pt x="4169298" y="1660116"/>
                  </a:cubicBezTo>
                  <a:close/>
                  <a:moveTo>
                    <a:pt x="3291362" y="1659609"/>
                  </a:moveTo>
                  <a:lnTo>
                    <a:pt x="3290728" y="1664173"/>
                  </a:lnTo>
                  <a:lnTo>
                    <a:pt x="3292122" y="1661257"/>
                  </a:lnTo>
                  <a:lnTo>
                    <a:pt x="3291362" y="1659609"/>
                  </a:lnTo>
                  <a:close/>
                  <a:moveTo>
                    <a:pt x="3833464" y="1657961"/>
                  </a:moveTo>
                  <a:lnTo>
                    <a:pt x="3764496" y="1673935"/>
                  </a:lnTo>
                  <a:lnTo>
                    <a:pt x="3833337" y="1658214"/>
                  </a:lnTo>
                  <a:lnTo>
                    <a:pt x="3833337" y="1658214"/>
                  </a:lnTo>
                  <a:close/>
                  <a:moveTo>
                    <a:pt x="4023503" y="1656947"/>
                  </a:moveTo>
                  <a:lnTo>
                    <a:pt x="4093612" y="1663285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23503" y="1656947"/>
                  </a:lnTo>
                  <a:close/>
                  <a:moveTo>
                    <a:pt x="3795303" y="1650735"/>
                  </a:moveTo>
                  <a:lnTo>
                    <a:pt x="3776794" y="1652763"/>
                  </a:lnTo>
                  <a:lnTo>
                    <a:pt x="3772863" y="1654031"/>
                  </a:lnTo>
                  <a:lnTo>
                    <a:pt x="3795303" y="1650735"/>
                  </a:lnTo>
                  <a:close/>
                  <a:moveTo>
                    <a:pt x="2632117" y="1642367"/>
                  </a:moveTo>
                  <a:lnTo>
                    <a:pt x="2632117" y="1644269"/>
                  </a:lnTo>
                  <a:lnTo>
                    <a:pt x="2628187" y="1673808"/>
                  </a:lnTo>
                  <a:lnTo>
                    <a:pt x="2628187" y="1673808"/>
                  </a:lnTo>
                  <a:lnTo>
                    <a:pt x="2628187" y="1673808"/>
                  </a:lnTo>
                  <a:lnTo>
                    <a:pt x="2628187" y="1701699"/>
                  </a:lnTo>
                  <a:cubicBezTo>
                    <a:pt x="2627680" y="1692457"/>
                    <a:pt x="2627680" y="1683177"/>
                    <a:pt x="2628187" y="1673935"/>
                  </a:cubicBezTo>
                  <a:cubicBezTo>
                    <a:pt x="2628922" y="1664021"/>
                    <a:pt x="2630241" y="1654157"/>
                    <a:pt x="2632117" y="1644396"/>
                  </a:cubicBezTo>
                  <a:lnTo>
                    <a:pt x="2632117" y="1643128"/>
                  </a:lnTo>
                  <a:cubicBezTo>
                    <a:pt x="2643781" y="1656693"/>
                    <a:pt x="2653289" y="1667216"/>
                    <a:pt x="2661784" y="1678372"/>
                  </a:cubicBezTo>
                  <a:cubicBezTo>
                    <a:pt x="2699817" y="1727435"/>
                    <a:pt x="2737850" y="1775484"/>
                    <a:pt x="2803267" y="1787147"/>
                  </a:cubicBezTo>
                  <a:cubicBezTo>
                    <a:pt x="2842480" y="1794665"/>
                    <a:pt x="2882035" y="1800205"/>
                    <a:pt x="2921804" y="1803755"/>
                  </a:cubicBezTo>
                  <a:cubicBezTo>
                    <a:pt x="2929132" y="1803641"/>
                    <a:pt x="2936295" y="1805910"/>
                    <a:pt x="2942216" y="1810221"/>
                  </a:cubicBezTo>
                  <a:lnTo>
                    <a:pt x="2943990" y="1815672"/>
                  </a:lnTo>
                  <a:lnTo>
                    <a:pt x="2942089" y="1809841"/>
                  </a:lnTo>
                  <a:cubicBezTo>
                    <a:pt x="2936130" y="1805619"/>
                    <a:pt x="2928980" y="1803400"/>
                    <a:pt x="2921678" y="1803502"/>
                  </a:cubicBezTo>
                  <a:cubicBezTo>
                    <a:pt x="2881743" y="1799825"/>
                    <a:pt x="2842442" y="1793993"/>
                    <a:pt x="2803140" y="1786894"/>
                  </a:cubicBezTo>
                  <a:cubicBezTo>
                    <a:pt x="2737723" y="1774977"/>
                    <a:pt x="2699563" y="1726801"/>
                    <a:pt x="2661657" y="1678119"/>
                  </a:cubicBezTo>
                  <a:cubicBezTo>
                    <a:pt x="2653289" y="1666962"/>
                    <a:pt x="2643781" y="1656693"/>
                    <a:pt x="2631990" y="1642874"/>
                  </a:cubicBezTo>
                  <a:close/>
                  <a:moveTo>
                    <a:pt x="3210098" y="1642367"/>
                  </a:moveTo>
                  <a:lnTo>
                    <a:pt x="3196532" y="1693078"/>
                  </a:lnTo>
                  <a:lnTo>
                    <a:pt x="3170162" y="1656059"/>
                  </a:lnTo>
                  <a:lnTo>
                    <a:pt x="3196532" y="1693078"/>
                  </a:lnTo>
                  <a:lnTo>
                    <a:pt x="3210098" y="1642367"/>
                  </a:lnTo>
                  <a:close/>
                  <a:moveTo>
                    <a:pt x="4407767" y="1617012"/>
                  </a:moveTo>
                  <a:cubicBezTo>
                    <a:pt x="4418378" y="1617024"/>
                    <a:pt x="4428939" y="1618394"/>
                    <a:pt x="4439207" y="1621069"/>
                  </a:cubicBezTo>
                  <a:cubicBezTo>
                    <a:pt x="4477241" y="1631338"/>
                    <a:pt x="4482185" y="1640085"/>
                    <a:pt x="4484340" y="1679766"/>
                  </a:cubicBezTo>
                  <a:cubicBezTo>
                    <a:pt x="4484340" y="1691684"/>
                    <a:pt x="4485609" y="1703728"/>
                    <a:pt x="4486115" y="1712729"/>
                  </a:cubicBezTo>
                  <a:lnTo>
                    <a:pt x="4350971" y="1697008"/>
                  </a:lnTo>
                  <a:cubicBezTo>
                    <a:pt x="4353253" y="1679640"/>
                    <a:pt x="4355534" y="1655552"/>
                    <a:pt x="4360098" y="1632479"/>
                  </a:cubicBezTo>
                  <a:cubicBezTo>
                    <a:pt x="4362520" y="1625214"/>
                    <a:pt x="4368415" y="1619636"/>
                    <a:pt x="4375819" y="1617645"/>
                  </a:cubicBezTo>
                  <a:cubicBezTo>
                    <a:pt x="4386341" y="1617012"/>
                    <a:pt x="4397117" y="1617012"/>
                    <a:pt x="4407767" y="1617012"/>
                  </a:cubicBezTo>
                  <a:close/>
                  <a:moveTo>
                    <a:pt x="3242806" y="1609025"/>
                  </a:moveTo>
                  <a:lnTo>
                    <a:pt x="3144173" y="1638691"/>
                  </a:lnTo>
                  <a:lnTo>
                    <a:pt x="3242806" y="1609278"/>
                  </a:lnTo>
                  <a:lnTo>
                    <a:pt x="3244835" y="1646678"/>
                  </a:lnTo>
                  <a:cubicBezTo>
                    <a:pt x="3244074" y="1632985"/>
                    <a:pt x="3243439" y="1621322"/>
                    <a:pt x="3242806" y="1608644"/>
                  </a:cubicBezTo>
                  <a:close/>
                  <a:moveTo>
                    <a:pt x="3295292" y="1602813"/>
                  </a:moveTo>
                  <a:lnTo>
                    <a:pt x="3295292" y="1602813"/>
                  </a:lnTo>
                  <a:cubicBezTo>
                    <a:pt x="3372626" y="1613715"/>
                    <a:pt x="3551763" y="1879822"/>
                    <a:pt x="3568118" y="2007741"/>
                  </a:cubicBezTo>
                  <a:cubicBezTo>
                    <a:pt x="3428434" y="1918920"/>
                    <a:pt x="3257867" y="1892842"/>
                    <a:pt x="3098026" y="1935858"/>
                  </a:cubicBezTo>
                  <a:cubicBezTo>
                    <a:pt x="3098279" y="1939065"/>
                    <a:pt x="3098279" y="1942285"/>
                    <a:pt x="3098026" y="1945493"/>
                  </a:cubicBezTo>
                  <a:cubicBezTo>
                    <a:pt x="3117220" y="1947078"/>
                    <a:pt x="3136516" y="1947078"/>
                    <a:pt x="3155709" y="1945493"/>
                  </a:cubicBezTo>
                  <a:cubicBezTo>
                    <a:pt x="3295621" y="1921342"/>
                    <a:pt x="3439489" y="1950475"/>
                    <a:pt x="3558989" y="2027138"/>
                  </a:cubicBezTo>
                  <a:cubicBezTo>
                    <a:pt x="3562920" y="2029673"/>
                    <a:pt x="3567357" y="2031194"/>
                    <a:pt x="3571667" y="2033984"/>
                  </a:cubicBezTo>
                  <a:cubicBezTo>
                    <a:pt x="3579527" y="2039181"/>
                    <a:pt x="3587388" y="2044760"/>
                    <a:pt x="3595248" y="2050085"/>
                  </a:cubicBezTo>
                  <a:cubicBezTo>
                    <a:pt x="3595248" y="2038801"/>
                    <a:pt x="3595882" y="2027264"/>
                    <a:pt x="3595882" y="2016108"/>
                  </a:cubicBezTo>
                  <a:cubicBezTo>
                    <a:pt x="3595882" y="2012051"/>
                    <a:pt x="3593853" y="2008121"/>
                    <a:pt x="3597656" y="2002543"/>
                  </a:cubicBezTo>
                  <a:lnTo>
                    <a:pt x="3646593" y="2143393"/>
                  </a:lnTo>
                  <a:lnTo>
                    <a:pt x="3583204" y="2164691"/>
                  </a:lnTo>
                  <a:cubicBezTo>
                    <a:pt x="3586120" y="2139336"/>
                    <a:pt x="3590050" y="2116009"/>
                    <a:pt x="3590557" y="2093062"/>
                  </a:cubicBezTo>
                  <a:cubicBezTo>
                    <a:pt x="3589581" y="2082933"/>
                    <a:pt x="3587324" y="2072955"/>
                    <a:pt x="3583838" y="2063396"/>
                  </a:cubicBezTo>
                  <a:cubicBezTo>
                    <a:pt x="3577436" y="2071890"/>
                    <a:pt x="3572428" y="2081348"/>
                    <a:pt x="3569005" y="2091414"/>
                  </a:cubicBezTo>
                  <a:cubicBezTo>
                    <a:pt x="3561525" y="2135406"/>
                    <a:pt x="3557468" y="2180158"/>
                    <a:pt x="3548594" y="2223517"/>
                  </a:cubicBezTo>
                  <a:cubicBezTo>
                    <a:pt x="3531720" y="2313719"/>
                    <a:pt x="3486929" y="2396340"/>
                    <a:pt x="3420548" y="2459704"/>
                  </a:cubicBezTo>
                  <a:lnTo>
                    <a:pt x="3425366" y="2467056"/>
                  </a:lnTo>
                  <a:cubicBezTo>
                    <a:pt x="3438842" y="2461618"/>
                    <a:pt x="3451381" y="2454087"/>
                    <a:pt x="3462512" y="2444744"/>
                  </a:cubicBezTo>
                  <a:cubicBezTo>
                    <a:pt x="3519879" y="2381684"/>
                    <a:pt x="3557709" y="2303336"/>
                    <a:pt x="3571414" y="2219206"/>
                  </a:cubicBezTo>
                  <a:cubicBezTo>
                    <a:pt x="3572606" y="2198579"/>
                    <a:pt x="3588022" y="2181578"/>
                    <a:pt x="3608433" y="2178384"/>
                  </a:cubicBezTo>
                  <a:cubicBezTo>
                    <a:pt x="3621998" y="2175214"/>
                    <a:pt x="3634803" y="2169889"/>
                    <a:pt x="3651791" y="2164185"/>
                  </a:cubicBezTo>
                  <a:cubicBezTo>
                    <a:pt x="3682978" y="2269283"/>
                    <a:pt x="3626435" y="2360310"/>
                    <a:pt x="3608052" y="2455773"/>
                  </a:cubicBezTo>
                  <a:lnTo>
                    <a:pt x="3614391" y="2461478"/>
                  </a:lnTo>
                  <a:cubicBezTo>
                    <a:pt x="3620223" y="2455393"/>
                    <a:pt x="3628844" y="2450449"/>
                    <a:pt x="3631380" y="2443222"/>
                  </a:cubicBezTo>
                  <a:cubicBezTo>
                    <a:pt x="3644058" y="2405189"/>
                    <a:pt x="3655467" y="2367790"/>
                    <a:pt x="3669413" y="2323798"/>
                  </a:cubicBezTo>
                  <a:cubicBezTo>
                    <a:pt x="3669413" y="2363099"/>
                    <a:pt x="3668272" y="2396441"/>
                    <a:pt x="3669413" y="2429657"/>
                  </a:cubicBezTo>
                  <a:cubicBezTo>
                    <a:pt x="3671188" y="2474156"/>
                    <a:pt x="3672076" y="2474156"/>
                    <a:pt x="3707446" y="2483284"/>
                  </a:cubicBezTo>
                  <a:cubicBezTo>
                    <a:pt x="3719123" y="2470771"/>
                    <a:pt x="3731839" y="2459273"/>
                    <a:pt x="3745480" y="2448927"/>
                  </a:cubicBezTo>
                  <a:cubicBezTo>
                    <a:pt x="3784401" y="2425346"/>
                    <a:pt x="3824716" y="2403794"/>
                    <a:pt x="3864017" y="2380848"/>
                  </a:cubicBezTo>
                  <a:cubicBezTo>
                    <a:pt x="3870989" y="2376081"/>
                    <a:pt x="3877417" y="2370553"/>
                    <a:pt x="3883160" y="2364366"/>
                  </a:cubicBezTo>
                  <a:lnTo>
                    <a:pt x="3878216" y="2356506"/>
                  </a:lnTo>
                  <a:lnTo>
                    <a:pt x="3714926" y="2446519"/>
                  </a:lnTo>
                  <a:lnTo>
                    <a:pt x="3714926" y="2324051"/>
                  </a:lnTo>
                  <a:cubicBezTo>
                    <a:pt x="3777174" y="2329756"/>
                    <a:pt x="3820405" y="2295399"/>
                    <a:pt x="3861735" y="2254197"/>
                  </a:cubicBezTo>
                  <a:cubicBezTo>
                    <a:pt x="3888840" y="2227535"/>
                    <a:pt x="3918240" y="2203321"/>
                    <a:pt x="3949592" y="2181807"/>
                  </a:cubicBezTo>
                  <a:cubicBezTo>
                    <a:pt x="3964260" y="2172552"/>
                    <a:pt x="3981730" y="2168774"/>
                    <a:pt x="3998908" y="2171157"/>
                  </a:cubicBezTo>
                  <a:cubicBezTo>
                    <a:pt x="4039731" y="2177623"/>
                    <a:pt x="4079793" y="2190174"/>
                    <a:pt x="4123658" y="2201203"/>
                  </a:cubicBezTo>
                  <a:cubicBezTo>
                    <a:pt x="4074975" y="2277270"/>
                    <a:pt x="4063692" y="2358788"/>
                    <a:pt x="4047591" y="2439672"/>
                  </a:cubicBezTo>
                  <a:cubicBezTo>
                    <a:pt x="4036688" y="2492539"/>
                    <a:pt x="4011332" y="2542236"/>
                    <a:pt x="3991809" y="2593201"/>
                  </a:cubicBezTo>
                  <a:cubicBezTo>
                    <a:pt x="3986611" y="2603913"/>
                    <a:pt x="3980462" y="2614144"/>
                    <a:pt x="3973426" y="2623754"/>
                  </a:cubicBezTo>
                  <a:lnTo>
                    <a:pt x="4010572" y="2647334"/>
                  </a:lnTo>
                  <a:cubicBezTo>
                    <a:pt x="4023250" y="2627684"/>
                    <a:pt x="4031744" y="2606892"/>
                    <a:pt x="4046577" y="2592947"/>
                  </a:cubicBezTo>
                  <a:cubicBezTo>
                    <a:pt x="4065087" y="2574944"/>
                    <a:pt x="4087146" y="2554913"/>
                    <a:pt x="4110727" y="2548448"/>
                  </a:cubicBezTo>
                  <a:cubicBezTo>
                    <a:pt x="4171529" y="2530128"/>
                    <a:pt x="4235767" y="2526173"/>
                    <a:pt x="4298358" y="2536911"/>
                  </a:cubicBezTo>
                  <a:cubicBezTo>
                    <a:pt x="4312468" y="2539459"/>
                    <a:pt x="4324322" y="2549006"/>
                    <a:pt x="4329798" y="2562267"/>
                  </a:cubicBezTo>
                  <a:cubicBezTo>
                    <a:pt x="4348485" y="2592212"/>
                    <a:pt x="4369683" y="2620496"/>
                    <a:pt x="4393187" y="2646827"/>
                  </a:cubicBezTo>
                  <a:cubicBezTo>
                    <a:pt x="4429319" y="2689805"/>
                    <a:pt x="4458478" y="2736206"/>
                    <a:pt x="4469254" y="2793129"/>
                  </a:cubicBezTo>
                  <a:lnTo>
                    <a:pt x="4393187" y="2658491"/>
                  </a:lnTo>
                  <a:lnTo>
                    <a:pt x="4380509" y="2665337"/>
                  </a:lnTo>
                  <a:cubicBezTo>
                    <a:pt x="4399653" y="2700581"/>
                    <a:pt x="4418543" y="2735699"/>
                    <a:pt x="4439715" y="2774239"/>
                  </a:cubicBezTo>
                  <a:cubicBezTo>
                    <a:pt x="4382031" y="2761561"/>
                    <a:pt x="4330052" y="2767013"/>
                    <a:pt x="4279975" y="2798454"/>
                  </a:cubicBezTo>
                  <a:cubicBezTo>
                    <a:pt x="4288964" y="2799924"/>
                    <a:pt x="4298117" y="2799924"/>
                    <a:pt x="4307105" y="2798454"/>
                  </a:cubicBezTo>
                  <a:cubicBezTo>
                    <a:pt x="4373917" y="2774746"/>
                    <a:pt x="4433883" y="2779057"/>
                    <a:pt x="4488905" y="2828120"/>
                  </a:cubicBezTo>
                  <a:cubicBezTo>
                    <a:pt x="4512992" y="2849925"/>
                    <a:pt x="4539616" y="2868942"/>
                    <a:pt x="4566746" y="2891509"/>
                  </a:cubicBezTo>
                  <a:lnTo>
                    <a:pt x="4530741" y="2894044"/>
                  </a:lnTo>
                  <a:lnTo>
                    <a:pt x="4529981" y="2903679"/>
                  </a:lnTo>
                  <a:cubicBezTo>
                    <a:pt x="4545194" y="2906849"/>
                    <a:pt x="4560915" y="2911159"/>
                    <a:pt x="4576635" y="2912934"/>
                  </a:cubicBezTo>
                  <a:cubicBezTo>
                    <a:pt x="4680466" y="2926626"/>
                    <a:pt x="4764773" y="2977591"/>
                    <a:pt x="4840713" y="3046938"/>
                  </a:cubicBezTo>
                  <a:cubicBezTo>
                    <a:pt x="4886607" y="3088775"/>
                    <a:pt x="4935289" y="3127442"/>
                    <a:pt x="4981690" y="3166743"/>
                  </a:cubicBezTo>
                  <a:cubicBezTo>
                    <a:pt x="4932691" y="3202089"/>
                    <a:pt x="4905028" y="3259937"/>
                    <a:pt x="4908285" y="3320271"/>
                  </a:cubicBezTo>
                  <a:lnTo>
                    <a:pt x="4674254" y="3216313"/>
                  </a:lnTo>
                  <a:cubicBezTo>
                    <a:pt x="4678564" y="3234569"/>
                    <a:pt x="4678564" y="3234696"/>
                    <a:pt x="4715203" y="3252698"/>
                  </a:cubicBezTo>
                  <a:cubicBezTo>
                    <a:pt x="4733332" y="3261573"/>
                    <a:pt x="4752222" y="3270067"/>
                    <a:pt x="4769590" y="3278054"/>
                  </a:cubicBezTo>
                  <a:cubicBezTo>
                    <a:pt x="4769590" y="3280970"/>
                    <a:pt x="4769590" y="3283252"/>
                    <a:pt x="4769590" y="3284266"/>
                  </a:cubicBezTo>
                  <a:cubicBezTo>
                    <a:pt x="4738783" y="3325088"/>
                    <a:pt x="4738783" y="3325088"/>
                    <a:pt x="4765153" y="3367686"/>
                  </a:cubicBezTo>
                  <a:cubicBezTo>
                    <a:pt x="4807751" y="3434853"/>
                    <a:pt x="4830558" y="3512669"/>
                    <a:pt x="4830951" y="3592209"/>
                  </a:cubicBezTo>
                  <a:cubicBezTo>
                    <a:pt x="4830951" y="3611860"/>
                    <a:pt x="4830190" y="3630242"/>
                    <a:pt x="4808765" y="3638483"/>
                  </a:cubicBezTo>
                  <a:cubicBezTo>
                    <a:pt x="4789216" y="3646698"/>
                    <a:pt x="4766611" y="3641602"/>
                    <a:pt x="4752476" y="3625805"/>
                  </a:cubicBezTo>
                  <a:cubicBezTo>
                    <a:pt x="4710220" y="3584476"/>
                    <a:pt x="4667953" y="3542804"/>
                    <a:pt x="4625698" y="3500802"/>
                  </a:cubicBezTo>
                  <a:cubicBezTo>
                    <a:pt x="4621666" y="3496162"/>
                    <a:pt x="4618015" y="3491206"/>
                    <a:pt x="4614795" y="3485969"/>
                  </a:cubicBezTo>
                  <a:lnTo>
                    <a:pt x="4684776" y="3866303"/>
                  </a:lnTo>
                  <a:cubicBezTo>
                    <a:pt x="4656632" y="3854385"/>
                    <a:pt x="4635967" y="3847032"/>
                    <a:pt x="4616823" y="3836637"/>
                  </a:cubicBezTo>
                  <a:cubicBezTo>
                    <a:pt x="4610129" y="3831414"/>
                    <a:pt x="4606010" y="3823566"/>
                    <a:pt x="4605540" y="3815085"/>
                  </a:cubicBezTo>
                  <a:cubicBezTo>
                    <a:pt x="4599011" y="3720318"/>
                    <a:pt x="4579830" y="3626857"/>
                    <a:pt x="4548490" y="3537188"/>
                  </a:cubicBezTo>
                  <a:cubicBezTo>
                    <a:pt x="4527572" y="3537188"/>
                    <a:pt x="4529981" y="3547583"/>
                    <a:pt x="4533657" y="3562543"/>
                  </a:cubicBezTo>
                  <a:cubicBezTo>
                    <a:pt x="4550557" y="3636581"/>
                    <a:pt x="4566404" y="3710873"/>
                    <a:pt x="4581199" y="3785419"/>
                  </a:cubicBezTo>
                  <a:cubicBezTo>
                    <a:pt x="4582936" y="3798236"/>
                    <a:pt x="4583772" y="3811155"/>
                    <a:pt x="4583734" y="3824086"/>
                  </a:cubicBezTo>
                  <a:lnTo>
                    <a:pt x="4468620" y="3812802"/>
                  </a:lnTo>
                  <a:cubicBezTo>
                    <a:pt x="4439081" y="3655345"/>
                    <a:pt x="4399653" y="3499788"/>
                    <a:pt x="4294808" y="3361600"/>
                  </a:cubicBezTo>
                  <a:cubicBezTo>
                    <a:pt x="4333855" y="3342837"/>
                    <a:pt x="4369734" y="3324581"/>
                    <a:pt x="4406119" y="3308227"/>
                  </a:cubicBezTo>
                  <a:cubicBezTo>
                    <a:pt x="4423360" y="3300874"/>
                    <a:pt x="4439461" y="3302522"/>
                    <a:pt x="4443138" y="3328385"/>
                  </a:cubicBezTo>
                  <a:lnTo>
                    <a:pt x="4450618" y="3326610"/>
                  </a:lnTo>
                  <a:cubicBezTo>
                    <a:pt x="4451759" y="3313045"/>
                    <a:pt x="4457971" y="3296944"/>
                    <a:pt x="4452900" y="3286548"/>
                  </a:cubicBezTo>
                  <a:cubicBezTo>
                    <a:pt x="4445204" y="3266555"/>
                    <a:pt x="4423640" y="3255602"/>
                    <a:pt x="4402949" y="3261193"/>
                  </a:cubicBezTo>
                  <a:cubicBezTo>
                    <a:pt x="4350083" y="3272602"/>
                    <a:pt x="4307739" y="3301001"/>
                    <a:pt x="4267297" y="3334850"/>
                  </a:cubicBezTo>
                  <a:cubicBezTo>
                    <a:pt x="4260451" y="3340809"/>
                    <a:pt x="4254619" y="3347528"/>
                    <a:pt x="4246125" y="3353360"/>
                  </a:cubicBezTo>
                  <a:lnTo>
                    <a:pt x="4139378" y="3268926"/>
                  </a:lnTo>
                  <a:cubicBezTo>
                    <a:pt x="4166635" y="3222399"/>
                    <a:pt x="4193766" y="3177139"/>
                    <a:pt x="4219121" y="3131118"/>
                  </a:cubicBezTo>
                  <a:cubicBezTo>
                    <a:pt x="4223534" y="3120190"/>
                    <a:pt x="4226475" y="3108717"/>
                    <a:pt x="4227869" y="3097015"/>
                  </a:cubicBezTo>
                  <a:lnTo>
                    <a:pt x="4220009" y="3095747"/>
                  </a:lnTo>
                  <a:lnTo>
                    <a:pt x="4126320" y="3259544"/>
                  </a:lnTo>
                  <a:cubicBezTo>
                    <a:pt x="4082075" y="3223920"/>
                    <a:pt x="4041126" y="3190958"/>
                    <a:pt x="4000683" y="3158122"/>
                  </a:cubicBezTo>
                  <a:cubicBezTo>
                    <a:pt x="3996474" y="3153685"/>
                    <a:pt x="3993850" y="3147980"/>
                    <a:pt x="3993203" y="3141895"/>
                  </a:cubicBezTo>
                  <a:cubicBezTo>
                    <a:pt x="3990415" y="3125540"/>
                    <a:pt x="3988893" y="3108932"/>
                    <a:pt x="3985851" y="3085732"/>
                  </a:cubicBezTo>
                  <a:lnTo>
                    <a:pt x="4120489" y="3038824"/>
                  </a:lnTo>
                  <a:lnTo>
                    <a:pt x="4121502" y="3033880"/>
                  </a:lnTo>
                  <a:cubicBezTo>
                    <a:pt x="4110891" y="3031522"/>
                    <a:pt x="4099963" y="3030964"/>
                    <a:pt x="4089174" y="3032232"/>
                  </a:cubicBezTo>
                  <a:cubicBezTo>
                    <a:pt x="4047844" y="3044910"/>
                    <a:pt x="4007022" y="3060503"/>
                    <a:pt x="3963918" y="3075590"/>
                  </a:cubicBezTo>
                  <a:lnTo>
                    <a:pt x="3954536" y="3059109"/>
                  </a:lnTo>
                  <a:lnTo>
                    <a:pt x="3997641" y="3021075"/>
                  </a:lnTo>
                  <a:cubicBezTo>
                    <a:pt x="4008924" y="3010933"/>
                    <a:pt x="4020841" y="3000664"/>
                    <a:pt x="4032505" y="2990775"/>
                  </a:cubicBezTo>
                  <a:cubicBezTo>
                    <a:pt x="4048859" y="2976703"/>
                    <a:pt x="4062551" y="2961744"/>
                    <a:pt x="4048859" y="2936895"/>
                  </a:cubicBezTo>
                  <a:cubicBezTo>
                    <a:pt x="4098809" y="2996988"/>
                    <a:pt x="4168283" y="3027541"/>
                    <a:pt x="4231166" y="3066842"/>
                  </a:cubicBezTo>
                  <a:cubicBezTo>
                    <a:pt x="4327123" y="3124678"/>
                    <a:pt x="4413979" y="3196409"/>
                    <a:pt x="4488905" y="3279702"/>
                  </a:cubicBezTo>
                  <a:cubicBezTo>
                    <a:pt x="4491947" y="3269940"/>
                    <a:pt x="4494229" y="3261573"/>
                    <a:pt x="4496257" y="3253713"/>
                  </a:cubicBezTo>
                  <a:lnTo>
                    <a:pt x="4504118" y="3259671"/>
                  </a:lnTo>
                  <a:cubicBezTo>
                    <a:pt x="4505005" y="3262080"/>
                    <a:pt x="4507287" y="3264996"/>
                    <a:pt x="4506400" y="3267151"/>
                  </a:cubicBezTo>
                  <a:cubicBezTo>
                    <a:pt x="4495586" y="3289692"/>
                    <a:pt x="4486306" y="3312956"/>
                    <a:pt x="4478636" y="3336752"/>
                  </a:cubicBezTo>
                  <a:cubicBezTo>
                    <a:pt x="4475948" y="3354564"/>
                    <a:pt x="4476417" y="3372719"/>
                    <a:pt x="4480030" y="3390379"/>
                  </a:cubicBezTo>
                  <a:cubicBezTo>
                    <a:pt x="4483073" y="3415735"/>
                    <a:pt x="4489412" y="3441090"/>
                    <a:pt x="4491821" y="3466446"/>
                  </a:cubicBezTo>
                  <a:cubicBezTo>
                    <a:pt x="4493723" y="3486857"/>
                    <a:pt x="4488524" y="3514114"/>
                    <a:pt x="4515782" y="3514114"/>
                  </a:cubicBezTo>
                  <a:cubicBezTo>
                    <a:pt x="4539869" y="3514114"/>
                    <a:pt x="4539869" y="3488758"/>
                    <a:pt x="4539869" y="3468474"/>
                  </a:cubicBezTo>
                  <a:cubicBezTo>
                    <a:pt x="4538982" y="3416115"/>
                    <a:pt x="4559393" y="3388604"/>
                    <a:pt x="4603258" y="3388604"/>
                  </a:cubicBezTo>
                  <a:cubicBezTo>
                    <a:pt x="4624975" y="3390024"/>
                    <a:pt x="4646185" y="3395805"/>
                    <a:pt x="4665633" y="3405592"/>
                  </a:cubicBezTo>
                  <a:cubicBezTo>
                    <a:pt x="4634192" y="3414213"/>
                    <a:pt x="4599075" y="3383786"/>
                    <a:pt x="4575494" y="3410537"/>
                  </a:cubicBezTo>
                  <a:cubicBezTo>
                    <a:pt x="4612513" y="3449838"/>
                    <a:pt x="4647377" y="3489139"/>
                    <a:pt x="4685537" y="3526792"/>
                  </a:cubicBezTo>
                  <a:cubicBezTo>
                    <a:pt x="4715330" y="3556458"/>
                    <a:pt x="4746897" y="3583335"/>
                    <a:pt x="4779099" y="3609704"/>
                  </a:cubicBezTo>
                  <a:cubicBezTo>
                    <a:pt x="4793425" y="3621495"/>
                    <a:pt x="4804454" y="3614015"/>
                    <a:pt x="4803441" y="3592970"/>
                  </a:cubicBezTo>
                  <a:cubicBezTo>
                    <a:pt x="4801539" y="3526285"/>
                    <a:pt x="4788607" y="3460107"/>
                    <a:pt x="4752729" y="3403944"/>
                  </a:cubicBezTo>
                  <a:cubicBezTo>
                    <a:pt x="4672352" y="3279702"/>
                    <a:pt x="4591975" y="3156981"/>
                    <a:pt x="4505259" y="3038824"/>
                  </a:cubicBezTo>
                  <a:cubicBezTo>
                    <a:pt x="4425262" y="2930683"/>
                    <a:pt x="4326376" y="2840924"/>
                    <a:pt x="4198837" y="2790720"/>
                  </a:cubicBezTo>
                  <a:cubicBezTo>
                    <a:pt x="4155986" y="2773985"/>
                    <a:pt x="4110093" y="2764477"/>
                    <a:pt x="4068509" y="2752687"/>
                  </a:cubicBezTo>
                  <a:cubicBezTo>
                    <a:pt x="4065087" y="2743939"/>
                    <a:pt x="4064072" y="2732276"/>
                    <a:pt x="4057733" y="2727331"/>
                  </a:cubicBezTo>
                  <a:cubicBezTo>
                    <a:pt x="4029842" y="2701976"/>
                    <a:pt x="4000430" y="2677888"/>
                    <a:pt x="3965439" y="2648095"/>
                  </a:cubicBezTo>
                  <a:cubicBezTo>
                    <a:pt x="3923475" y="2702483"/>
                    <a:pt x="3885442" y="2752306"/>
                    <a:pt x="3847536" y="2801877"/>
                  </a:cubicBezTo>
                  <a:cubicBezTo>
                    <a:pt x="3868683" y="2741315"/>
                    <a:pt x="3906906" y="2688182"/>
                    <a:pt x="3957579" y="2648856"/>
                  </a:cubicBezTo>
                  <a:cubicBezTo>
                    <a:pt x="3918278" y="2626543"/>
                    <a:pt x="3881512" y="2605371"/>
                    <a:pt x="3845127" y="2583946"/>
                  </a:cubicBezTo>
                  <a:cubicBezTo>
                    <a:pt x="3764623" y="2536404"/>
                    <a:pt x="3681837" y="2495201"/>
                    <a:pt x="3587008" y="2483918"/>
                  </a:cubicBezTo>
                  <a:cubicBezTo>
                    <a:pt x="3560245" y="2480774"/>
                    <a:pt x="3533241" y="2480216"/>
                    <a:pt x="3506377" y="2482270"/>
                  </a:cubicBezTo>
                  <a:cubicBezTo>
                    <a:pt x="3494295" y="2484273"/>
                    <a:pt x="3483912" y="2491956"/>
                    <a:pt x="3478486" y="2502935"/>
                  </a:cubicBezTo>
                  <a:cubicBezTo>
                    <a:pt x="3467076" y="2545785"/>
                    <a:pt x="3459723" y="2589524"/>
                    <a:pt x="3451355" y="2633135"/>
                  </a:cubicBezTo>
                  <a:cubicBezTo>
                    <a:pt x="3450088" y="2642935"/>
                    <a:pt x="3449453" y="2652799"/>
                    <a:pt x="3449453" y="2662674"/>
                  </a:cubicBezTo>
                  <a:cubicBezTo>
                    <a:pt x="3432719" y="2638080"/>
                    <a:pt x="3437790" y="2592820"/>
                    <a:pt x="3466315" y="2491398"/>
                  </a:cubicBezTo>
                  <a:lnTo>
                    <a:pt x="3392784" y="2491398"/>
                  </a:lnTo>
                  <a:cubicBezTo>
                    <a:pt x="3389488" y="2491398"/>
                    <a:pt x="3383529" y="2492666"/>
                    <a:pt x="3383022" y="2494567"/>
                  </a:cubicBezTo>
                  <a:cubicBezTo>
                    <a:pt x="3374909" y="2520937"/>
                    <a:pt x="3343340" y="2534375"/>
                    <a:pt x="3348412" y="2569493"/>
                  </a:cubicBezTo>
                  <a:cubicBezTo>
                    <a:pt x="3354244" y="2610696"/>
                    <a:pt x="3348412" y="2614879"/>
                    <a:pt x="3309111" y="2630600"/>
                  </a:cubicBezTo>
                  <a:cubicBezTo>
                    <a:pt x="3266183" y="2647449"/>
                    <a:pt x="3231193" y="2679853"/>
                    <a:pt x="3211111" y="2721373"/>
                  </a:cubicBezTo>
                  <a:cubicBezTo>
                    <a:pt x="3206953" y="2732529"/>
                    <a:pt x="3203986" y="2744079"/>
                    <a:pt x="3202237" y="2755856"/>
                  </a:cubicBezTo>
                  <a:cubicBezTo>
                    <a:pt x="3191715" y="2750912"/>
                    <a:pt x="3180938" y="2746348"/>
                    <a:pt x="3169908" y="2742291"/>
                  </a:cubicBezTo>
                  <a:cubicBezTo>
                    <a:pt x="3139102" y="2732656"/>
                    <a:pt x="3107788" y="2724669"/>
                    <a:pt x="3077234" y="2714653"/>
                  </a:cubicBezTo>
                  <a:cubicBezTo>
                    <a:pt x="3069120" y="2711991"/>
                    <a:pt x="3057964" y="2705019"/>
                    <a:pt x="3056823" y="2698299"/>
                  </a:cubicBezTo>
                  <a:cubicBezTo>
                    <a:pt x="3053400" y="2680677"/>
                    <a:pt x="3044145" y="2679536"/>
                    <a:pt x="3029059" y="2680043"/>
                  </a:cubicBezTo>
                  <a:cubicBezTo>
                    <a:pt x="2995843" y="2681184"/>
                    <a:pt x="2962373" y="2680043"/>
                    <a:pt x="2927636" y="2680043"/>
                  </a:cubicBezTo>
                  <a:cubicBezTo>
                    <a:pt x="2930299" y="2620711"/>
                    <a:pt x="2932961" y="2567465"/>
                    <a:pt x="2935496" y="2514218"/>
                  </a:cubicBezTo>
                  <a:lnTo>
                    <a:pt x="2942850" y="2514218"/>
                  </a:lnTo>
                  <a:lnTo>
                    <a:pt x="2942850" y="2665337"/>
                  </a:lnTo>
                  <a:cubicBezTo>
                    <a:pt x="2973276" y="2665337"/>
                    <a:pt x="3005478" y="2664576"/>
                    <a:pt x="3037806" y="2665337"/>
                  </a:cubicBezTo>
                  <a:cubicBezTo>
                    <a:pt x="3046300" y="2665337"/>
                    <a:pt x="3061387" y="2670915"/>
                    <a:pt x="3062020" y="2675479"/>
                  </a:cubicBezTo>
                  <a:cubicBezTo>
                    <a:pt x="3065317" y="2700835"/>
                    <a:pt x="3083066" y="2700835"/>
                    <a:pt x="3102083" y="2703877"/>
                  </a:cubicBezTo>
                  <a:cubicBezTo>
                    <a:pt x="3124928" y="2709012"/>
                    <a:pt x="3147482" y="2715363"/>
                    <a:pt x="3169655" y="2722894"/>
                  </a:cubicBezTo>
                  <a:cubicBezTo>
                    <a:pt x="3099674" y="2646067"/>
                    <a:pt x="2989250" y="2599539"/>
                    <a:pt x="2993561" y="2471494"/>
                  </a:cubicBezTo>
                  <a:lnTo>
                    <a:pt x="2968205" y="2482270"/>
                  </a:lnTo>
                  <a:lnTo>
                    <a:pt x="2971248" y="2455647"/>
                  </a:lnTo>
                  <a:lnTo>
                    <a:pt x="3017902" y="2458055"/>
                  </a:lnTo>
                  <a:cubicBezTo>
                    <a:pt x="2985828" y="2515486"/>
                    <a:pt x="3015874" y="2559478"/>
                    <a:pt x="3052512" y="2597511"/>
                  </a:cubicBezTo>
                  <a:cubicBezTo>
                    <a:pt x="3094222" y="2640869"/>
                    <a:pt x="3141257" y="2679156"/>
                    <a:pt x="3181826" y="2716175"/>
                  </a:cubicBezTo>
                  <a:cubicBezTo>
                    <a:pt x="3201476" y="2685748"/>
                    <a:pt x="3221634" y="2656209"/>
                    <a:pt x="3239509" y="2625656"/>
                  </a:cubicBezTo>
                  <a:cubicBezTo>
                    <a:pt x="3246990" y="2612978"/>
                    <a:pt x="3255610" y="2598398"/>
                    <a:pt x="3233678" y="2587622"/>
                  </a:cubicBezTo>
                  <a:cubicBezTo>
                    <a:pt x="3229367" y="2585594"/>
                    <a:pt x="3231523" y="2570127"/>
                    <a:pt x="3230635" y="2557956"/>
                  </a:cubicBezTo>
                  <a:cubicBezTo>
                    <a:pt x="3171252" y="2540372"/>
                    <a:pt x="3117207" y="2508209"/>
                    <a:pt x="3073431" y="2464394"/>
                  </a:cubicBezTo>
                  <a:cubicBezTo>
                    <a:pt x="3097899" y="2479354"/>
                    <a:pt x="3122114" y="2494567"/>
                    <a:pt x="3146962" y="2508386"/>
                  </a:cubicBezTo>
                  <a:cubicBezTo>
                    <a:pt x="3187911" y="2530572"/>
                    <a:pt x="3229748" y="2551237"/>
                    <a:pt x="3278430" y="2549716"/>
                  </a:cubicBezTo>
                  <a:cubicBezTo>
                    <a:pt x="3339157" y="2547560"/>
                    <a:pt x="3375922" y="2511682"/>
                    <a:pt x="3377191" y="2445378"/>
                  </a:cubicBezTo>
                  <a:cubicBezTo>
                    <a:pt x="3379117" y="2358154"/>
                    <a:pt x="3364715" y="2271337"/>
                    <a:pt x="3334720" y="2189413"/>
                  </a:cubicBezTo>
                  <a:cubicBezTo>
                    <a:pt x="3332438" y="2183328"/>
                    <a:pt x="3326353" y="2175848"/>
                    <a:pt x="3321154" y="2175468"/>
                  </a:cubicBezTo>
                  <a:cubicBezTo>
                    <a:pt x="3315957" y="2175087"/>
                    <a:pt x="3310632" y="2183201"/>
                    <a:pt x="3305434" y="2187385"/>
                  </a:cubicBezTo>
                  <a:cubicBezTo>
                    <a:pt x="3300236" y="2191569"/>
                    <a:pt x="3298588" y="2194865"/>
                    <a:pt x="3295038" y="2194865"/>
                  </a:cubicBezTo>
                  <a:cubicBezTo>
                    <a:pt x="3234692" y="2193216"/>
                    <a:pt x="3179290" y="2217051"/>
                    <a:pt x="3120845" y="2226306"/>
                  </a:cubicBezTo>
                  <a:lnTo>
                    <a:pt x="3117549" y="2226306"/>
                  </a:lnTo>
                  <a:cubicBezTo>
                    <a:pt x="3071656" y="2229602"/>
                    <a:pt x="3065697" y="2239871"/>
                    <a:pt x="3086109" y="2282595"/>
                  </a:cubicBezTo>
                  <a:cubicBezTo>
                    <a:pt x="3093589" y="2297935"/>
                    <a:pt x="3102970" y="2312388"/>
                    <a:pt x="3115014" y="2332419"/>
                  </a:cubicBezTo>
                  <a:lnTo>
                    <a:pt x="3076346" y="2318980"/>
                  </a:lnTo>
                  <a:cubicBezTo>
                    <a:pt x="3076702" y="2309333"/>
                    <a:pt x="3076372" y="2299672"/>
                    <a:pt x="3075333" y="2290075"/>
                  </a:cubicBezTo>
                  <a:cubicBezTo>
                    <a:pt x="3072823" y="2276586"/>
                    <a:pt x="3069387" y="2263287"/>
                    <a:pt x="3065064" y="2250266"/>
                  </a:cubicBezTo>
                  <a:cubicBezTo>
                    <a:pt x="3062959" y="2240923"/>
                    <a:pt x="3059270" y="2231998"/>
                    <a:pt x="3054160" y="2223897"/>
                  </a:cubicBezTo>
                  <a:cubicBezTo>
                    <a:pt x="3059181" y="2232023"/>
                    <a:pt x="3062781" y="2240936"/>
                    <a:pt x="3064810" y="2250266"/>
                  </a:cubicBezTo>
                  <a:cubicBezTo>
                    <a:pt x="3069133" y="2263236"/>
                    <a:pt x="3072531" y="2276497"/>
                    <a:pt x="3074952" y="2289948"/>
                  </a:cubicBezTo>
                  <a:cubicBezTo>
                    <a:pt x="3075966" y="2299545"/>
                    <a:pt x="3076346" y="2309206"/>
                    <a:pt x="3076093" y="2318853"/>
                  </a:cubicBezTo>
                  <a:cubicBezTo>
                    <a:pt x="3078463" y="2325649"/>
                    <a:pt x="3079909" y="2332723"/>
                    <a:pt x="3080403" y="2339898"/>
                  </a:cubicBezTo>
                  <a:cubicBezTo>
                    <a:pt x="3080403" y="2342688"/>
                    <a:pt x="3072289" y="2344969"/>
                    <a:pt x="3067726" y="2347252"/>
                  </a:cubicBezTo>
                  <a:lnTo>
                    <a:pt x="3064683" y="2345350"/>
                  </a:lnTo>
                  <a:lnTo>
                    <a:pt x="3049850" y="2341420"/>
                  </a:lnTo>
                  <a:cubicBezTo>
                    <a:pt x="3044272" y="2340355"/>
                    <a:pt x="3039125" y="2337718"/>
                    <a:pt x="3035017" y="2333813"/>
                  </a:cubicBezTo>
                  <a:cubicBezTo>
                    <a:pt x="3012324" y="2307316"/>
                    <a:pt x="2985067" y="2297682"/>
                    <a:pt x="2963515" y="2313402"/>
                  </a:cubicBezTo>
                  <a:cubicBezTo>
                    <a:pt x="2946273" y="2326080"/>
                    <a:pt x="2945259" y="2366395"/>
                    <a:pt x="2961993" y="2389469"/>
                  </a:cubicBezTo>
                  <a:cubicBezTo>
                    <a:pt x="2969004" y="2399104"/>
                    <a:pt x="2976763" y="2408181"/>
                    <a:pt x="2985193" y="2416599"/>
                  </a:cubicBezTo>
                  <a:cubicBezTo>
                    <a:pt x="2993903" y="2424168"/>
                    <a:pt x="3003006" y="2431267"/>
                    <a:pt x="3012451" y="2437898"/>
                  </a:cubicBezTo>
                  <a:cubicBezTo>
                    <a:pt x="2974417" y="2440560"/>
                    <a:pt x="2955654" y="2415585"/>
                    <a:pt x="2937651" y="2333179"/>
                  </a:cubicBezTo>
                  <a:cubicBezTo>
                    <a:pt x="2934863" y="2339265"/>
                    <a:pt x="2932834" y="2343955"/>
                    <a:pt x="2930806" y="2347885"/>
                  </a:cubicBezTo>
                  <a:lnTo>
                    <a:pt x="2926749" y="2357394"/>
                  </a:lnTo>
                  <a:lnTo>
                    <a:pt x="2926749" y="2336222"/>
                  </a:lnTo>
                  <a:cubicBezTo>
                    <a:pt x="2931060" y="2315430"/>
                    <a:pt x="2947034" y="2299076"/>
                    <a:pt x="2958697" y="2281200"/>
                  </a:cubicBezTo>
                  <a:lnTo>
                    <a:pt x="2958697" y="2281961"/>
                  </a:lnTo>
                  <a:lnTo>
                    <a:pt x="2962881" y="2280313"/>
                  </a:lnTo>
                  <a:lnTo>
                    <a:pt x="2963768" y="2279426"/>
                  </a:lnTo>
                  <a:lnTo>
                    <a:pt x="2962754" y="2280693"/>
                  </a:lnTo>
                  <a:lnTo>
                    <a:pt x="2984559" y="2260535"/>
                  </a:lnTo>
                  <a:lnTo>
                    <a:pt x="3015620" y="2232264"/>
                  </a:lnTo>
                  <a:cubicBezTo>
                    <a:pt x="3026117" y="2224924"/>
                    <a:pt x="3038859" y="2221514"/>
                    <a:pt x="3051625" y="2222629"/>
                  </a:cubicBezTo>
                  <a:lnTo>
                    <a:pt x="3051625" y="2222629"/>
                  </a:lnTo>
                  <a:cubicBezTo>
                    <a:pt x="3038845" y="2221526"/>
                    <a:pt x="3026079" y="2224886"/>
                    <a:pt x="3015493" y="2232137"/>
                  </a:cubicBezTo>
                  <a:lnTo>
                    <a:pt x="2984813" y="2260535"/>
                  </a:lnTo>
                  <a:lnTo>
                    <a:pt x="2964275" y="2279426"/>
                  </a:lnTo>
                  <a:cubicBezTo>
                    <a:pt x="2983799" y="2255338"/>
                    <a:pt x="3000154" y="2227447"/>
                    <a:pt x="3023734" y="2208683"/>
                  </a:cubicBezTo>
                  <a:cubicBezTo>
                    <a:pt x="3076879" y="2166568"/>
                    <a:pt x="3132192" y="2127254"/>
                    <a:pt x="3189433" y="2090907"/>
                  </a:cubicBezTo>
                  <a:cubicBezTo>
                    <a:pt x="3216183" y="2074045"/>
                    <a:pt x="3249271" y="2067326"/>
                    <a:pt x="3283755" y="2054268"/>
                  </a:cubicBezTo>
                  <a:cubicBezTo>
                    <a:pt x="3262964" y="2040069"/>
                    <a:pt x="3243313" y="2023841"/>
                    <a:pt x="3221380" y="2011797"/>
                  </a:cubicBezTo>
                  <a:cubicBezTo>
                    <a:pt x="3154188" y="1974779"/>
                    <a:pt x="3083320" y="1956523"/>
                    <a:pt x="3006872" y="1977314"/>
                  </a:cubicBezTo>
                  <a:cubicBezTo>
                    <a:pt x="2967368" y="1986936"/>
                    <a:pt x="2934026" y="2013331"/>
                    <a:pt x="2915592" y="2049577"/>
                  </a:cubicBezTo>
                  <a:cubicBezTo>
                    <a:pt x="2883010" y="2112333"/>
                    <a:pt x="2860698" y="2177876"/>
                    <a:pt x="2869699" y="2250266"/>
                  </a:cubicBezTo>
                  <a:cubicBezTo>
                    <a:pt x="2774996" y="2300090"/>
                    <a:pt x="2676870" y="2281327"/>
                    <a:pt x="2580012" y="2271438"/>
                  </a:cubicBezTo>
                  <a:cubicBezTo>
                    <a:pt x="2572659" y="2270805"/>
                    <a:pt x="2564292" y="2260409"/>
                    <a:pt x="2559601" y="2252549"/>
                  </a:cubicBezTo>
                  <a:cubicBezTo>
                    <a:pt x="2547937" y="2233278"/>
                    <a:pt x="2539189" y="2212994"/>
                    <a:pt x="2527399" y="2193977"/>
                  </a:cubicBezTo>
                  <a:cubicBezTo>
                    <a:pt x="2506544" y="2156058"/>
                    <a:pt x="2464961" y="2134366"/>
                    <a:pt x="2421920" y="2138956"/>
                  </a:cubicBezTo>
                  <a:cubicBezTo>
                    <a:pt x="2409242" y="2139843"/>
                    <a:pt x="2397832" y="2138956"/>
                    <a:pt x="2382619" y="2138956"/>
                  </a:cubicBezTo>
                  <a:lnTo>
                    <a:pt x="2382619" y="2010656"/>
                  </a:lnTo>
                  <a:cubicBezTo>
                    <a:pt x="2491141" y="2049958"/>
                    <a:pt x="2540203" y="2151380"/>
                    <a:pt x="2604734" y="2249506"/>
                  </a:cubicBezTo>
                  <a:cubicBezTo>
                    <a:pt x="2664446" y="2108276"/>
                    <a:pt x="2759022" y="2008628"/>
                    <a:pt x="2893153" y="1946127"/>
                  </a:cubicBezTo>
                  <a:cubicBezTo>
                    <a:pt x="2897463" y="1949930"/>
                    <a:pt x="2902408" y="1955255"/>
                    <a:pt x="2907986" y="1959692"/>
                  </a:cubicBezTo>
                  <a:cubicBezTo>
                    <a:pt x="2922388" y="1974487"/>
                    <a:pt x="2945334" y="1976781"/>
                    <a:pt x="2962373" y="1965143"/>
                  </a:cubicBezTo>
                  <a:cubicBezTo>
                    <a:pt x="2988997" y="1950311"/>
                    <a:pt x="3016254" y="1938266"/>
                    <a:pt x="3038440" y="1915447"/>
                  </a:cubicBezTo>
                  <a:cubicBezTo>
                    <a:pt x="3047821" y="1905684"/>
                    <a:pt x="3066965" y="1904670"/>
                    <a:pt x="3082052" y="1901121"/>
                  </a:cubicBezTo>
                  <a:cubicBezTo>
                    <a:pt x="3140116" y="1887428"/>
                    <a:pt x="3199067" y="1875765"/>
                    <a:pt x="3245722" y="1835450"/>
                  </a:cubicBezTo>
                  <a:cubicBezTo>
                    <a:pt x="3285404" y="1801347"/>
                    <a:pt x="3325465" y="1765849"/>
                    <a:pt x="3315830" y="1704615"/>
                  </a:cubicBezTo>
                  <a:cubicBezTo>
                    <a:pt x="3315690" y="1700850"/>
                    <a:pt x="3316717" y="1697135"/>
                    <a:pt x="3318745" y="1693966"/>
                  </a:cubicBezTo>
                  <a:cubicBezTo>
                    <a:pt x="3336621" y="1663285"/>
                    <a:pt x="3329268" y="1637042"/>
                    <a:pt x="3305181" y="1613588"/>
                  </a:cubicBezTo>
                  <a:cubicBezTo>
                    <a:pt x="3301986" y="1609950"/>
                    <a:pt x="3299108" y="1606045"/>
                    <a:pt x="3296559" y="1601925"/>
                  </a:cubicBezTo>
                  <a:close/>
                  <a:moveTo>
                    <a:pt x="4848826" y="1596347"/>
                  </a:moveTo>
                  <a:lnTo>
                    <a:pt x="4875196" y="1610419"/>
                  </a:lnTo>
                  <a:lnTo>
                    <a:pt x="4834881" y="1682302"/>
                  </a:lnTo>
                  <a:lnTo>
                    <a:pt x="4809526" y="1668737"/>
                  </a:lnTo>
                  <a:lnTo>
                    <a:pt x="4850222" y="1595713"/>
                  </a:lnTo>
                  <a:lnTo>
                    <a:pt x="4850222" y="1595713"/>
                  </a:lnTo>
                  <a:close/>
                  <a:moveTo>
                    <a:pt x="4809653" y="1584430"/>
                  </a:moveTo>
                  <a:cubicBezTo>
                    <a:pt x="4837544" y="1588487"/>
                    <a:pt x="4836783" y="1586712"/>
                    <a:pt x="4796087" y="1655172"/>
                  </a:cubicBezTo>
                  <a:lnTo>
                    <a:pt x="4773647" y="1642494"/>
                  </a:lnTo>
                  <a:lnTo>
                    <a:pt x="4809653" y="1583796"/>
                  </a:lnTo>
                  <a:close/>
                  <a:moveTo>
                    <a:pt x="3990161" y="1577710"/>
                  </a:moveTo>
                  <a:lnTo>
                    <a:pt x="3987245" y="1580627"/>
                  </a:lnTo>
                  <a:lnTo>
                    <a:pt x="3977610" y="1603827"/>
                  </a:lnTo>
                  <a:lnTo>
                    <a:pt x="3990288" y="1577710"/>
                  </a:lnTo>
                  <a:close/>
                  <a:moveTo>
                    <a:pt x="2473645" y="1575429"/>
                  </a:moveTo>
                  <a:cubicBezTo>
                    <a:pt x="2488986" y="1620054"/>
                    <a:pt x="2503185" y="1661130"/>
                    <a:pt x="2517511" y="1702206"/>
                  </a:cubicBezTo>
                  <a:cubicBezTo>
                    <a:pt x="2519779" y="1708064"/>
                    <a:pt x="2520312" y="1714440"/>
                    <a:pt x="2519032" y="1720589"/>
                  </a:cubicBezTo>
                  <a:cubicBezTo>
                    <a:pt x="2477448" y="1861946"/>
                    <a:pt x="2503691" y="1996204"/>
                    <a:pt x="2560868" y="2127165"/>
                  </a:cubicBezTo>
                  <a:cubicBezTo>
                    <a:pt x="2563150" y="2132110"/>
                    <a:pt x="2564925" y="2137054"/>
                    <a:pt x="2566953" y="2142125"/>
                  </a:cubicBezTo>
                  <a:cubicBezTo>
                    <a:pt x="2516242" y="2073031"/>
                    <a:pt x="2458052" y="2013953"/>
                    <a:pt x="2372223" y="1982512"/>
                  </a:cubicBezTo>
                  <a:cubicBezTo>
                    <a:pt x="2386929" y="1955255"/>
                    <a:pt x="2399354" y="1931801"/>
                    <a:pt x="2413680" y="1909615"/>
                  </a:cubicBezTo>
                  <a:cubicBezTo>
                    <a:pt x="2427599" y="1888430"/>
                    <a:pt x="2429007" y="1861389"/>
                    <a:pt x="2417356" y="1838873"/>
                  </a:cubicBezTo>
                  <a:cubicBezTo>
                    <a:pt x="2397072" y="1793233"/>
                    <a:pt x="2380844" y="1745438"/>
                    <a:pt x="2362334" y="1699417"/>
                  </a:cubicBezTo>
                  <a:cubicBezTo>
                    <a:pt x="2355603" y="1685852"/>
                    <a:pt x="2360268" y="1669396"/>
                    <a:pt x="2373110" y="1661384"/>
                  </a:cubicBezTo>
                  <a:cubicBezTo>
                    <a:pt x="2408101" y="1632859"/>
                    <a:pt x="2442205" y="1603066"/>
                    <a:pt x="2473645" y="1575935"/>
                  </a:cubicBezTo>
                  <a:close/>
                  <a:moveTo>
                    <a:pt x="4015262" y="1575429"/>
                  </a:moveTo>
                  <a:lnTo>
                    <a:pt x="4015262" y="1575429"/>
                  </a:lnTo>
                  <a:lnTo>
                    <a:pt x="4014376" y="1586712"/>
                  </a:lnTo>
                  <a:lnTo>
                    <a:pt x="4015516" y="1575429"/>
                  </a:lnTo>
                  <a:close/>
                  <a:moveTo>
                    <a:pt x="4143562" y="1566554"/>
                  </a:moveTo>
                  <a:lnTo>
                    <a:pt x="4114023" y="1627788"/>
                  </a:lnTo>
                  <a:cubicBezTo>
                    <a:pt x="4108825" y="1633582"/>
                    <a:pt x="4101256" y="1636662"/>
                    <a:pt x="4093485" y="1636155"/>
                  </a:cubicBezTo>
                  <a:lnTo>
                    <a:pt x="3964298" y="1621702"/>
                  </a:lnTo>
                  <a:cubicBezTo>
                    <a:pt x="4011459" y="1627154"/>
                    <a:pt x="4053043" y="1632479"/>
                    <a:pt x="4093485" y="1636536"/>
                  </a:cubicBezTo>
                  <a:lnTo>
                    <a:pt x="4093485" y="1636536"/>
                  </a:lnTo>
                  <a:cubicBezTo>
                    <a:pt x="4101206" y="1637157"/>
                    <a:pt x="4108774" y="1634101"/>
                    <a:pt x="4113896" y="1628295"/>
                  </a:cubicBezTo>
                  <a:cubicBezTo>
                    <a:pt x="4124926" y="1608898"/>
                    <a:pt x="4133546" y="1587979"/>
                    <a:pt x="4143562" y="1566554"/>
                  </a:cubicBezTo>
                  <a:close/>
                  <a:moveTo>
                    <a:pt x="4008797" y="1563004"/>
                  </a:moveTo>
                  <a:lnTo>
                    <a:pt x="4001444" y="1566554"/>
                  </a:lnTo>
                  <a:lnTo>
                    <a:pt x="3995866" y="1572386"/>
                  </a:lnTo>
                  <a:lnTo>
                    <a:pt x="4008544" y="1563004"/>
                  </a:lnTo>
                  <a:close/>
                  <a:moveTo>
                    <a:pt x="4034153" y="1557553"/>
                  </a:moveTo>
                  <a:lnTo>
                    <a:pt x="4018559" y="1558821"/>
                  </a:lnTo>
                  <a:lnTo>
                    <a:pt x="4016150" y="1559835"/>
                  </a:lnTo>
                  <a:lnTo>
                    <a:pt x="4034153" y="1557553"/>
                  </a:lnTo>
                  <a:close/>
                  <a:moveTo>
                    <a:pt x="4255760" y="1551594"/>
                  </a:moveTo>
                  <a:lnTo>
                    <a:pt x="4213670" y="1592670"/>
                  </a:lnTo>
                  <a:lnTo>
                    <a:pt x="4221530" y="1587979"/>
                  </a:lnTo>
                  <a:lnTo>
                    <a:pt x="4257155" y="1550707"/>
                  </a:lnTo>
                  <a:close/>
                  <a:moveTo>
                    <a:pt x="4265776" y="1541325"/>
                  </a:moveTo>
                  <a:lnTo>
                    <a:pt x="4265776" y="1541325"/>
                  </a:lnTo>
                  <a:lnTo>
                    <a:pt x="4162705" y="1561610"/>
                  </a:lnTo>
                  <a:lnTo>
                    <a:pt x="4265649" y="1541452"/>
                  </a:lnTo>
                  <a:lnTo>
                    <a:pt x="4265649" y="1541452"/>
                  </a:lnTo>
                  <a:close/>
                  <a:moveTo>
                    <a:pt x="2502170" y="1530169"/>
                  </a:moveTo>
                  <a:cubicBezTo>
                    <a:pt x="2513327" y="1609304"/>
                    <a:pt x="2542612" y="1684800"/>
                    <a:pt x="2587745" y="1750762"/>
                  </a:cubicBezTo>
                  <a:cubicBezTo>
                    <a:pt x="2519032" y="1692698"/>
                    <a:pt x="2502297" y="1614730"/>
                    <a:pt x="2502170" y="1530169"/>
                  </a:cubicBezTo>
                  <a:close/>
                  <a:moveTo>
                    <a:pt x="4343744" y="1526366"/>
                  </a:moveTo>
                  <a:cubicBezTo>
                    <a:pt x="4398715" y="1519773"/>
                    <a:pt x="4454320" y="1531348"/>
                    <a:pt x="4502090" y="1559328"/>
                  </a:cubicBezTo>
                  <a:cubicBezTo>
                    <a:pt x="4517468" y="1565362"/>
                    <a:pt x="4525670" y="1582161"/>
                    <a:pt x="4520979" y="1597995"/>
                  </a:cubicBezTo>
                  <a:cubicBezTo>
                    <a:pt x="4517049" y="1614983"/>
                    <a:pt x="4515401" y="1632479"/>
                    <a:pt x="4511598" y="1656693"/>
                  </a:cubicBezTo>
                  <a:cubicBezTo>
                    <a:pt x="4469508" y="1600024"/>
                    <a:pt x="4419050" y="1588613"/>
                    <a:pt x="4359465" y="1603319"/>
                  </a:cubicBezTo>
                  <a:cubicBezTo>
                    <a:pt x="4338546" y="1608517"/>
                    <a:pt x="4320290" y="1587472"/>
                    <a:pt x="4314965" y="1556919"/>
                  </a:cubicBezTo>
                  <a:cubicBezTo>
                    <a:pt x="4311035" y="1532578"/>
                    <a:pt x="4325868" y="1528267"/>
                    <a:pt x="4343744" y="1526366"/>
                  </a:cubicBezTo>
                  <a:close/>
                  <a:moveTo>
                    <a:pt x="3820025" y="1526366"/>
                  </a:moveTo>
                  <a:lnTo>
                    <a:pt x="3820025" y="1526366"/>
                  </a:lnTo>
                  <a:lnTo>
                    <a:pt x="3839676" y="1560342"/>
                  </a:lnTo>
                  <a:lnTo>
                    <a:pt x="3836760" y="1565160"/>
                  </a:lnTo>
                  <a:lnTo>
                    <a:pt x="3795303" y="1543607"/>
                  </a:lnTo>
                  <a:lnTo>
                    <a:pt x="3820659" y="1525985"/>
                  </a:lnTo>
                  <a:close/>
                  <a:moveTo>
                    <a:pt x="3229748" y="1515209"/>
                  </a:moveTo>
                  <a:cubicBezTo>
                    <a:pt x="3235579" y="1562751"/>
                    <a:pt x="3230635" y="1572005"/>
                    <a:pt x="3192728" y="1585317"/>
                  </a:cubicBezTo>
                  <a:cubicBezTo>
                    <a:pt x="3192728" y="1518505"/>
                    <a:pt x="3192728" y="1518505"/>
                    <a:pt x="3229748" y="1515209"/>
                  </a:cubicBezTo>
                  <a:close/>
                  <a:moveTo>
                    <a:pt x="4804328" y="1510899"/>
                  </a:moveTo>
                  <a:cubicBezTo>
                    <a:pt x="4817893" y="1533211"/>
                    <a:pt x="4802680" y="1580246"/>
                    <a:pt x="4758688" y="1635268"/>
                  </a:cubicBezTo>
                  <a:cubicBezTo>
                    <a:pt x="4746010" y="1651241"/>
                    <a:pt x="4743601" y="1651241"/>
                    <a:pt x="4728514" y="1645790"/>
                  </a:cubicBezTo>
                  <a:close/>
                  <a:moveTo>
                    <a:pt x="2664699" y="1507856"/>
                  </a:moveTo>
                  <a:cubicBezTo>
                    <a:pt x="2834835" y="1560595"/>
                    <a:pt x="3001801" y="1560469"/>
                    <a:pt x="3170035" y="1526366"/>
                  </a:cubicBezTo>
                  <a:cubicBezTo>
                    <a:pt x="3171062" y="1528381"/>
                    <a:pt x="3171823" y="1530498"/>
                    <a:pt x="3172317" y="1532705"/>
                  </a:cubicBezTo>
                  <a:cubicBezTo>
                    <a:pt x="3168895" y="1598883"/>
                    <a:pt x="3168895" y="1599897"/>
                    <a:pt x="3101576" y="1603446"/>
                  </a:cubicBezTo>
                  <a:cubicBezTo>
                    <a:pt x="2976319" y="1610166"/>
                    <a:pt x="2851063" y="1615237"/>
                    <a:pt x="2725933" y="1622083"/>
                  </a:cubicBezTo>
                  <a:cubicBezTo>
                    <a:pt x="2703113" y="1623351"/>
                    <a:pt x="2691830" y="1615364"/>
                    <a:pt x="2686885" y="1593304"/>
                  </a:cubicBezTo>
                  <a:cubicBezTo>
                    <a:pt x="2681053" y="1566174"/>
                    <a:pt x="2673320" y="1539931"/>
                    <a:pt x="2664699" y="1507856"/>
                  </a:cubicBezTo>
                  <a:close/>
                  <a:moveTo>
                    <a:pt x="3840309" y="1506715"/>
                  </a:moveTo>
                  <a:lnTo>
                    <a:pt x="3842845" y="1511406"/>
                  </a:lnTo>
                  <a:cubicBezTo>
                    <a:pt x="3853495" y="1531056"/>
                    <a:pt x="3863510" y="1548552"/>
                    <a:pt x="3872131" y="1566427"/>
                  </a:cubicBezTo>
                  <a:lnTo>
                    <a:pt x="3873779" y="1569343"/>
                  </a:lnTo>
                  <a:lnTo>
                    <a:pt x="3873779" y="1570358"/>
                  </a:lnTo>
                  <a:lnTo>
                    <a:pt x="3873779" y="1570358"/>
                  </a:lnTo>
                  <a:lnTo>
                    <a:pt x="3882020" y="1581514"/>
                  </a:lnTo>
                  <a:lnTo>
                    <a:pt x="3887724" y="1589247"/>
                  </a:lnTo>
                  <a:lnTo>
                    <a:pt x="3887724" y="1589247"/>
                  </a:lnTo>
                  <a:lnTo>
                    <a:pt x="3887724" y="1590135"/>
                  </a:lnTo>
                  <a:lnTo>
                    <a:pt x="3891654" y="1592163"/>
                  </a:lnTo>
                  <a:lnTo>
                    <a:pt x="3906741" y="1602052"/>
                  </a:lnTo>
                  <a:lnTo>
                    <a:pt x="3911685" y="1603066"/>
                  </a:lnTo>
                  <a:lnTo>
                    <a:pt x="3917137" y="1605982"/>
                  </a:lnTo>
                  <a:cubicBezTo>
                    <a:pt x="3927799" y="1608961"/>
                    <a:pt x="3938778" y="1610660"/>
                    <a:pt x="3949845" y="1611053"/>
                  </a:cubicBezTo>
                  <a:lnTo>
                    <a:pt x="3911812" y="1603066"/>
                  </a:lnTo>
                  <a:lnTo>
                    <a:pt x="3891781" y="1592163"/>
                  </a:lnTo>
                  <a:lnTo>
                    <a:pt x="3887217" y="1589247"/>
                  </a:lnTo>
                  <a:lnTo>
                    <a:pt x="3881385" y="1581514"/>
                  </a:lnTo>
                  <a:lnTo>
                    <a:pt x="3873145" y="1570231"/>
                  </a:lnTo>
                  <a:lnTo>
                    <a:pt x="3873145" y="1569216"/>
                  </a:lnTo>
                  <a:lnTo>
                    <a:pt x="3871751" y="1566301"/>
                  </a:lnTo>
                  <a:lnTo>
                    <a:pt x="3842338" y="1511279"/>
                  </a:lnTo>
                  <a:lnTo>
                    <a:pt x="3839676" y="1506588"/>
                  </a:lnTo>
                  <a:close/>
                  <a:moveTo>
                    <a:pt x="4141153" y="1499869"/>
                  </a:moveTo>
                  <a:lnTo>
                    <a:pt x="4132406" y="1530422"/>
                  </a:lnTo>
                  <a:lnTo>
                    <a:pt x="4132406" y="1530422"/>
                  </a:lnTo>
                  <a:cubicBezTo>
                    <a:pt x="4139961" y="1522131"/>
                    <a:pt x="4143194" y="1510772"/>
                    <a:pt x="4141153" y="1499742"/>
                  </a:cubicBezTo>
                  <a:close/>
                  <a:moveTo>
                    <a:pt x="2641372" y="1499869"/>
                  </a:moveTo>
                  <a:lnTo>
                    <a:pt x="2671672" y="1617645"/>
                  </a:lnTo>
                  <a:lnTo>
                    <a:pt x="2662924" y="1619801"/>
                  </a:lnTo>
                  <a:cubicBezTo>
                    <a:pt x="2653036" y="1580411"/>
                    <a:pt x="2643147" y="1541161"/>
                    <a:pt x="2633259" y="1502024"/>
                  </a:cubicBezTo>
                  <a:close/>
                  <a:moveTo>
                    <a:pt x="3803924" y="1495052"/>
                  </a:moveTo>
                  <a:cubicBezTo>
                    <a:pt x="3822053" y="1517744"/>
                    <a:pt x="3794923" y="1518379"/>
                    <a:pt x="3789091" y="1528140"/>
                  </a:cubicBezTo>
                  <a:cubicBezTo>
                    <a:pt x="3786683" y="1532324"/>
                    <a:pt x="3775526" y="1531056"/>
                    <a:pt x="3768300" y="1532324"/>
                  </a:cubicBezTo>
                  <a:lnTo>
                    <a:pt x="3766145" y="1523577"/>
                  </a:lnTo>
                  <a:lnTo>
                    <a:pt x="3804178" y="1495052"/>
                  </a:lnTo>
                  <a:close/>
                  <a:moveTo>
                    <a:pt x="2592690" y="1487952"/>
                  </a:moveTo>
                  <a:cubicBezTo>
                    <a:pt x="2611199" y="1490487"/>
                    <a:pt x="2611073" y="1490487"/>
                    <a:pt x="2617031" y="1521041"/>
                  </a:cubicBezTo>
                  <a:cubicBezTo>
                    <a:pt x="2620073" y="1537141"/>
                    <a:pt x="2623750" y="1553369"/>
                    <a:pt x="2627554" y="1569090"/>
                  </a:cubicBezTo>
                  <a:lnTo>
                    <a:pt x="2622990" y="1570991"/>
                  </a:lnTo>
                  <a:cubicBezTo>
                    <a:pt x="2612974" y="1543734"/>
                    <a:pt x="2602959" y="1516223"/>
                    <a:pt x="2592690" y="1487952"/>
                  </a:cubicBezTo>
                  <a:close/>
                  <a:moveTo>
                    <a:pt x="4654477" y="1482627"/>
                  </a:moveTo>
                  <a:cubicBezTo>
                    <a:pt x="4663604" y="1514449"/>
                    <a:pt x="4645602" y="1529662"/>
                    <a:pt x="4628360" y="1545382"/>
                  </a:cubicBezTo>
                  <a:cubicBezTo>
                    <a:pt x="4601990" y="1569216"/>
                    <a:pt x="4601610" y="1572639"/>
                    <a:pt x="4622022" y="1599897"/>
                  </a:cubicBezTo>
                  <a:cubicBezTo>
                    <a:pt x="4644334" y="1629436"/>
                    <a:pt x="4644334" y="1629436"/>
                    <a:pt x="4631783" y="1697389"/>
                  </a:cubicBezTo>
                  <a:cubicBezTo>
                    <a:pt x="4652195" y="1694980"/>
                    <a:pt x="4653462" y="1691684"/>
                    <a:pt x="4661322" y="1629689"/>
                  </a:cubicBezTo>
                  <a:lnTo>
                    <a:pt x="4710385" y="1655045"/>
                  </a:lnTo>
                  <a:cubicBezTo>
                    <a:pt x="4709916" y="1657606"/>
                    <a:pt x="4709194" y="1660116"/>
                    <a:pt x="4708230" y="1662525"/>
                  </a:cubicBezTo>
                  <a:cubicBezTo>
                    <a:pt x="4655110" y="1726674"/>
                    <a:pt x="4655110" y="1726674"/>
                    <a:pt x="4579298" y="1694346"/>
                  </a:cubicBezTo>
                  <a:cubicBezTo>
                    <a:pt x="4560534" y="1686486"/>
                    <a:pt x="4542278" y="1677738"/>
                    <a:pt x="4524909" y="1669878"/>
                  </a:cubicBezTo>
                  <a:cubicBezTo>
                    <a:pt x="4533911" y="1630323"/>
                    <a:pt x="4541644" y="1593811"/>
                    <a:pt x="4550265" y="1558187"/>
                  </a:cubicBezTo>
                  <a:cubicBezTo>
                    <a:pt x="4551939" y="1547449"/>
                    <a:pt x="4557378" y="1537649"/>
                    <a:pt x="4565605" y="1530549"/>
                  </a:cubicBezTo>
                  <a:cubicBezTo>
                    <a:pt x="4593623" y="1513308"/>
                    <a:pt x="4623289" y="1499235"/>
                    <a:pt x="4654350" y="1483007"/>
                  </a:cubicBezTo>
                  <a:close/>
                  <a:moveTo>
                    <a:pt x="2477702" y="1474513"/>
                  </a:moveTo>
                  <a:cubicBezTo>
                    <a:pt x="2478564" y="1493188"/>
                    <a:pt x="2478361" y="1511900"/>
                    <a:pt x="2477068" y="1530549"/>
                  </a:cubicBezTo>
                  <a:cubicBezTo>
                    <a:pt x="2475635" y="1540894"/>
                    <a:pt x="2470831" y="1550479"/>
                    <a:pt x="2463376" y="1557806"/>
                  </a:cubicBezTo>
                  <a:cubicBezTo>
                    <a:pt x="2427879" y="1588994"/>
                    <a:pt x="2391493" y="1618913"/>
                    <a:pt x="2354474" y="1649086"/>
                  </a:cubicBezTo>
                  <a:cubicBezTo>
                    <a:pt x="2338525" y="1659951"/>
                    <a:pt x="2332782" y="1680768"/>
                    <a:pt x="2340909" y="1698276"/>
                  </a:cubicBezTo>
                  <a:cubicBezTo>
                    <a:pt x="2359038" y="1745818"/>
                    <a:pt x="2375012" y="1794627"/>
                    <a:pt x="2395423" y="1841028"/>
                  </a:cubicBezTo>
                  <a:cubicBezTo>
                    <a:pt x="2407125" y="1861464"/>
                    <a:pt x="2405629" y="1886883"/>
                    <a:pt x="2391620" y="1905811"/>
                  </a:cubicBezTo>
                  <a:cubicBezTo>
                    <a:pt x="2380590" y="1921532"/>
                    <a:pt x="2371842" y="1939027"/>
                    <a:pt x="2363221" y="1953733"/>
                  </a:cubicBezTo>
                  <a:cubicBezTo>
                    <a:pt x="2337866" y="1925842"/>
                    <a:pt x="2313779" y="1897317"/>
                    <a:pt x="2287155" y="1870821"/>
                  </a:cubicBezTo>
                  <a:cubicBezTo>
                    <a:pt x="2275174" y="1857788"/>
                    <a:pt x="2260392" y="1847633"/>
                    <a:pt x="2243924" y="1841155"/>
                  </a:cubicBezTo>
                  <a:cubicBezTo>
                    <a:pt x="2219709" y="1832914"/>
                    <a:pt x="2215272" y="1818842"/>
                    <a:pt x="2211342" y="1795515"/>
                  </a:cubicBezTo>
                  <a:cubicBezTo>
                    <a:pt x="2193847" y="1693459"/>
                    <a:pt x="2227823" y="1615744"/>
                    <a:pt x="2311370" y="1556412"/>
                  </a:cubicBezTo>
                  <a:cubicBezTo>
                    <a:pt x="2361384" y="1519469"/>
                    <a:pt x="2417572" y="1491730"/>
                    <a:pt x="2477321" y="1474513"/>
                  </a:cubicBezTo>
                  <a:close/>
                  <a:moveTo>
                    <a:pt x="4027687" y="1470710"/>
                  </a:moveTo>
                  <a:lnTo>
                    <a:pt x="4018052" y="1507222"/>
                  </a:lnTo>
                  <a:cubicBezTo>
                    <a:pt x="4014756" y="1519900"/>
                    <a:pt x="4011459" y="1532578"/>
                    <a:pt x="4007656" y="1546396"/>
                  </a:cubicBezTo>
                  <a:lnTo>
                    <a:pt x="4007656" y="1546396"/>
                  </a:lnTo>
                  <a:lnTo>
                    <a:pt x="4007656" y="1546396"/>
                  </a:lnTo>
                  <a:lnTo>
                    <a:pt x="4147112" y="1556158"/>
                  </a:lnTo>
                  <a:lnTo>
                    <a:pt x="4007656" y="1546016"/>
                  </a:lnTo>
                  <a:lnTo>
                    <a:pt x="4018052" y="1506842"/>
                  </a:lnTo>
                  <a:cubicBezTo>
                    <a:pt x="4021348" y="1494164"/>
                    <a:pt x="4024391" y="1482500"/>
                    <a:pt x="4027560" y="1470330"/>
                  </a:cubicBezTo>
                  <a:close/>
                  <a:moveTo>
                    <a:pt x="4750321" y="1462216"/>
                  </a:moveTo>
                  <a:cubicBezTo>
                    <a:pt x="4787466" y="1472105"/>
                    <a:pt x="4791650" y="1474894"/>
                    <a:pt x="4780113" y="1508743"/>
                  </a:cubicBezTo>
                  <a:cubicBezTo>
                    <a:pt x="4767701" y="1543405"/>
                    <a:pt x="4751538" y="1576595"/>
                    <a:pt x="4731938" y="1607757"/>
                  </a:cubicBezTo>
                  <a:cubicBezTo>
                    <a:pt x="4715964" y="1633112"/>
                    <a:pt x="4701638" y="1633112"/>
                    <a:pt x="4671338" y="1614603"/>
                  </a:cubicBezTo>
                  <a:cubicBezTo>
                    <a:pt x="4721035" y="1574541"/>
                    <a:pt x="4722049" y="1511406"/>
                    <a:pt x="4750321" y="1462470"/>
                  </a:cubicBezTo>
                  <a:close/>
                  <a:moveTo>
                    <a:pt x="3890006" y="1459047"/>
                  </a:moveTo>
                  <a:cubicBezTo>
                    <a:pt x="3892909" y="1470228"/>
                    <a:pt x="3898285" y="1480624"/>
                    <a:pt x="3905727" y="1489473"/>
                  </a:cubicBezTo>
                  <a:lnTo>
                    <a:pt x="3905727" y="1489473"/>
                  </a:lnTo>
                  <a:lnTo>
                    <a:pt x="3905727" y="1489473"/>
                  </a:lnTo>
                  <a:lnTo>
                    <a:pt x="3906995" y="1490487"/>
                  </a:lnTo>
                  <a:lnTo>
                    <a:pt x="3921447" y="1502024"/>
                  </a:lnTo>
                  <a:lnTo>
                    <a:pt x="3924109" y="1503165"/>
                  </a:lnTo>
                  <a:lnTo>
                    <a:pt x="3924109" y="1503165"/>
                  </a:lnTo>
                  <a:lnTo>
                    <a:pt x="3925251" y="1503165"/>
                  </a:lnTo>
                  <a:lnTo>
                    <a:pt x="3926772" y="1504306"/>
                  </a:lnTo>
                  <a:lnTo>
                    <a:pt x="3931463" y="1505827"/>
                  </a:lnTo>
                  <a:lnTo>
                    <a:pt x="3933111" y="1506461"/>
                  </a:lnTo>
                  <a:lnTo>
                    <a:pt x="3935013" y="1506461"/>
                  </a:lnTo>
                  <a:lnTo>
                    <a:pt x="3940337" y="1508616"/>
                  </a:lnTo>
                  <a:lnTo>
                    <a:pt x="3945662" y="1509758"/>
                  </a:lnTo>
                  <a:lnTo>
                    <a:pt x="3946676" y="1509758"/>
                  </a:lnTo>
                  <a:lnTo>
                    <a:pt x="3948324" y="1509758"/>
                  </a:lnTo>
                  <a:lnTo>
                    <a:pt x="3954282" y="1511532"/>
                  </a:lnTo>
                  <a:cubicBezTo>
                    <a:pt x="3964045" y="1513688"/>
                    <a:pt x="3974694" y="1515336"/>
                    <a:pt x="3984456" y="1517238"/>
                  </a:cubicBezTo>
                  <a:lnTo>
                    <a:pt x="3948324" y="1509758"/>
                  </a:lnTo>
                  <a:lnTo>
                    <a:pt x="3947183" y="1509758"/>
                  </a:lnTo>
                  <a:lnTo>
                    <a:pt x="3945662" y="1509758"/>
                  </a:lnTo>
                  <a:lnTo>
                    <a:pt x="3935013" y="1506461"/>
                  </a:lnTo>
                  <a:lnTo>
                    <a:pt x="3933491" y="1506461"/>
                  </a:lnTo>
                  <a:lnTo>
                    <a:pt x="3931463" y="1505827"/>
                  </a:lnTo>
                  <a:lnTo>
                    <a:pt x="3925251" y="1503165"/>
                  </a:lnTo>
                  <a:lnTo>
                    <a:pt x="3925251" y="1503165"/>
                  </a:lnTo>
                  <a:lnTo>
                    <a:pt x="3924109" y="1503165"/>
                  </a:lnTo>
                  <a:lnTo>
                    <a:pt x="3906995" y="1490487"/>
                  </a:lnTo>
                  <a:lnTo>
                    <a:pt x="3905727" y="1489346"/>
                  </a:lnTo>
                  <a:lnTo>
                    <a:pt x="3905727" y="1489346"/>
                  </a:lnTo>
                  <a:lnTo>
                    <a:pt x="3905727" y="1489346"/>
                  </a:lnTo>
                  <a:lnTo>
                    <a:pt x="3890006" y="1459047"/>
                  </a:lnTo>
                  <a:close/>
                  <a:moveTo>
                    <a:pt x="2516242" y="1441424"/>
                  </a:moveTo>
                  <a:lnTo>
                    <a:pt x="2516242" y="1442438"/>
                  </a:lnTo>
                  <a:cubicBezTo>
                    <a:pt x="2520819" y="1449056"/>
                    <a:pt x="2524483" y="1456270"/>
                    <a:pt x="2527145" y="1463864"/>
                  </a:cubicBezTo>
                  <a:cubicBezTo>
                    <a:pt x="2535132" y="1501137"/>
                    <a:pt x="2542612" y="1538409"/>
                    <a:pt x="2549331" y="1575809"/>
                  </a:cubicBezTo>
                  <a:cubicBezTo>
                    <a:pt x="2558839" y="1627788"/>
                    <a:pt x="2584956" y="1672287"/>
                    <a:pt x="2615510" y="1722491"/>
                  </a:cubicBezTo>
                  <a:cubicBezTo>
                    <a:pt x="2615510" y="1689782"/>
                    <a:pt x="2616397" y="1663666"/>
                    <a:pt x="2615510" y="1637550"/>
                  </a:cubicBezTo>
                  <a:cubicBezTo>
                    <a:pt x="2614128" y="1630488"/>
                    <a:pt x="2611465" y="1623744"/>
                    <a:pt x="2607649" y="1617645"/>
                  </a:cubicBezTo>
                  <a:lnTo>
                    <a:pt x="2544260" y="1470330"/>
                  </a:lnTo>
                  <a:lnTo>
                    <a:pt x="2555544" y="1464498"/>
                  </a:lnTo>
                  <a:cubicBezTo>
                    <a:pt x="2561540" y="1472460"/>
                    <a:pt x="2566802" y="1480941"/>
                    <a:pt x="2571264" y="1489854"/>
                  </a:cubicBezTo>
                  <a:cubicBezTo>
                    <a:pt x="2586604" y="1526872"/>
                    <a:pt x="2600423" y="1563892"/>
                    <a:pt x="2615763" y="1601038"/>
                  </a:cubicBezTo>
                  <a:cubicBezTo>
                    <a:pt x="2625626" y="1627103"/>
                    <a:pt x="2651350" y="1643660"/>
                    <a:pt x="2679152" y="1641860"/>
                  </a:cubicBezTo>
                  <a:cubicBezTo>
                    <a:pt x="2788054" y="1639832"/>
                    <a:pt x="2896956" y="1638057"/>
                    <a:pt x="3005351" y="1633112"/>
                  </a:cubicBezTo>
                  <a:cubicBezTo>
                    <a:pt x="3060170" y="1630615"/>
                    <a:pt x="3114735" y="1624213"/>
                    <a:pt x="3168641" y="1613969"/>
                  </a:cubicBezTo>
                  <a:cubicBezTo>
                    <a:pt x="3222901" y="1603586"/>
                    <a:pt x="3273461" y="1579042"/>
                    <a:pt x="3315196" y="1542847"/>
                  </a:cubicBezTo>
                  <a:cubicBezTo>
                    <a:pt x="3298715" y="1527887"/>
                    <a:pt x="3283882" y="1514955"/>
                    <a:pt x="3264485" y="1497333"/>
                  </a:cubicBezTo>
                  <a:cubicBezTo>
                    <a:pt x="3271698" y="1496826"/>
                    <a:pt x="3278950" y="1496826"/>
                    <a:pt x="3286164" y="1497333"/>
                  </a:cubicBezTo>
                  <a:cubicBezTo>
                    <a:pt x="3289511" y="1498804"/>
                    <a:pt x="3292591" y="1500820"/>
                    <a:pt x="3295292" y="1503292"/>
                  </a:cubicBezTo>
                  <a:cubicBezTo>
                    <a:pt x="3338397" y="1534860"/>
                    <a:pt x="3338270" y="1549185"/>
                    <a:pt x="3294404" y="1578218"/>
                  </a:cubicBezTo>
                  <a:cubicBezTo>
                    <a:pt x="3283375" y="1585571"/>
                    <a:pt x="3272091" y="1590895"/>
                    <a:pt x="3259794" y="1599009"/>
                  </a:cubicBezTo>
                  <a:lnTo>
                    <a:pt x="3281600" y="1619420"/>
                  </a:lnTo>
                  <a:cubicBezTo>
                    <a:pt x="3311773" y="1648072"/>
                    <a:pt x="3312533" y="1652890"/>
                    <a:pt x="3295165" y="1691684"/>
                  </a:cubicBezTo>
                  <a:cubicBezTo>
                    <a:pt x="3293644" y="1694980"/>
                    <a:pt x="3290601" y="1699163"/>
                    <a:pt x="3291108" y="1701826"/>
                  </a:cubicBezTo>
                  <a:cubicBezTo>
                    <a:pt x="3304673" y="1776625"/>
                    <a:pt x="3251934" y="1812249"/>
                    <a:pt x="3199194" y="1837098"/>
                  </a:cubicBezTo>
                  <a:cubicBezTo>
                    <a:pt x="3144705" y="1860501"/>
                    <a:pt x="3087376" y="1876665"/>
                    <a:pt x="3028679" y="1885147"/>
                  </a:cubicBezTo>
                  <a:cubicBezTo>
                    <a:pt x="2922628" y="1903656"/>
                    <a:pt x="2813447" y="1887061"/>
                    <a:pt x="2717692" y="1837858"/>
                  </a:cubicBezTo>
                  <a:cubicBezTo>
                    <a:pt x="2672737" y="1817333"/>
                    <a:pt x="2634665" y="1784269"/>
                    <a:pt x="2608029" y="1742648"/>
                  </a:cubicBezTo>
                  <a:cubicBezTo>
                    <a:pt x="2549205" y="1650481"/>
                    <a:pt x="2523849" y="1549946"/>
                    <a:pt x="2516623" y="1441551"/>
                  </a:cubicBezTo>
                  <a:close/>
                  <a:moveTo>
                    <a:pt x="3792261" y="1441424"/>
                  </a:moveTo>
                  <a:lnTo>
                    <a:pt x="3792261" y="1441424"/>
                  </a:lnTo>
                  <a:cubicBezTo>
                    <a:pt x="3805826" y="1465892"/>
                    <a:pt x="3803924" y="1481233"/>
                    <a:pt x="3779583" y="1493276"/>
                  </a:cubicBezTo>
                  <a:cubicBezTo>
                    <a:pt x="3763951" y="1503812"/>
                    <a:pt x="3749638" y="1516198"/>
                    <a:pt x="3736986" y="1530169"/>
                  </a:cubicBezTo>
                  <a:cubicBezTo>
                    <a:pt x="3751831" y="1539855"/>
                    <a:pt x="3767438" y="1548336"/>
                    <a:pt x="3783640" y="1555524"/>
                  </a:cubicBezTo>
                  <a:cubicBezTo>
                    <a:pt x="3842972" y="1576823"/>
                    <a:pt x="3885823" y="1631591"/>
                    <a:pt x="3950606" y="1640339"/>
                  </a:cubicBezTo>
                  <a:cubicBezTo>
                    <a:pt x="4000176" y="1647185"/>
                    <a:pt x="4030857" y="1682809"/>
                    <a:pt x="4066861" y="1711461"/>
                  </a:cubicBezTo>
                  <a:cubicBezTo>
                    <a:pt x="4026927" y="1686105"/>
                    <a:pt x="3987625" y="1660750"/>
                    <a:pt x="3940083" y="1656947"/>
                  </a:cubicBezTo>
                  <a:lnTo>
                    <a:pt x="3935900" y="1666202"/>
                  </a:lnTo>
                  <a:cubicBezTo>
                    <a:pt x="3941985" y="1669751"/>
                    <a:pt x="3948337" y="1672807"/>
                    <a:pt x="3954917" y="1675330"/>
                  </a:cubicBezTo>
                  <a:cubicBezTo>
                    <a:pt x="4002965" y="1687766"/>
                    <a:pt x="4046438" y="1713730"/>
                    <a:pt x="4080173" y="1750128"/>
                  </a:cubicBezTo>
                  <a:cubicBezTo>
                    <a:pt x="4107075" y="1779845"/>
                    <a:pt x="4141495" y="1801752"/>
                    <a:pt x="4179821" y="1813517"/>
                  </a:cubicBezTo>
                  <a:cubicBezTo>
                    <a:pt x="4192143" y="1817599"/>
                    <a:pt x="4203959" y="1823038"/>
                    <a:pt x="4215064" y="1829745"/>
                  </a:cubicBezTo>
                  <a:cubicBezTo>
                    <a:pt x="4259564" y="1856368"/>
                    <a:pt x="4266917" y="1876145"/>
                    <a:pt x="4256267" y="1926983"/>
                  </a:cubicBezTo>
                  <a:cubicBezTo>
                    <a:pt x="4238011" y="2014840"/>
                    <a:pt x="4206444" y="2095978"/>
                    <a:pt x="4148633" y="2166086"/>
                  </a:cubicBezTo>
                  <a:cubicBezTo>
                    <a:pt x="4134307" y="2183582"/>
                    <a:pt x="4121502" y="2182947"/>
                    <a:pt x="4100584" y="2177369"/>
                  </a:cubicBezTo>
                  <a:cubicBezTo>
                    <a:pt x="4041253" y="2161649"/>
                    <a:pt x="3981413" y="2150112"/>
                    <a:pt x="3921194" y="2138575"/>
                  </a:cubicBezTo>
                  <a:cubicBezTo>
                    <a:pt x="3884808" y="2131095"/>
                    <a:pt x="3847790" y="2126912"/>
                    <a:pt x="3811277" y="2120193"/>
                  </a:cubicBezTo>
                  <a:cubicBezTo>
                    <a:pt x="3758284" y="2110684"/>
                    <a:pt x="3719744" y="2076961"/>
                    <a:pt x="3682598" y="2041210"/>
                  </a:cubicBezTo>
                  <a:cubicBezTo>
                    <a:pt x="3678237" y="2035340"/>
                    <a:pt x="3674902" y="2028786"/>
                    <a:pt x="3672709" y="2021813"/>
                  </a:cubicBezTo>
                  <a:lnTo>
                    <a:pt x="3661172" y="2032209"/>
                  </a:lnTo>
                  <a:cubicBezTo>
                    <a:pt x="3672836" y="2069355"/>
                    <a:pt x="3710616" y="2082920"/>
                    <a:pt x="3737239" y="2108276"/>
                  </a:cubicBezTo>
                  <a:lnTo>
                    <a:pt x="3696417" y="2152648"/>
                  </a:lnTo>
                  <a:cubicBezTo>
                    <a:pt x="3676386" y="2096992"/>
                    <a:pt x="3660032" y="2041463"/>
                    <a:pt x="3637212" y="1989485"/>
                  </a:cubicBezTo>
                  <a:cubicBezTo>
                    <a:pt x="3617561" y="1944478"/>
                    <a:pt x="3582697" y="1906825"/>
                    <a:pt x="3569131" y="1858523"/>
                  </a:cubicBezTo>
                  <a:cubicBezTo>
                    <a:pt x="3565443" y="1850346"/>
                    <a:pt x="3563870" y="1841357"/>
                    <a:pt x="3564568" y="1832407"/>
                  </a:cubicBezTo>
                  <a:cubicBezTo>
                    <a:pt x="3589163" y="1753551"/>
                    <a:pt x="3615279" y="1675076"/>
                    <a:pt x="3661680" y="1601798"/>
                  </a:cubicBezTo>
                  <a:cubicBezTo>
                    <a:pt x="3676513" y="1624365"/>
                    <a:pt x="3696290" y="1623984"/>
                    <a:pt x="3719870" y="1620561"/>
                  </a:cubicBezTo>
                  <a:cubicBezTo>
                    <a:pt x="3783919" y="1609583"/>
                    <a:pt x="3849767" y="1622184"/>
                    <a:pt x="3905219" y="1656059"/>
                  </a:cubicBezTo>
                  <a:cubicBezTo>
                    <a:pt x="3910734" y="1659267"/>
                    <a:pt x="3916503" y="1662018"/>
                    <a:pt x="3922462" y="1664300"/>
                  </a:cubicBezTo>
                  <a:cubicBezTo>
                    <a:pt x="3923602" y="1664300"/>
                    <a:pt x="3925631" y="1662905"/>
                    <a:pt x="3931970" y="1659736"/>
                  </a:cubicBezTo>
                  <a:cubicBezTo>
                    <a:pt x="3927279" y="1653968"/>
                    <a:pt x="3922018" y="1648706"/>
                    <a:pt x="3916249" y="1644015"/>
                  </a:cubicBezTo>
                  <a:cubicBezTo>
                    <a:pt x="3857336" y="1607934"/>
                    <a:pt x="3787316" y="1594496"/>
                    <a:pt x="3719237" y="1606235"/>
                  </a:cubicBezTo>
                  <a:cubicBezTo>
                    <a:pt x="3680443" y="1611941"/>
                    <a:pt x="3676386" y="1608391"/>
                    <a:pt x="3684880" y="1569090"/>
                  </a:cubicBezTo>
                  <a:cubicBezTo>
                    <a:pt x="3698445" y="1507095"/>
                    <a:pt x="3742183" y="1472358"/>
                    <a:pt x="3792895" y="1442312"/>
                  </a:cubicBezTo>
                  <a:close/>
                  <a:moveTo>
                    <a:pt x="3845254" y="1428747"/>
                  </a:moveTo>
                  <a:cubicBezTo>
                    <a:pt x="3841552" y="1443922"/>
                    <a:pt x="3838927" y="1459351"/>
                    <a:pt x="3837394" y="1474894"/>
                  </a:cubicBezTo>
                  <a:lnTo>
                    <a:pt x="3845254" y="1428874"/>
                  </a:lnTo>
                  <a:close/>
                  <a:moveTo>
                    <a:pt x="4225587" y="1427479"/>
                  </a:moveTo>
                  <a:lnTo>
                    <a:pt x="4225587" y="1428366"/>
                  </a:lnTo>
                  <a:lnTo>
                    <a:pt x="4220009" y="1451186"/>
                  </a:lnTo>
                  <a:lnTo>
                    <a:pt x="4220009" y="1451186"/>
                  </a:lnTo>
                  <a:lnTo>
                    <a:pt x="4254112" y="1445354"/>
                  </a:lnTo>
                  <a:lnTo>
                    <a:pt x="4254112" y="1445354"/>
                  </a:lnTo>
                  <a:lnTo>
                    <a:pt x="4220009" y="1451313"/>
                  </a:lnTo>
                  <a:lnTo>
                    <a:pt x="4226094" y="1427606"/>
                  </a:lnTo>
                  <a:close/>
                  <a:moveTo>
                    <a:pt x="4694665" y="1419872"/>
                  </a:moveTo>
                  <a:cubicBezTo>
                    <a:pt x="4699521" y="1416576"/>
                    <a:pt x="4705910" y="1416576"/>
                    <a:pt x="4710766" y="1419872"/>
                  </a:cubicBezTo>
                  <a:cubicBezTo>
                    <a:pt x="4720908" y="1425324"/>
                    <a:pt x="4735234" y="1441678"/>
                    <a:pt x="4732952" y="1448397"/>
                  </a:cubicBezTo>
                  <a:cubicBezTo>
                    <a:pt x="4719057" y="1494215"/>
                    <a:pt x="4701549" y="1538853"/>
                    <a:pt x="4680593" y="1581894"/>
                  </a:cubicBezTo>
                  <a:cubicBezTo>
                    <a:pt x="4665759" y="1611307"/>
                    <a:pt x="4647250" y="1606616"/>
                    <a:pt x="4626079" y="1573147"/>
                  </a:cubicBezTo>
                  <a:cubicBezTo>
                    <a:pt x="4637514" y="1562928"/>
                    <a:pt x="4648036" y="1551734"/>
                    <a:pt x="4657519" y="1539677"/>
                  </a:cubicBezTo>
                  <a:cubicBezTo>
                    <a:pt x="4665570" y="1526594"/>
                    <a:pt x="4671478" y="1512293"/>
                    <a:pt x="4675015" y="1497333"/>
                  </a:cubicBezTo>
                  <a:cubicBezTo>
                    <a:pt x="4679807" y="1477302"/>
                    <a:pt x="4683534" y="1457031"/>
                    <a:pt x="4686171" y="1436607"/>
                  </a:cubicBezTo>
                  <a:cubicBezTo>
                    <a:pt x="4686614" y="1430103"/>
                    <a:pt x="4689683" y="1424069"/>
                    <a:pt x="4694665" y="1419872"/>
                  </a:cubicBezTo>
                  <a:close/>
                  <a:moveTo>
                    <a:pt x="4152436" y="1417337"/>
                  </a:moveTo>
                  <a:lnTo>
                    <a:pt x="4153324" y="1430014"/>
                  </a:lnTo>
                  <a:cubicBezTo>
                    <a:pt x="4152221" y="1438268"/>
                    <a:pt x="4150611" y="1446432"/>
                    <a:pt x="4148506" y="1454482"/>
                  </a:cubicBezTo>
                  <a:cubicBezTo>
                    <a:pt x="4150915" y="1444467"/>
                    <a:pt x="4152690" y="1436734"/>
                    <a:pt x="4153451" y="1430902"/>
                  </a:cubicBezTo>
                  <a:lnTo>
                    <a:pt x="4153451" y="1430268"/>
                  </a:lnTo>
                  <a:cubicBezTo>
                    <a:pt x="4154313" y="1426034"/>
                    <a:pt x="4153957" y="1421634"/>
                    <a:pt x="4152436" y="1417590"/>
                  </a:cubicBezTo>
                  <a:close/>
                  <a:moveTo>
                    <a:pt x="4181976" y="1399714"/>
                  </a:moveTo>
                  <a:lnTo>
                    <a:pt x="4181976" y="1399714"/>
                  </a:lnTo>
                  <a:lnTo>
                    <a:pt x="4181976" y="1399714"/>
                  </a:lnTo>
                  <a:lnTo>
                    <a:pt x="4181976" y="1399714"/>
                  </a:lnTo>
                  <a:cubicBezTo>
                    <a:pt x="4181088" y="1410617"/>
                    <a:pt x="4180200" y="1421901"/>
                    <a:pt x="4179187" y="1433691"/>
                  </a:cubicBezTo>
                  <a:lnTo>
                    <a:pt x="4176270" y="1471724"/>
                  </a:lnTo>
                  <a:lnTo>
                    <a:pt x="4181976" y="1399714"/>
                  </a:lnTo>
                  <a:lnTo>
                    <a:pt x="4292652" y="1399714"/>
                  </a:lnTo>
                  <a:lnTo>
                    <a:pt x="4292652" y="1399081"/>
                  </a:lnTo>
                  <a:close/>
                  <a:moveTo>
                    <a:pt x="4014629" y="1391094"/>
                  </a:moveTo>
                  <a:lnTo>
                    <a:pt x="4014629" y="1391094"/>
                  </a:lnTo>
                  <a:cubicBezTo>
                    <a:pt x="4013868" y="1397052"/>
                    <a:pt x="4013107" y="1402504"/>
                    <a:pt x="4012347" y="1408082"/>
                  </a:cubicBezTo>
                  <a:lnTo>
                    <a:pt x="4011459" y="1413787"/>
                  </a:lnTo>
                  <a:lnTo>
                    <a:pt x="4007783" y="1439142"/>
                  </a:lnTo>
                  <a:cubicBezTo>
                    <a:pt x="4009558" y="1427352"/>
                    <a:pt x="4010952" y="1417717"/>
                    <a:pt x="4012347" y="1408336"/>
                  </a:cubicBezTo>
                  <a:close/>
                  <a:moveTo>
                    <a:pt x="4634572" y="1381078"/>
                  </a:moveTo>
                  <a:cubicBezTo>
                    <a:pt x="4642749" y="1379303"/>
                    <a:pt x="4651282" y="1380191"/>
                    <a:pt x="4658914" y="1383614"/>
                  </a:cubicBezTo>
                  <a:cubicBezTo>
                    <a:pt x="4676916" y="1390967"/>
                    <a:pt x="4678184" y="1407448"/>
                    <a:pt x="4673113" y="1423802"/>
                  </a:cubicBezTo>
                  <a:cubicBezTo>
                    <a:pt x="4665759" y="1446749"/>
                    <a:pt x="4660435" y="1471344"/>
                    <a:pt x="4630009" y="1478190"/>
                  </a:cubicBezTo>
                  <a:cubicBezTo>
                    <a:pt x="4613552" y="1483641"/>
                    <a:pt x="4597743" y="1490868"/>
                    <a:pt x="4582847" y="1499742"/>
                  </a:cubicBezTo>
                  <a:lnTo>
                    <a:pt x="4575620" y="1495558"/>
                  </a:lnTo>
                  <a:cubicBezTo>
                    <a:pt x="4589313" y="1462850"/>
                    <a:pt x="4601737" y="1429888"/>
                    <a:pt x="4616570" y="1397559"/>
                  </a:cubicBezTo>
                  <a:cubicBezTo>
                    <a:pt x="4619676" y="1389560"/>
                    <a:pt x="4626332" y="1383462"/>
                    <a:pt x="4634572" y="1381078"/>
                  </a:cubicBezTo>
                  <a:close/>
                  <a:moveTo>
                    <a:pt x="4451252" y="1378923"/>
                  </a:moveTo>
                  <a:cubicBezTo>
                    <a:pt x="4470902" y="1383018"/>
                    <a:pt x="4490097" y="1389052"/>
                    <a:pt x="4508555" y="1396925"/>
                  </a:cubicBezTo>
                  <a:cubicBezTo>
                    <a:pt x="4538855" y="1407701"/>
                    <a:pt x="4546589" y="1434959"/>
                    <a:pt x="4544180" y="1462343"/>
                  </a:cubicBezTo>
                  <a:cubicBezTo>
                    <a:pt x="4539958" y="1493670"/>
                    <a:pt x="4534165" y="1524781"/>
                    <a:pt x="4526811" y="1555524"/>
                  </a:cubicBezTo>
                  <a:cubicBezTo>
                    <a:pt x="4468430" y="1516185"/>
                    <a:pt x="4397244" y="1500591"/>
                    <a:pt x="4327770" y="1511913"/>
                  </a:cubicBezTo>
                  <a:cubicBezTo>
                    <a:pt x="4348181" y="1471344"/>
                    <a:pt x="4365803" y="1435846"/>
                    <a:pt x="4383933" y="1400602"/>
                  </a:cubicBezTo>
                  <a:cubicBezTo>
                    <a:pt x="4385910" y="1397547"/>
                    <a:pt x="4388458" y="1394872"/>
                    <a:pt x="4391413" y="1392742"/>
                  </a:cubicBezTo>
                  <a:cubicBezTo>
                    <a:pt x="4408109" y="1380077"/>
                    <a:pt x="4429357" y="1374980"/>
                    <a:pt x="4449984" y="1378669"/>
                  </a:cubicBezTo>
                  <a:close/>
                  <a:moveTo>
                    <a:pt x="4044548" y="1378923"/>
                  </a:moveTo>
                  <a:cubicBezTo>
                    <a:pt x="4039604" y="1400285"/>
                    <a:pt x="4035915" y="1421913"/>
                    <a:pt x="4033519" y="1443706"/>
                  </a:cubicBezTo>
                  <a:cubicBezTo>
                    <a:pt x="4034900" y="1452188"/>
                    <a:pt x="4040479" y="1459389"/>
                    <a:pt x="4048352" y="1462850"/>
                  </a:cubicBezTo>
                  <a:lnTo>
                    <a:pt x="4048352" y="1462850"/>
                  </a:lnTo>
                  <a:cubicBezTo>
                    <a:pt x="4040568" y="1459389"/>
                    <a:pt x="4035040" y="1452239"/>
                    <a:pt x="4033645" y="1443833"/>
                  </a:cubicBezTo>
                  <a:lnTo>
                    <a:pt x="4044422" y="1379050"/>
                  </a:lnTo>
                  <a:close/>
                  <a:moveTo>
                    <a:pt x="3265119" y="1364217"/>
                  </a:moveTo>
                  <a:lnTo>
                    <a:pt x="3265119" y="1364217"/>
                  </a:lnTo>
                  <a:cubicBezTo>
                    <a:pt x="3277961" y="1363722"/>
                    <a:pt x="3290627" y="1367361"/>
                    <a:pt x="3301251" y="1374613"/>
                  </a:cubicBezTo>
                  <a:cubicBezTo>
                    <a:pt x="3326606" y="1390080"/>
                    <a:pt x="3334466" y="1419111"/>
                    <a:pt x="3313929" y="1440157"/>
                  </a:cubicBezTo>
                  <a:cubicBezTo>
                    <a:pt x="3296699" y="1458019"/>
                    <a:pt x="3275806" y="1471952"/>
                    <a:pt x="3252695" y="1480979"/>
                  </a:cubicBezTo>
                  <a:cubicBezTo>
                    <a:pt x="3144680" y="1519646"/>
                    <a:pt x="3031974" y="1530169"/>
                    <a:pt x="2918128" y="1528648"/>
                  </a:cubicBezTo>
                  <a:cubicBezTo>
                    <a:pt x="2827469" y="1526315"/>
                    <a:pt x="2737698" y="1510201"/>
                    <a:pt x="2651895" y="1480852"/>
                  </a:cubicBezTo>
                  <a:cubicBezTo>
                    <a:pt x="2645810" y="1478824"/>
                    <a:pt x="2639217" y="1476922"/>
                    <a:pt x="2633512" y="1474640"/>
                  </a:cubicBezTo>
                  <a:cubicBezTo>
                    <a:pt x="2696901" y="1478190"/>
                    <a:pt x="2761938" y="1486430"/>
                    <a:pt x="2827355" y="1484909"/>
                  </a:cubicBezTo>
                  <a:cubicBezTo>
                    <a:pt x="2967267" y="1483502"/>
                    <a:pt x="3104555" y="1446736"/>
                    <a:pt x="3226452" y="1378036"/>
                  </a:cubicBezTo>
                  <a:cubicBezTo>
                    <a:pt x="3237912" y="1370606"/>
                    <a:pt x="3250920" y="1365916"/>
                    <a:pt x="3264485" y="1364344"/>
                  </a:cubicBezTo>
                  <a:close/>
                  <a:moveTo>
                    <a:pt x="2519666" y="1341523"/>
                  </a:moveTo>
                  <a:lnTo>
                    <a:pt x="2522581" y="1341523"/>
                  </a:lnTo>
                  <a:cubicBezTo>
                    <a:pt x="2543842" y="1342297"/>
                    <a:pt x="2560906" y="1359323"/>
                    <a:pt x="2561756" y="1380571"/>
                  </a:cubicBezTo>
                  <a:cubicBezTo>
                    <a:pt x="2562390" y="1402199"/>
                    <a:pt x="2545376" y="1420240"/>
                    <a:pt x="2523760" y="1420886"/>
                  </a:cubicBezTo>
                  <a:cubicBezTo>
                    <a:pt x="2523748" y="1420886"/>
                    <a:pt x="2523735" y="1420886"/>
                    <a:pt x="2523723" y="1420886"/>
                  </a:cubicBezTo>
                  <a:lnTo>
                    <a:pt x="2520680" y="1420886"/>
                  </a:lnTo>
                  <a:cubicBezTo>
                    <a:pt x="2498975" y="1421241"/>
                    <a:pt x="2481100" y="1403936"/>
                    <a:pt x="2480745" y="1382232"/>
                  </a:cubicBezTo>
                  <a:cubicBezTo>
                    <a:pt x="2480745" y="1382232"/>
                    <a:pt x="2480745" y="1382219"/>
                    <a:pt x="2480745" y="1382219"/>
                  </a:cubicBezTo>
                  <a:lnTo>
                    <a:pt x="2480745" y="1380825"/>
                  </a:lnTo>
                  <a:lnTo>
                    <a:pt x="2480745" y="1380825"/>
                  </a:lnTo>
                  <a:cubicBezTo>
                    <a:pt x="2480669" y="1359602"/>
                    <a:pt x="2497555" y="1342195"/>
                    <a:pt x="2518778" y="1341650"/>
                  </a:cubicBezTo>
                  <a:close/>
                  <a:moveTo>
                    <a:pt x="4564718" y="1336072"/>
                  </a:moveTo>
                  <a:cubicBezTo>
                    <a:pt x="4596792" y="1382346"/>
                    <a:pt x="4575494" y="1428113"/>
                    <a:pt x="4562816" y="1473626"/>
                  </a:cubicBezTo>
                  <a:cubicBezTo>
                    <a:pt x="4562816" y="1428239"/>
                    <a:pt x="4530615" y="1383233"/>
                    <a:pt x="4564718" y="1336072"/>
                  </a:cubicBezTo>
                  <a:close/>
                  <a:moveTo>
                    <a:pt x="2565432" y="1335185"/>
                  </a:moveTo>
                  <a:lnTo>
                    <a:pt x="2646063" y="1335185"/>
                  </a:lnTo>
                  <a:cubicBezTo>
                    <a:pt x="2668376" y="1397686"/>
                    <a:pt x="2648345" y="1420379"/>
                    <a:pt x="2576209" y="1417337"/>
                  </a:cubicBezTo>
                  <a:cubicBezTo>
                    <a:pt x="2580075" y="1403594"/>
                    <a:pt x="2582078" y="1389395"/>
                    <a:pt x="2582167" y="1375119"/>
                  </a:cubicBezTo>
                  <a:cubicBezTo>
                    <a:pt x="2578440" y="1361111"/>
                    <a:pt x="2572811" y="1347672"/>
                    <a:pt x="2565432" y="1335185"/>
                  </a:cubicBezTo>
                  <a:close/>
                  <a:moveTo>
                    <a:pt x="3806333" y="1328212"/>
                  </a:moveTo>
                  <a:lnTo>
                    <a:pt x="3806333" y="1328212"/>
                  </a:lnTo>
                  <a:cubicBezTo>
                    <a:pt x="3808869" y="1342614"/>
                    <a:pt x="3810136" y="1357206"/>
                    <a:pt x="3810136" y="1371824"/>
                  </a:cubicBezTo>
                  <a:cubicBezTo>
                    <a:pt x="3810491" y="1381458"/>
                    <a:pt x="3812964" y="1390891"/>
                    <a:pt x="3817363" y="1399461"/>
                  </a:cubicBezTo>
                  <a:lnTo>
                    <a:pt x="3817996" y="1400095"/>
                  </a:lnTo>
                  <a:lnTo>
                    <a:pt x="3817996" y="1400095"/>
                  </a:lnTo>
                  <a:lnTo>
                    <a:pt x="3835239" y="1417337"/>
                  </a:lnTo>
                  <a:lnTo>
                    <a:pt x="3836506" y="1418224"/>
                  </a:lnTo>
                  <a:lnTo>
                    <a:pt x="3835619" y="1417337"/>
                  </a:lnTo>
                  <a:cubicBezTo>
                    <a:pt x="3828608" y="1412963"/>
                    <a:pt x="3822675" y="1407068"/>
                    <a:pt x="3818250" y="1400095"/>
                  </a:cubicBezTo>
                  <a:lnTo>
                    <a:pt x="3818250" y="1400095"/>
                  </a:lnTo>
                  <a:lnTo>
                    <a:pt x="3810517" y="1371824"/>
                  </a:lnTo>
                  <a:cubicBezTo>
                    <a:pt x="3810644" y="1357421"/>
                    <a:pt x="3809502" y="1343045"/>
                    <a:pt x="3807094" y="1328846"/>
                  </a:cubicBezTo>
                  <a:lnTo>
                    <a:pt x="3865158" y="1347102"/>
                  </a:lnTo>
                  <a:lnTo>
                    <a:pt x="3807094" y="1327958"/>
                  </a:lnTo>
                  <a:close/>
                  <a:moveTo>
                    <a:pt x="2444233" y="1321493"/>
                  </a:moveTo>
                  <a:cubicBezTo>
                    <a:pt x="2461196" y="1318589"/>
                    <a:pt x="2478602" y="1319895"/>
                    <a:pt x="2494944" y="1325296"/>
                  </a:cubicBezTo>
                  <a:cubicBezTo>
                    <a:pt x="2461982" y="1345073"/>
                    <a:pt x="2455643" y="1372330"/>
                    <a:pt x="2462616" y="1404405"/>
                  </a:cubicBezTo>
                  <a:cubicBezTo>
                    <a:pt x="2430794" y="1397052"/>
                    <a:pt x="2415708" y="1373979"/>
                    <a:pt x="2422553" y="1345073"/>
                  </a:cubicBezTo>
                  <a:cubicBezTo>
                    <a:pt x="2424177" y="1333689"/>
                    <a:pt x="2432468" y="1324396"/>
                    <a:pt x="2443599" y="1321493"/>
                  </a:cubicBezTo>
                  <a:close/>
                  <a:moveTo>
                    <a:pt x="3793275" y="1319210"/>
                  </a:moveTo>
                  <a:lnTo>
                    <a:pt x="3782626" y="1320859"/>
                  </a:lnTo>
                  <a:lnTo>
                    <a:pt x="3791500" y="1393502"/>
                  </a:lnTo>
                  <a:lnTo>
                    <a:pt x="3790740" y="1393502"/>
                  </a:lnTo>
                  <a:lnTo>
                    <a:pt x="3791500" y="1393502"/>
                  </a:lnTo>
                  <a:lnTo>
                    <a:pt x="3791500" y="1393502"/>
                  </a:lnTo>
                  <a:lnTo>
                    <a:pt x="3783640" y="1321239"/>
                  </a:lnTo>
                  <a:lnTo>
                    <a:pt x="3793782" y="1319591"/>
                  </a:lnTo>
                  <a:lnTo>
                    <a:pt x="3793782" y="1319591"/>
                  </a:lnTo>
                  <a:close/>
                  <a:moveTo>
                    <a:pt x="4497906" y="1305646"/>
                  </a:moveTo>
                  <a:cubicBezTo>
                    <a:pt x="4542912" y="1311984"/>
                    <a:pt x="4550012" y="1331001"/>
                    <a:pt x="4529727" y="1386783"/>
                  </a:cubicBezTo>
                  <a:lnTo>
                    <a:pt x="4490426" y="1371063"/>
                  </a:lnTo>
                  <a:cubicBezTo>
                    <a:pt x="4492962" y="1348750"/>
                    <a:pt x="4495370" y="1327451"/>
                    <a:pt x="4497906" y="1305646"/>
                  </a:cubicBezTo>
                  <a:close/>
                  <a:moveTo>
                    <a:pt x="4306978" y="1298799"/>
                  </a:moveTo>
                  <a:cubicBezTo>
                    <a:pt x="4339814" y="1314900"/>
                    <a:pt x="4340067" y="1316168"/>
                    <a:pt x="4326629" y="1361174"/>
                  </a:cubicBezTo>
                  <a:cubicBezTo>
                    <a:pt x="4288595" y="1349764"/>
                    <a:pt x="4316360" y="1318577"/>
                    <a:pt x="4306978" y="1298799"/>
                  </a:cubicBezTo>
                  <a:close/>
                  <a:moveTo>
                    <a:pt x="4435658" y="1287643"/>
                  </a:moveTo>
                  <a:cubicBezTo>
                    <a:pt x="4479016" y="1291320"/>
                    <a:pt x="4486369" y="1307674"/>
                    <a:pt x="4471916" y="1365104"/>
                  </a:cubicBezTo>
                  <a:lnTo>
                    <a:pt x="4427798" y="1360920"/>
                  </a:lnTo>
                  <a:cubicBezTo>
                    <a:pt x="4430460" y="1335565"/>
                    <a:pt x="4432995" y="1311731"/>
                    <a:pt x="4435658" y="1287643"/>
                  </a:cubicBezTo>
                  <a:close/>
                  <a:moveTo>
                    <a:pt x="4269833" y="1286755"/>
                  </a:moveTo>
                  <a:lnTo>
                    <a:pt x="4269833" y="1286755"/>
                  </a:lnTo>
                  <a:cubicBezTo>
                    <a:pt x="4264381" y="1317816"/>
                    <a:pt x="4259437" y="1346214"/>
                    <a:pt x="4252718" y="1383107"/>
                  </a:cubicBezTo>
                  <a:cubicBezTo>
                    <a:pt x="4245871" y="1372077"/>
                    <a:pt x="4240801" y="1367259"/>
                    <a:pt x="4241181" y="1362696"/>
                  </a:cubicBezTo>
                  <a:cubicBezTo>
                    <a:pt x="4244858" y="1311984"/>
                    <a:pt x="4252464" y="1291446"/>
                    <a:pt x="4269833" y="1286629"/>
                  </a:cubicBezTo>
                  <a:close/>
                  <a:moveTo>
                    <a:pt x="4401809" y="1278388"/>
                  </a:moveTo>
                  <a:cubicBezTo>
                    <a:pt x="4410531" y="1283548"/>
                    <a:pt x="4416096" y="1292727"/>
                    <a:pt x="4416641" y="1302856"/>
                  </a:cubicBezTo>
                  <a:cubicBezTo>
                    <a:pt x="4414613" y="1331888"/>
                    <a:pt x="4416641" y="1360033"/>
                    <a:pt x="4383933" y="1381458"/>
                  </a:cubicBezTo>
                  <a:cubicBezTo>
                    <a:pt x="4361746" y="1396038"/>
                    <a:pt x="4351477" y="1429000"/>
                    <a:pt x="4333221" y="1456891"/>
                  </a:cubicBezTo>
                  <a:cubicBezTo>
                    <a:pt x="4340067" y="1406180"/>
                    <a:pt x="4345899" y="1359526"/>
                    <a:pt x="4352238" y="1313125"/>
                  </a:cubicBezTo>
                  <a:cubicBezTo>
                    <a:pt x="4353506" y="1301982"/>
                    <a:pt x="4358831" y="1291687"/>
                    <a:pt x="4367198" y="1284220"/>
                  </a:cubicBezTo>
                  <a:cubicBezTo>
                    <a:pt x="4377505" y="1277906"/>
                    <a:pt x="4389866" y="1275815"/>
                    <a:pt x="4401682" y="1278388"/>
                  </a:cubicBezTo>
                  <a:close/>
                  <a:moveTo>
                    <a:pt x="3261949" y="1261527"/>
                  </a:moveTo>
                  <a:cubicBezTo>
                    <a:pt x="3294785" y="1278008"/>
                    <a:pt x="3298081" y="1304631"/>
                    <a:pt x="3269429" y="1329606"/>
                  </a:cubicBezTo>
                  <a:cubicBezTo>
                    <a:pt x="3266894" y="1306279"/>
                    <a:pt x="3264485" y="1284600"/>
                    <a:pt x="3261949" y="1261527"/>
                  </a:cubicBezTo>
                  <a:close/>
                  <a:moveTo>
                    <a:pt x="3859073" y="1231607"/>
                  </a:moveTo>
                  <a:cubicBezTo>
                    <a:pt x="3982174" y="1276233"/>
                    <a:pt x="4109966" y="1269641"/>
                    <a:pt x="4237251" y="1286629"/>
                  </a:cubicBezTo>
                  <a:cubicBezTo>
                    <a:pt x="4232053" y="1316802"/>
                    <a:pt x="4227235" y="1344693"/>
                    <a:pt x="4221530" y="1378923"/>
                  </a:cubicBezTo>
                  <a:lnTo>
                    <a:pt x="3950987" y="1333536"/>
                  </a:lnTo>
                  <a:cubicBezTo>
                    <a:pt x="3928801" y="1329860"/>
                    <a:pt x="3907248" y="1326057"/>
                    <a:pt x="3885189" y="1323394"/>
                  </a:cubicBezTo>
                  <a:cubicBezTo>
                    <a:pt x="3868327" y="1320986"/>
                    <a:pt x="3857932" y="1314647"/>
                    <a:pt x="3859073" y="1295123"/>
                  </a:cubicBezTo>
                  <a:cubicBezTo>
                    <a:pt x="3860214" y="1275599"/>
                    <a:pt x="3859073" y="1255188"/>
                    <a:pt x="3859073" y="1231734"/>
                  </a:cubicBezTo>
                  <a:close/>
                  <a:moveTo>
                    <a:pt x="3778822" y="1218930"/>
                  </a:moveTo>
                  <a:lnTo>
                    <a:pt x="3779963" y="1218930"/>
                  </a:lnTo>
                  <a:lnTo>
                    <a:pt x="3785414" y="1307674"/>
                  </a:lnTo>
                  <a:lnTo>
                    <a:pt x="3793909" y="1307674"/>
                  </a:lnTo>
                  <a:lnTo>
                    <a:pt x="3793909" y="1222352"/>
                  </a:lnTo>
                  <a:lnTo>
                    <a:pt x="3799360" y="1222352"/>
                  </a:lnTo>
                  <a:cubicBezTo>
                    <a:pt x="3802289" y="1243347"/>
                    <a:pt x="3803646" y="1264544"/>
                    <a:pt x="3803417" y="1285741"/>
                  </a:cubicBezTo>
                  <a:cubicBezTo>
                    <a:pt x="3801515" y="1311097"/>
                    <a:pt x="3811277" y="1323775"/>
                    <a:pt x="3834858" y="1329226"/>
                  </a:cubicBezTo>
                  <a:cubicBezTo>
                    <a:pt x="3890387" y="1340383"/>
                    <a:pt x="3945662" y="1353568"/>
                    <a:pt x="4001698" y="1361428"/>
                  </a:cubicBezTo>
                  <a:cubicBezTo>
                    <a:pt x="4087653" y="1374105"/>
                    <a:pt x="4174495" y="1383107"/>
                    <a:pt x="4260958" y="1392869"/>
                  </a:cubicBezTo>
                  <a:cubicBezTo>
                    <a:pt x="4271126" y="1393147"/>
                    <a:pt x="4281306" y="1392590"/>
                    <a:pt x="4291385" y="1391221"/>
                  </a:cubicBezTo>
                  <a:lnTo>
                    <a:pt x="4272368" y="1358765"/>
                  </a:lnTo>
                  <a:lnTo>
                    <a:pt x="4276045" y="1355723"/>
                  </a:lnTo>
                  <a:lnTo>
                    <a:pt x="4316867" y="1380191"/>
                  </a:lnTo>
                  <a:cubicBezTo>
                    <a:pt x="4311986" y="1393338"/>
                    <a:pt x="4308589" y="1406992"/>
                    <a:pt x="4306725" y="1420886"/>
                  </a:cubicBezTo>
                  <a:cubicBezTo>
                    <a:pt x="4308500" y="1523069"/>
                    <a:pt x="4259564" y="1591656"/>
                    <a:pt x="4169044" y="1632985"/>
                  </a:cubicBezTo>
                  <a:cubicBezTo>
                    <a:pt x="4118333" y="1655933"/>
                    <a:pt x="4066608" y="1642113"/>
                    <a:pt x="4015136" y="1636916"/>
                  </a:cubicBezTo>
                  <a:cubicBezTo>
                    <a:pt x="4005881" y="1636155"/>
                    <a:pt x="3996880" y="1632859"/>
                    <a:pt x="3987879" y="1632225"/>
                  </a:cubicBezTo>
                  <a:cubicBezTo>
                    <a:pt x="3885062" y="1624365"/>
                    <a:pt x="3842718" y="1555524"/>
                    <a:pt x="3820786" y="1466527"/>
                  </a:cubicBezTo>
                  <a:cubicBezTo>
                    <a:pt x="3813939" y="1441171"/>
                    <a:pt x="3812292" y="1413660"/>
                    <a:pt x="3788711" y="1394643"/>
                  </a:cubicBezTo>
                  <a:cubicBezTo>
                    <a:pt x="3781789" y="1387062"/>
                    <a:pt x="3778213" y="1377009"/>
                    <a:pt x="3778822" y="1366752"/>
                  </a:cubicBezTo>
                  <a:cubicBezTo>
                    <a:pt x="3778062" y="1317816"/>
                    <a:pt x="3778822" y="1268880"/>
                    <a:pt x="3778822" y="1219944"/>
                  </a:cubicBezTo>
                  <a:close/>
                  <a:moveTo>
                    <a:pt x="3747381" y="1193574"/>
                  </a:moveTo>
                  <a:lnTo>
                    <a:pt x="3756509" y="1193574"/>
                  </a:lnTo>
                  <a:lnTo>
                    <a:pt x="3756509" y="1382980"/>
                  </a:lnTo>
                  <a:cubicBezTo>
                    <a:pt x="3743832" y="1317182"/>
                    <a:pt x="3749156" y="1255188"/>
                    <a:pt x="3747381" y="1193574"/>
                  </a:cubicBezTo>
                  <a:close/>
                  <a:moveTo>
                    <a:pt x="3693627" y="1153893"/>
                  </a:moveTo>
                  <a:lnTo>
                    <a:pt x="3736098" y="1177853"/>
                  </a:lnTo>
                  <a:lnTo>
                    <a:pt x="3723421" y="1177853"/>
                  </a:lnTo>
                  <a:lnTo>
                    <a:pt x="3723421" y="1194081"/>
                  </a:lnTo>
                  <a:lnTo>
                    <a:pt x="3723421" y="1247201"/>
                  </a:lnTo>
                  <a:cubicBezTo>
                    <a:pt x="3723421" y="1271542"/>
                    <a:pt x="3723421" y="1296391"/>
                    <a:pt x="3724815" y="1321746"/>
                  </a:cubicBezTo>
                  <a:cubicBezTo>
                    <a:pt x="3717842" y="1340763"/>
                    <a:pt x="3710996" y="1359779"/>
                    <a:pt x="3703136" y="1378543"/>
                  </a:cubicBezTo>
                  <a:cubicBezTo>
                    <a:pt x="3698927" y="1388507"/>
                    <a:pt x="3695580" y="1398814"/>
                    <a:pt x="3693121" y="1409350"/>
                  </a:cubicBezTo>
                  <a:cubicBezTo>
                    <a:pt x="3688937" y="1427276"/>
                    <a:pt x="3688937" y="1445938"/>
                    <a:pt x="3693121" y="1463864"/>
                  </a:cubicBezTo>
                  <a:cubicBezTo>
                    <a:pt x="3695263" y="1472726"/>
                    <a:pt x="3696924" y="1481702"/>
                    <a:pt x="3698065" y="1490741"/>
                  </a:cubicBezTo>
                  <a:cubicBezTo>
                    <a:pt x="3679606" y="1512255"/>
                    <a:pt x="3666827" y="1538067"/>
                    <a:pt x="3660919" y="1565793"/>
                  </a:cubicBezTo>
                  <a:cubicBezTo>
                    <a:pt x="3659651" y="1571118"/>
                    <a:pt x="3658637" y="1576316"/>
                    <a:pt x="3657876" y="1581133"/>
                  </a:cubicBezTo>
                  <a:lnTo>
                    <a:pt x="3654073" y="1575429"/>
                  </a:lnTo>
                  <a:lnTo>
                    <a:pt x="3641395" y="1595840"/>
                  </a:lnTo>
                  <a:cubicBezTo>
                    <a:pt x="3594614" y="1669878"/>
                    <a:pt x="3567991" y="1748987"/>
                    <a:pt x="3542508" y="1830505"/>
                  </a:cubicBezTo>
                  <a:cubicBezTo>
                    <a:pt x="3540860" y="1836654"/>
                    <a:pt x="3540860" y="1843120"/>
                    <a:pt x="3542508" y="1849269"/>
                  </a:cubicBezTo>
                  <a:lnTo>
                    <a:pt x="3541367" y="1850156"/>
                  </a:lnTo>
                  <a:cubicBezTo>
                    <a:pt x="3536043" y="1853832"/>
                    <a:pt x="3530591" y="1857509"/>
                    <a:pt x="3525140" y="1860932"/>
                  </a:cubicBezTo>
                  <a:cubicBezTo>
                    <a:pt x="3504691" y="1820794"/>
                    <a:pt x="3481693" y="1782013"/>
                    <a:pt x="3456300" y="1744803"/>
                  </a:cubicBezTo>
                  <a:lnTo>
                    <a:pt x="3467456" y="1732126"/>
                  </a:lnTo>
                  <a:cubicBezTo>
                    <a:pt x="3475696" y="1722237"/>
                    <a:pt x="3484191" y="1712602"/>
                    <a:pt x="3492812" y="1702840"/>
                  </a:cubicBezTo>
                  <a:lnTo>
                    <a:pt x="3489515" y="1698530"/>
                  </a:lnTo>
                  <a:cubicBezTo>
                    <a:pt x="3481490" y="1701572"/>
                    <a:pt x="3473630" y="1704995"/>
                    <a:pt x="3465935" y="1708799"/>
                  </a:cubicBezTo>
                  <a:cubicBezTo>
                    <a:pt x="3457238" y="1713616"/>
                    <a:pt x="3447755" y="1716836"/>
                    <a:pt x="3437917" y="1718307"/>
                  </a:cubicBezTo>
                  <a:cubicBezTo>
                    <a:pt x="3425239" y="1700305"/>
                    <a:pt x="3411420" y="1683570"/>
                    <a:pt x="3398235" y="1667596"/>
                  </a:cubicBezTo>
                  <a:cubicBezTo>
                    <a:pt x="3407237" y="1664984"/>
                    <a:pt x="3414869" y="1658988"/>
                    <a:pt x="3419534" y="1650861"/>
                  </a:cubicBezTo>
                  <a:cubicBezTo>
                    <a:pt x="3411928" y="1634760"/>
                    <a:pt x="3405716" y="1621829"/>
                    <a:pt x="3399504" y="1608898"/>
                  </a:cubicBezTo>
                  <a:cubicBezTo>
                    <a:pt x="3406362" y="1611205"/>
                    <a:pt x="3412853" y="1614489"/>
                    <a:pt x="3418773" y="1618660"/>
                  </a:cubicBezTo>
                  <a:cubicBezTo>
                    <a:pt x="3437029" y="1628675"/>
                    <a:pt x="3448566" y="1624365"/>
                    <a:pt x="3454018" y="1604460"/>
                  </a:cubicBezTo>
                  <a:cubicBezTo>
                    <a:pt x="3458442" y="1588043"/>
                    <a:pt x="3462043" y="1571410"/>
                    <a:pt x="3464794" y="1554637"/>
                  </a:cubicBezTo>
                  <a:cubicBezTo>
                    <a:pt x="3468724" y="1525529"/>
                    <a:pt x="3479500" y="1497764"/>
                    <a:pt x="3496234" y="1473626"/>
                  </a:cubicBezTo>
                  <a:cubicBezTo>
                    <a:pt x="3501686" y="1465766"/>
                    <a:pt x="3506250" y="1457018"/>
                    <a:pt x="3512462" y="1446749"/>
                  </a:cubicBezTo>
                  <a:cubicBezTo>
                    <a:pt x="3498263" y="1446749"/>
                    <a:pt x="3487107" y="1445988"/>
                    <a:pt x="3475696" y="1445988"/>
                  </a:cubicBezTo>
                  <a:cubicBezTo>
                    <a:pt x="3458201" y="1445354"/>
                    <a:pt x="3453003" y="1441932"/>
                    <a:pt x="3450341" y="1433310"/>
                  </a:cubicBezTo>
                  <a:cubicBezTo>
                    <a:pt x="3461117" y="1430775"/>
                    <a:pt x="3472401" y="1429000"/>
                    <a:pt x="3482923" y="1425450"/>
                  </a:cubicBezTo>
                  <a:cubicBezTo>
                    <a:pt x="3490783" y="1422661"/>
                    <a:pt x="3497503" y="1416703"/>
                    <a:pt x="3505363" y="1412773"/>
                  </a:cubicBezTo>
                  <a:cubicBezTo>
                    <a:pt x="3529070" y="1403366"/>
                    <a:pt x="3544639" y="1380457"/>
                    <a:pt x="3544663" y="1354962"/>
                  </a:cubicBezTo>
                  <a:cubicBezTo>
                    <a:pt x="3546312" y="1316929"/>
                    <a:pt x="3562159" y="1286122"/>
                    <a:pt x="3578894" y="1254174"/>
                  </a:cubicBezTo>
                  <a:cubicBezTo>
                    <a:pt x="3604249" y="1204984"/>
                    <a:pt x="3640507" y="1169233"/>
                    <a:pt x="3692994" y="1152752"/>
                  </a:cubicBezTo>
                  <a:close/>
                  <a:moveTo>
                    <a:pt x="3782372" y="1138172"/>
                  </a:moveTo>
                  <a:lnTo>
                    <a:pt x="3782372" y="1188883"/>
                  </a:lnTo>
                  <a:cubicBezTo>
                    <a:pt x="3759552" y="1171514"/>
                    <a:pt x="3759933" y="1159724"/>
                    <a:pt x="3782372" y="1138172"/>
                  </a:cubicBezTo>
                  <a:close/>
                  <a:moveTo>
                    <a:pt x="4103881" y="1134369"/>
                  </a:moveTo>
                  <a:cubicBezTo>
                    <a:pt x="4156201" y="1129298"/>
                    <a:pt x="4208890" y="1138958"/>
                    <a:pt x="4256014" y="1162260"/>
                  </a:cubicBezTo>
                  <a:cubicBezTo>
                    <a:pt x="4278961" y="1173670"/>
                    <a:pt x="4298738" y="1187615"/>
                    <a:pt x="4303556" y="1215633"/>
                  </a:cubicBezTo>
                  <a:cubicBezTo>
                    <a:pt x="4307967" y="1229630"/>
                    <a:pt x="4314141" y="1243005"/>
                    <a:pt x="4321938" y="1255441"/>
                  </a:cubicBezTo>
                  <a:cubicBezTo>
                    <a:pt x="4262987" y="1285741"/>
                    <a:pt x="3932096" y="1249102"/>
                    <a:pt x="3820025" y="1199279"/>
                  </a:cubicBezTo>
                  <a:cubicBezTo>
                    <a:pt x="3823448" y="1185587"/>
                    <a:pt x="3826871" y="1173163"/>
                    <a:pt x="3829153" y="1162894"/>
                  </a:cubicBezTo>
                  <a:cubicBezTo>
                    <a:pt x="3921700" y="1153132"/>
                    <a:pt x="4012728" y="1142229"/>
                    <a:pt x="4104134" y="1134369"/>
                  </a:cubicBezTo>
                  <a:close/>
                  <a:moveTo>
                    <a:pt x="2592943" y="1122959"/>
                  </a:moveTo>
                  <a:cubicBezTo>
                    <a:pt x="2617690" y="1124974"/>
                    <a:pt x="2641512" y="1133253"/>
                    <a:pt x="2662164" y="1147046"/>
                  </a:cubicBezTo>
                  <a:cubicBezTo>
                    <a:pt x="2670658" y="1152625"/>
                    <a:pt x="2677884" y="1159724"/>
                    <a:pt x="2685744" y="1165429"/>
                  </a:cubicBezTo>
                  <a:cubicBezTo>
                    <a:pt x="2614876" y="1179628"/>
                    <a:pt x="2546289" y="1131453"/>
                    <a:pt x="2477829" y="1175318"/>
                  </a:cubicBezTo>
                  <a:cubicBezTo>
                    <a:pt x="2478843" y="1144004"/>
                    <a:pt x="2490507" y="1127649"/>
                    <a:pt x="2519792" y="1124607"/>
                  </a:cubicBezTo>
                  <a:cubicBezTo>
                    <a:pt x="2544058" y="1121691"/>
                    <a:pt x="2568551" y="1121057"/>
                    <a:pt x="2592943" y="1122705"/>
                  </a:cubicBezTo>
                  <a:close/>
                  <a:moveTo>
                    <a:pt x="2090776" y="1097603"/>
                  </a:moveTo>
                  <a:cubicBezTo>
                    <a:pt x="2098408" y="1097641"/>
                    <a:pt x="2105977" y="1098883"/>
                    <a:pt x="2113216" y="1101280"/>
                  </a:cubicBezTo>
                  <a:cubicBezTo>
                    <a:pt x="2097647" y="1103688"/>
                    <a:pt x="2086085" y="1116962"/>
                    <a:pt x="2085832" y="1132720"/>
                  </a:cubicBezTo>
                  <a:cubicBezTo>
                    <a:pt x="2086846" y="1144790"/>
                    <a:pt x="2093844" y="1155553"/>
                    <a:pt x="2104468" y="1161372"/>
                  </a:cubicBezTo>
                  <a:lnTo>
                    <a:pt x="2149855" y="1139567"/>
                  </a:lnTo>
                  <a:cubicBezTo>
                    <a:pt x="2147459" y="1147009"/>
                    <a:pt x="2143909" y="1154019"/>
                    <a:pt x="2139332" y="1160358"/>
                  </a:cubicBezTo>
                  <a:cubicBezTo>
                    <a:pt x="2128303" y="1180136"/>
                    <a:pt x="2133120" y="1192686"/>
                    <a:pt x="2154673" y="1198391"/>
                  </a:cubicBezTo>
                  <a:cubicBezTo>
                    <a:pt x="2172459" y="1203234"/>
                    <a:pt x="2190487" y="1207127"/>
                    <a:pt x="2208679" y="1210055"/>
                  </a:cubicBezTo>
                  <a:cubicBezTo>
                    <a:pt x="2240234" y="1214467"/>
                    <a:pt x="2270319" y="1226181"/>
                    <a:pt x="2296537" y="1244285"/>
                  </a:cubicBezTo>
                  <a:cubicBezTo>
                    <a:pt x="2305031" y="1250244"/>
                    <a:pt x="2314285" y="1255188"/>
                    <a:pt x="2325696" y="1262034"/>
                  </a:cubicBezTo>
                  <a:cubicBezTo>
                    <a:pt x="2325696" y="1246440"/>
                    <a:pt x="2325696" y="1234270"/>
                    <a:pt x="2325696" y="1222099"/>
                  </a:cubicBezTo>
                  <a:cubicBezTo>
                    <a:pt x="2326456" y="1203589"/>
                    <a:pt x="2330260" y="1197504"/>
                    <a:pt x="2339387" y="1194588"/>
                  </a:cubicBezTo>
                  <a:cubicBezTo>
                    <a:pt x="2341543" y="1206518"/>
                    <a:pt x="2344345" y="1218321"/>
                    <a:pt x="2347755" y="1229959"/>
                  </a:cubicBezTo>
                  <a:cubicBezTo>
                    <a:pt x="2350797" y="1238580"/>
                    <a:pt x="2357263" y="1245806"/>
                    <a:pt x="2360433" y="1254300"/>
                  </a:cubicBezTo>
                  <a:cubicBezTo>
                    <a:pt x="2370765" y="1280176"/>
                    <a:pt x="2395968" y="1296999"/>
                    <a:pt x="2423822" y="1296644"/>
                  </a:cubicBezTo>
                  <a:cubicBezTo>
                    <a:pt x="2429019" y="1296644"/>
                    <a:pt x="2433964" y="1297405"/>
                    <a:pt x="2438908" y="1298166"/>
                  </a:cubicBezTo>
                  <a:lnTo>
                    <a:pt x="2438908" y="1305138"/>
                  </a:lnTo>
                  <a:lnTo>
                    <a:pt x="2432062" y="1306660"/>
                  </a:lnTo>
                  <a:cubicBezTo>
                    <a:pt x="2415099" y="1311071"/>
                    <a:pt x="2402371" y="1325106"/>
                    <a:pt x="2399607" y="1342411"/>
                  </a:cubicBezTo>
                  <a:cubicBezTo>
                    <a:pt x="2395398" y="1358613"/>
                    <a:pt x="2397857" y="1375829"/>
                    <a:pt x="2406453" y="1390206"/>
                  </a:cubicBezTo>
                  <a:cubicBezTo>
                    <a:pt x="2416823" y="1405800"/>
                    <a:pt x="2433051" y="1416538"/>
                    <a:pt x="2451459" y="1419999"/>
                  </a:cubicBezTo>
                  <a:lnTo>
                    <a:pt x="2475673" y="1425704"/>
                  </a:lnTo>
                  <a:lnTo>
                    <a:pt x="2474786" y="1421520"/>
                  </a:lnTo>
                  <a:cubicBezTo>
                    <a:pt x="2485042" y="1431270"/>
                    <a:pt x="2498659" y="1436721"/>
                    <a:pt x="2512820" y="1436734"/>
                  </a:cubicBezTo>
                  <a:lnTo>
                    <a:pt x="2519919" y="1436734"/>
                  </a:lnTo>
                  <a:lnTo>
                    <a:pt x="2518651" y="1437621"/>
                  </a:lnTo>
                  <a:lnTo>
                    <a:pt x="2494183" y="1443453"/>
                  </a:lnTo>
                  <a:cubicBezTo>
                    <a:pt x="2495577" y="1465766"/>
                    <a:pt x="2497859" y="1487318"/>
                    <a:pt x="2500776" y="1507983"/>
                  </a:cubicBezTo>
                  <a:cubicBezTo>
                    <a:pt x="2496212" y="1505954"/>
                    <a:pt x="2491647" y="1504306"/>
                    <a:pt x="2487084" y="1502531"/>
                  </a:cubicBezTo>
                  <a:cubicBezTo>
                    <a:pt x="2487084" y="1493023"/>
                    <a:pt x="2487084" y="1483515"/>
                    <a:pt x="2487084" y="1474133"/>
                  </a:cubicBezTo>
                  <a:lnTo>
                    <a:pt x="2486069" y="1454356"/>
                  </a:lnTo>
                  <a:lnTo>
                    <a:pt x="2466673" y="1459680"/>
                  </a:lnTo>
                  <a:cubicBezTo>
                    <a:pt x="2449938" y="1464358"/>
                    <a:pt x="2433482" y="1469949"/>
                    <a:pt x="2417356" y="1476415"/>
                  </a:cubicBezTo>
                  <a:lnTo>
                    <a:pt x="2399480" y="1469316"/>
                  </a:lnTo>
                  <a:cubicBezTo>
                    <a:pt x="2388717" y="1464714"/>
                    <a:pt x="2377561" y="1461113"/>
                    <a:pt x="2366138" y="1458539"/>
                  </a:cubicBezTo>
                  <a:cubicBezTo>
                    <a:pt x="2346715" y="1453975"/>
                    <a:pt x="2326494" y="1453975"/>
                    <a:pt x="2307059" y="1458539"/>
                  </a:cubicBezTo>
                  <a:cubicBezTo>
                    <a:pt x="2265222" y="1468682"/>
                    <a:pt x="2222752" y="1469569"/>
                    <a:pt x="2184338" y="1443326"/>
                  </a:cubicBezTo>
                  <a:cubicBezTo>
                    <a:pt x="2177898" y="1439028"/>
                    <a:pt x="2170393" y="1436607"/>
                    <a:pt x="2162659" y="1436353"/>
                  </a:cubicBezTo>
                  <a:cubicBezTo>
                    <a:pt x="2129570" y="1436353"/>
                    <a:pt x="2096354" y="1438382"/>
                    <a:pt x="2063392" y="1437621"/>
                  </a:cubicBezTo>
                  <a:cubicBezTo>
                    <a:pt x="2023787" y="1438623"/>
                    <a:pt x="1985183" y="1425095"/>
                    <a:pt x="1954871" y="1399588"/>
                  </a:cubicBezTo>
                  <a:cubicBezTo>
                    <a:pt x="1941977" y="1390599"/>
                    <a:pt x="1931873" y="1378162"/>
                    <a:pt x="1925712" y="1363710"/>
                  </a:cubicBezTo>
                  <a:cubicBezTo>
                    <a:pt x="1916837" y="1338620"/>
                    <a:pt x="1904273" y="1314989"/>
                    <a:pt x="1888439" y="1293601"/>
                  </a:cubicBezTo>
                  <a:cubicBezTo>
                    <a:pt x="1879704" y="1281634"/>
                    <a:pt x="1872059" y="1268905"/>
                    <a:pt x="1865619" y="1255568"/>
                  </a:cubicBezTo>
                  <a:cubicBezTo>
                    <a:pt x="1861537" y="1247378"/>
                    <a:pt x="1860205" y="1238086"/>
                    <a:pt x="1861815" y="1229072"/>
                  </a:cubicBezTo>
                  <a:cubicBezTo>
                    <a:pt x="1866583" y="1209218"/>
                    <a:pt x="1873111" y="1189821"/>
                    <a:pt x="1881340" y="1171134"/>
                  </a:cubicBezTo>
                  <a:cubicBezTo>
                    <a:pt x="1889225" y="1151408"/>
                    <a:pt x="1905871" y="1136499"/>
                    <a:pt x="1926346" y="1130819"/>
                  </a:cubicBezTo>
                  <a:cubicBezTo>
                    <a:pt x="1914808" y="1156174"/>
                    <a:pt x="1924698" y="1177473"/>
                    <a:pt x="1933698" y="1201054"/>
                  </a:cubicBezTo>
                  <a:cubicBezTo>
                    <a:pt x="1935080" y="1182646"/>
                    <a:pt x="1938136" y="1164402"/>
                    <a:pt x="1942827" y="1146539"/>
                  </a:cubicBezTo>
                  <a:cubicBezTo>
                    <a:pt x="1943283" y="1144891"/>
                    <a:pt x="1943879" y="1143281"/>
                    <a:pt x="1944602" y="1141722"/>
                  </a:cubicBezTo>
                  <a:cubicBezTo>
                    <a:pt x="1951891" y="1126673"/>
                    <a:pt x="1969982" y="1120385"/>
                    <a:pt x="1985044" y="1127649"/>
                  </a:cubicBezTo>
                  <a:cubicBezTo>
                    <a:pt x="1958167" y="1146413"/>
                    <a:pt x="1958801" y="1170627"/>
                    <a:pt x="1986058" y="1188630"/>
                  </a:cubicBezTo>
                  <a:cubicBezTo>
                    <a:pt x="1996745" y="1196515"/>
                    <a:pt x="2006976" y="1204984"/>
                    <a:pt x="2016738" y="1213985"/>
                  </a:cubicBezTo>
                  <a:cubicBezTo>
                    <a:pt x="2027387" y="1222860"/>
                    <a:pt x="2038037" y="1231988"/>
                    <a:pt x="2048686" y="1241116"/>
                  </a:cubicBezTo>
                  <a:lnTo>
                    <a:pt x="2053250" y="1237566"/>
                  </a:lnTo>
                  <a:cubicBezTo>
                    <a:pt x="2050030" y="1228907"/>
                    <a:pt x="2046302" y="1220438"/>
                    <a:pt x="2042094" y="1212210"/>
                  </a:cubicBezTo>
                  <a:cubicBezTo>
                    <a:pt x="2027653" y="1186728"/>
                    <a:pt x="2027653" y="1155541"/>
                    <a:pt x="2042094" y="1130058"/>
                  </a:cubicBezTo>
                  <a:cubicBezTo>
                    <a:pt x="2050613" y="1110623"/>
                    <a:pt x="2069693" y="1097946"/>
                    <a:pt x="2090903" y="1097603"/>
                  </a:cubicBezTo>
                  <a:close/>
                  <a:moveTo>
                    <a:pt x="2599662" y="1037257"/>
                  </a:moveTo>
                  <a:cubicBezTo>
                    <a:pt x="2591764" y="1042848"/>
                    <a:pt x="2587048" y="1051912"/>
                    <a:pt x="2586985" y="1061598"/>
                  </a:cubicBezTo>
                  <a:lnTo>
                    <a:pt x="2586985" y="1061598"/>
                  </a:lnTo>
                  <a:lnTo>
                    <a:pt x="2599662" y="1038017"/>
                  </a:lnTo>
                  <a:lnTo>
                    <a:pt x="2599662" y="1038017"/>
                  </a:lnTo>
                  <a:close/>
                  <a:moveTo>
                    <a:pt x="2983926" y="1001125"/>
                  </a:moveTo>
                  <a:cubicBezTo>
                    <a:pt x="2982658" y="1003407"/>
                    <a:pt x="2981390" y="1012028"/>
                    <a:pt x="2977080" y="1013803"/>
                  </a:cubicBezTo>
                  <a:cubicBezTo>
                    <a:pt x="2970627" y="1016313"/>
                    <a:pt x="2963375" y="1015705"/>
                    <a:pt x="2957429" y="1012155"/>
                  </a:cubicBezTo>
                  <a:cubicBezTo>
                    <a:pt x="2963426" y="1015920"/>
                    <a:pt x="2970855" y="1016618"/>
                    <a:pt x="2977460" y="1014056"/>
                  </a:cubicBezTo>
                  <a:cubicBezTo>
                    <a:pt x="2979602" y="1012548"/>
                    <a:pt x="2981162" y="1010355"/>
                    <a:pt x="2981898" y="1007844"/>
                  </a:cubicBezTo>
                  <a:close/>
                  <a:moveTo>
                    <a:pt x="2610946" y="997702"/>
                  </a:moveTo>
                  <a:lnTo>
                    <a:pt x="2604099" y="1003280"/>
                  </a:lnTo>
                  <a:cubicBezTo>
                    <a:pt x="2616739" y="1014754"/>
                    <a:pt x="2628162" y="1027508"/>
                    <a:pt x="2638202" y="1041314"/>
                  </a:cubicBezTo>
                  <a:lnTo>
                    <a:pt x="2640865" y="1065275"/>
                  </a:lnTo>
                  <a:lnTo>
                    <a:pt x="2642006" y="1075670"/>
                  </a:lnTo>
                  <a:lnTo>
                    <a:pt x="2642006" y="1075670"/>
                  </a:lnTo>
                  <a:cubicBezTo>
                    <a:pt x="2642006" y="1078206"/>
                    <a:pt x="2636174" y="1081249"/>
                    <a:pt x="2630596" y="1083024"/>
                  </a:cubicBezTo>
                  <a:cubicBezTo>
                    <a:pt x="2636174" y="1081249"/>
                    <a:pt x="2641499" y="1078206"/>
                    <a:pt x="2642133" y="1075670"/>
                  </a:cubicBezTo>
                  <a:lnTo>
                    <a:pt x="2640865" y="1064894"/>
                  </a:lnTo>
                  <a:lnTo>
                    <a:pt x="2638202" y="1040933"/>
                  </a:lnTo>
                  <a:cubicBezTo>
                    <a:pt x="2628289" y="1027064"/>
                    <a:pt x="2616891" y="1014310"/>
                    <a:pt x="2604226" y="1002900"/>
                  </a:cubicBezTo>
                  <a:close/>
                  <a:moveTo>
                    <a:pt x="2762318" y="983630"/>
                  </a:moveTo>
                  <a:lnTo>
                    <a:pt x="2790716" y="1015831"/>
                  </a:lnTo>
                  <a:lnTo>
                    <a:pt x="2792492" y="1018620"/>
                  </a:lnTo>
                  <a:lnTo>
                    <a:pt x="2790970" y="1016085"/>
                  </a:lnTo>
                  <a:lnTo>
                    <a:pt x="2790970" y="1016085"/>
                  </a:lnTo>
                  <a:cubicBezTo>
                    <a:pt x="2782450" y="1004396"/>
                    <a:pt x="2772854" y="993531"/>
                    <a:pt x="2762318" y="983630"/>
                  </a:cubicBezTo>
                  <a:close/>
                  <a:moveTo>
                    <a:pt x="2631737" y="975009"/>
                  </a:moveTo>
                  <a:cubicBezTo>
                    <a:pt x="2635426" y="982869"/>
                    <a:pt x="2641879" y="989094"/>
                    <a:pt x="2649867" y="992504"/>
                  </a:cubicBezTo>
                  <a:lnTo>
                    <a:pt x="2649867" y="992504"/>
                  </a:lnTo>
                  <a:lnTo>
                    <a:pt x="2721116" y="1030538"/>
                  </a:lnTo>
                  <a:lnTo>
                    <a:pt x="2762191" y="1052343"/>
                  </a:lnTo>
                  <a:cubicBezTo>
                    <a:pt x="2772840" y="1057415"/>
                    <a:pt x="2787547" y="1054372"/>
                    <a:pt x="2800225" y="1055006"/>
                  </a:cubicBezTo>
                  <a:cubicBezTo>
                    <a:pt x="2799743" y="1053573"/>
                    <a:pt x="2799451" y="1052077"/>
                    <a:pt x="2799337" y="1050569"/>
                  </a:cubicBezTo>
                  <a:lnTo>
                    <a:pt x="2800098" y="1054752"/>
                  </a:lnTo>
                  <a:cubicBezTo>
                    <a:pt x="2787420" y="1054118"/>
                    <a:pt x="2772840" y="1057288"/>
                    <a:pt x="2762065" y="1052090"/>
                  </a:cubicBezTo>
                  <a:lnTo>
                    <a:pt x="2721116" y="1030538"/>
                  </a:lnTo>
                  <a:lnTo>
                    <a:pt x="2649993" y="992504"/>
                  </a:lnTo>
                  <a:lnTo>
                    <a:pt x="2649993" y="992504"/>
                  </a:lnTo>
                  <a:lnTo>
                    <a:pt x="2649993" y="992504"/>
                  </a:lnTo>
                  <a:lnTo>
                    <a:pt x="2631990" y="975262"/>
                  </a:lnTo>
                  <a:close/>
                  <a:moveTo>
                    <a:pt x="2680293" y="970952"/>
                  </a:moveTo>
                  <a:lnTo>
                    <a:pt x="2693858" y="972093"/>
                  </a:lnTo>
                  <a:cubicBezTo>
                    <a:pt x="2716006" y="977519"/>
                    <a:pt x="2736062" y="989335"/>
                    <a:pt x="2751542" y="1006070"/>
                  </a:cubicBezTo>
                  <a:lnTo>
                    <a:pt x="2772334" y="1032946"/>
                  </a:lnTo>
                  <a:lnTo>
                    <a:pt x="2751289" y="1005689"/>
                  </a:lnTo>
                  <a:cubicBezTo>
                    <a:pt x="2735873" y="988929"/>
                    <a:pt x="2715854" y="977114"/>
                    <a:pt x="2693731" y="971713"/>
                  </a:cubicBezTo>
                  <a:close/>
                  <a:moveTo>
                    <a:pt x="3910037" y="962712"/>
                  </a:moveTo>
                  <a:lnTo>
                    <a:pt x="3894951" y="971206"/>
                  </a:lnTo>
                  <a:lnTo>
                    <a:pt x="3878470" y="980334"/>
                  </a:lnTo>
                  <a:lnTo>
                    <a:pt x="3964171" y="1043089"/>
                  </a:lnTo>
                  <a:lnTo>
                    <a:pt x="3878596" y="980334"/>
                  </a:lnTo>
                  <a:lnTo>
                    <a:pt x="3894951" y="971206"/>
                  </a:lnTo>
                  <a:lnTo>
                    <a:pt x="3910164" y="962712"/>
                  </a:lnTo>
                  <a:close/>
                  <a:moveTo>
                    <a:pt x="2898097" y="908958"/>
                  </a:moveTo>
                  <a:lnTo>
                    <a:pt x="2894927" y="912254"/>
                  </a:lnTo>
                  <a:lnTo>
                    <a:pt x="2914959" y="931905"/>
                  </a:lnTo>
                  <a:lnTo>
                    <a:pt x="2914198" y="931017"/>
                  </a:lnTo>
                  <a:lnTo>
                    <a:pt x="2914198" y="930130"/>
                  </a:lnTo>
                  <a:lnTo>
                    <a:pt x="2896323" y="912381"/>
                  </a:lnTo>
                  <a:lnTo>
                    <a:pt x="2898984" y="909465"/>
                  </a:lnTo>
                  <a:lnTo>
                    <a:pt x="2898984" y="909465"/>
                  </a:lnTo>
                  <a:close/>
                  <a:moveTo>
                    <a:pt x="2867290" y="890448"/>
                  </a:moveTo>
                  <a:lnTo>
                    <a:pt x="2867924" y="890448"/>
                  </a:lnTo>
                  <a:cubicBezTo>
                    <a:pt x="2947858" y="894175"/>
                    <a:pt x="3024444" y="923664"/>
                    <a:pt x="3086235" y="974502"/>
                  </a:cubicBezTo>
                  <a:cubicBezTo>
                    <a:pt x="3094311" y="982641"/>
                    <a:pt x="3099978" y="992872"/>
                    <a:pt x="3102589" y="1004041"/>
                  </a:cubicBezTo>
                  <a:cubicBezTo>
                    <a:pt x="3107153" y="1020015"/>
                    <a:pt x="3107534" y="1037257"/>
                    <a:pt x="3112732" y="1052977"/>
                  </a:cubicBezTo>
                  <a:cubicBezTo>
                    <a:pt x="3115267" y="1060457"/>
                    <a:pt x="3125409" y="1065655"/>
                    <a:pt x="3130988" y="1071106"/>
                  </a:cubicBezTo>
                  <a:cubicBezTo>
                    <a:pt x="3136313" y="1064261"/>
                    <a:pt x="3141891" y="1058429"/>
                    <a:pt x="3146709" y="1051202"/>
                  </a:cubicBezTo>
                  <a:cubicBezTo>
                    <a:pt x="3148584" y="1047184"/>
                    <a:pt x="3149865" y="1042911"/>
                    <a:pt x="3150512" y="1038525"/>
                  </a:cubicBezTo>
                  <a:cubicBezTo>
                    <a:pt x="3198471" y="1096627"/>
                    <a:pt x="3228670" y="1167318"/>
                    <a:pt x="3237481" y="1242130"/>
                  </a:cubicBezTo>
                  <a:cubicBezTo>
                    <a:pt x="3240524" y="1263302"/>
                    <a:pt x="3240524" y="1284854"/>
                    <a:pt x="3244201" y="1305519"/>
                  </a:cubicBezTo>
                  <a:cubicBezTo>
                    <a:pt x="3249145" y="1334044"/>
                    <a:pt x="3236214" y="1350905"/>
                    <a:pt x="3211999" y="1362949"/>
                  </a:cubicBezTo>
                  <a:cubicBezTo>
                    <a:pt x="3056189" y="1441424"/>
                    <a:pt x="2892139" y="1477049"/>
                    <a:pt x="2718326" y="1458920"/>
                  </a:cubicBezTo>
                  <a:cubicBezTo>
                    <a:pt x="2680293" y="1454990"/>
                    <a:pt x="2641372" y="1448524"/>
                    <a:pt x="2599662" y="1442692"/>
                  </a:cubicBezTo>
                  <a:cubicBezTo>
                    <a:pt x="2604607" y="1438002"/>
                    <a:pt x="2605494" y="1436353"/>
                    <a:pt x="2606508" y="1436353"/>
                  </a:cubicBezTo>
                  <a:cubicBezTo>
                    <a:pt x="2666601" y="1430902"/>
                    <a:pt x="2690816" y="1392488"/>
                    <a:pt x="2671545" y="1334171"/>
                  </a:cubicBezTo>
                  <a:cubicBezTo>
                    <a:pt x="2665840" y="1317182"/>
                    <a:pt x="2655571" y="1312618"/>
                    <a:pt x="2638076" y="1312618"/>
                  </a:cubicBezTo>
                  <a:cubicBezTo>
                    <a:pt x="2579885" y="1309956"/>
                    <a:pt x="2521694" y="1305138"/>
                    <a:pt x="2461601" y="1301081"/>
                  </a:cubicBezTo>
                  <a:lnTo>
                    <a:pt x="2461601" y="1250370"/>
                  </a:lnTo>
                  <a:cubicBezTo>
                    <a:pt x="2461601" y="1202448"/>
                    <a:pt x="2479477" y="1180642"/>
                    <a:pt x="2527526" y="1179755"/>
                  </a:cubicBezTo>
                  <a:cubicBezTo>
                    <a:pt x="2567968" y="1178868"/>
                    <a:pt x="2608537" y="1187615"/>
                    <a:pt x="2649106" y="1191419"/>
                  </a:cubicBezTo>
                  <a:cubicBezTo>
                    <a:pt x="2669517" y="1193320"/>
                    <a:pt x="2694492" y="1198898"/>
                    <a:pt x="2703620" y="1176205"/>
                  </a:cubicBezTo>
                  <a:cubicBezTo>
                    <a:pt x="2712748" y="1153512"/>
                    <a:pt x="2688787" y="1140961"/>
                    <a:pt x="2673066" y="1129551"/>
                  </a:cubicBezTo>
                  <a:cubicBezTo>
                    <a:pt x="2626666" y="1096335"/>
                    <a:pt x="2574053" y="1095955"/>
                    <a:pt x="2520933" y="1102294"/>
                  </a:cubicBezTo>
                  <a:lnTo>
                    <a:pt x="2498747" y="1105590"/>
                  </a:lnTo>
                  <a:cubicBezTo>
                    <a:pt x="2521504" y="1056831"/>
                    <a:pt x="2554555" y="1013588"/>
                    <a:pt x="2595605" y="978812"/>
                  </a:cubicBezTo>
                  <a:lnTo>
                    <a:pt x="2639851" y="949780"/>
                  </a:lnTo>
                  <a:lnTo>
                    <a:pt x="2639851" y="948766"/>
                  </a:lnTo>
                  <a:lnTo>
                    <a:pt x="2646697" y="941920"/>
                  </a:lnTo>
                  <a:lnTo>
                    <a:pt x="2700578" y="917705"/>
                  </a:lnTo>
                  <a:cubicBezTo>
                    <a:pt x="2753595" y="896648"/>
                    <a:pt x="2810392" y="886772"/>
                    <a:pt x="2867417" y="888673"/>
                  </a:cubicBezTo>
                  <a:close/>
                  <a:moveTo>
                    <a:pt x="4016784" y="872319"/>
                  </a:moveTo>
                  <a:cubicBezTo>
                    <a:pt x="4063463" y="874056"/>
                    <a:pt x="4108989" y="887342"/>
                    <a:pt x="4149267" y="910986"/>
                  </a:cubicBezTo>
                  <a:cubicBezTo>
                    <a:pt x="4185652" y="930637"/>
                    <a:pt x="4215191" y="962965"/>
                    <a:pt x="4247900" y="989588"/>
                  </a:cubicBezTo>
                  <a:lnTo>
                    <a:pt x="4242322" y="997449"/>
                  </a:lnTo>
                  <a:cubicBezTo>
                    <a:pt x="4201246" y="990349"/>
                    <a:pt x="4180454" y="1018494"/>
                    <a:pt x="4193386" y="1068064"/>
                  </a:cubicBezTo>
                  <a:lnTo>
                    <a:pt x="4253479" y="1011141"/>
                  </a:lnTo>
                  <a:cubicBezTo>
                    <a:pt x="4281306" y="1057605"/>
                    <a:pt x="4294554" y="1111358"/>
                    <a:pt x="4291512" y="1165429"/>
                  </a:cubicBezTo>
                  <a:cubicBezTo>
                    <a:pt x="4217093" y="1117127"/>
                    <a:pt x="4137350" y="1111675"/>
                    <a:pt x="4055705" y="1120297"/>
                  </a:cubicBezTo>
                  <a:cubicBezTo>
                    <a:pt x="3994851" y="1126635"/>
                    <a:pt x="3934378" y="1136017"/>
                    <a:pt x="3873398" y="1142989"/>
                  </a:cubicBezTo>
                  <a:cubicBezTo>
                    <a:pt x="3850325" y="1145779"/>
                    <a:pt x="3827252" y="1150469"/>
                    <a:pt x="3810009" y="1124353"/>
                  </a:cubicBezTo>
                  <a:cubicBezTo>
                    <a:pt x="3804939" y="1116493"/>
                    <a:pt x="3780471" y="1121311"/>
                    <a:pt x="3763863" y="1120170"/>
                  </a:cubicBezTo>
                  <a:cubicBezTo>
                    <a:pt x="3789979" y="1047779"/>
                    <a:pt x="3820025" y="969051"/>
                    <a:pt x="3887598" y="917325"/>
                  </a:cubicBezTo>
                  <a:cubicBezTo>
                    <a:pt x="3924401" y="887913"/>
                    <a:pt x="3970181" y="872027"/>
                    <a:pt x="4017291" y="872319"/>
                  </a:cubicBezTo>
                  <a:close/>
                  <a:moveTo>
                    <a:pt x="2983926" y="731469"/>
                  </a:moveTo>
                  <a:cubicBezTo>
                    <a:pt x="3015493" y="724242"/>
                    <a:pt x="3733563" y="1133861"/>
                    <a:pt x="3740535" y="1158837"/>
                  </a:cubicBezTo>
                  <a:close/>
                  <a:moveTo>
                    <a:pt x="3075079" y="508467"/>
                  </a:moveTo>
                  <a:cubicBezTo>
                    <a:pt x="3085602" y="507453"/>
                    <a:pt x="3097011" y="512524"/>
                    <a:pt x="3115014" y="522539"/>
                  </a:cubicBezTo>
                  <a:cubicBezTo>
                    <a:pt x="3228860" y="586093"/>
                    <a:pt x="3342289" y="649735"/>
                    <a:pt x="3455285" y="713466"/>
                  </a:cubicBezTo>
                  <a:cubicBezTo>
                    <a:pt x="3584092" y="785730"/>
                    <a:pt x="3713279" y="858627"/>
                    <a:pt x="3839042" y="930003"/>
                  </a:cubicBezTo>
                  <a:lnTo>
                    <a:pt x="3738634" y="1122325"/>
                  </a:lnTo>
                  <a:cubicBezTo>
                    <a:pt x="3656482" y="1075797"/>
                    <a:pt x="3570907" y="1027115"/>
                    <a:pt x="3485079" y="978812"/>
                  </a:cubicBezTo>
                  <a:cubicBezTo>
                    <a:pt x="3319126" y="885250"/>
                    <a:pt x="3153427" y="791308"/>
                    <a:pt x="2986968" y="698507"/>
                  </a:cubicBezTo>
                  <a:cubicBezTo>
                    <a:pt x="2967825" y="687857"/>
                    <a:pt x="2961613" y="676954"/>
                    <a:pt x="2967572" y="656416"/>
                  </a:cubicBezTo>
                  <a:cubicBezTo>
                    <a:pt x="2980160" y="608748"/>
                    <a:pt x="3005288" y="565314"/>
                    <a:pt x="3040342" y="530653"/>
                  </a:cubicBezTo>
                  <a:cubicBezTo>
                    <a:pt x="3055048" y="516327"/>
                    <a:pt x="3064556" y="509481"/>
                    <a:pt x="3075079" y="508467"/>
                  </a:cubicBezTo>
                  <a:close/>
                  <a:moveTo>
                    <a:pt x="981978" y="8836"/>
                  </a:moveTo>
                  <a:cubicBezTo>
                    <a:pt x="990979" y="21513"/>
                    <a:pt x="1004925" y="32036"/>
                    <a:pt x="1008474" y="45855"/>
                  </a:cubicBezTo>
                  <a:cubicBezTo>
                    <a:pt x="1057537" y="231584"/>
                    <a:pt x="1104826" y="417821"/>
                    <a:pt x="1152748" y="603677"/>
                  </a:cubicBezTo>
                  <a:cubicBezTo>
                    <a:pt x="1176709" y="696098"/>
                    <a:pt x="1201810" y="788139"/>
                    <a:pt x="1226152" y="880559"/>
                  </a:cubicBezTo>
                  <a:cubicBezTo>
                    <a:pt x="1269129" y="1042962"/>
                    <a:pt x="1310966" y="1205618"/>
                    <a:pt x="1354958" y="1367640"/>
                  </a:cubicBezTo>
                  <a:cubicBezTo>
                    <a:pt x="1394132" y="1511279"/>
                    <a:pt x="1429884" y="1655298"/>
                    <a:pt x="1442815" y="1804009"/>
                  </a:cubicBezTo>
                  <a:cubicBezTo>
                    <a:pt x="1443576" y="1813263"/>
                    <a:pt x="1444336" y="1822518"/>
                    <a:pt x="1444336" y="1831900"/>
                  </a:cubicBezTo>
                  <a:cubicBezTo>
                    <a:pt x="1444336" y="1837985"/>
                    <a:pt x="1444336" y="1844578"/>
                    <a:pt x="1444336" y="1852311"/>
                  </a:cubicBezTo>
                  <a:lnTo>
                    <a:pt x="1411881" y="1852311"/>
                  </a:lnTo>
                  <a:cubicBezTo>
                    <a:pt x="1406430" y="1797923"/>
                    <a:pt x="1405162" y="1743536"/>
                    <a:pt x="1395147" y="1691050"/>
                  </a:cubicBezTo>
                  <a:cubicBezTo>
                    <a:pt x="1372454" y="1572639"/>
                    <a:pt x="1347859" y="1454863"/>
                    <a:pt x="1319080" y="1337593"/>
                  </a:cubicBezTo>
                  <a:cubicBezTo>
                    <a:pt x="1284977" y="1196743"/>
                    <a:pt x="1246816" y="1057288"/>
                    <a:pt x="1210178" y="917325"/>
                  </a:cubicBezTo>
                  <a:cubicBezTo>
                    <a:pt x="1132678" y="622098"/>
                    <a:pt x="1055217" y="326883"/>
                    <a:pt x="977794" y="31656"/>
                  </a:cubicBezTo>
                  <a:cubicBezTo>
                    <a:pt x="976273" y="25570"/>
                    <a:pt x="975512" y="18978"/>
                    <a:pt x="974498" y="13019"/>
                  </a:cubicBezTo>
                  <a:lnTo>
                    <a:pt x="981597" y="9089"/>
                  </a:lnTo>
                  <a:lnTo>
                    <a:pt x="981597" y="9089"/>
                  </a:lnTo>
                  <a:close/>
                  <a:moveTo>
                    <a:pt x="927463" y="-39"/>
                  </a:moveTo>
                  <a:lnTo>
                    <a:pt x="927463" y="-39"/>
                  </a:lnTo>
                  <a:cubicBezTo>
                    <a:pt x="948762" y="-39"/>
                    <a:pt x="952819" y="13653"/>
                    <a:pt x="957129" y="29374"/>
                  </a:cubicBezTo>
                  <a:cubicBezTo>
                    <a:pt x="1005559" y="217170"/>
                    <a:pt x="1054368" y="404927"/>
                    <a:pt x="1103558" y="592647"/>
                  </a:cubicBezTo>
                  <a:cubicBezTo>
                    <a:pt x="1174972" y="865562"/>
                    <a:pt x="1246816" y="1138426"/>
                    <a:pt x="1319080" y="1411251"/>
                  </a:cubicBezTo>
                  <a:cubicBezTo>
                    <a:pt x="1354971" y="1543100"/>
                    <a:pt x="1378019" y="1678119"/>
                    <a:pt x="1387920" y="1814405"/>
                  </a:cubicBezTo>
                  <a:cubicBezTo>
                    <a:pt x="1388808" y="1828350"/>
                    <a:pt x="1387920" y="1841535"/>
                    <a:pt x="1387920" y="1857255"/>
                  </a:cubicBezTo>
                  <a:lnTo>
                    <a:pt x="1147042" y="1927237"/>
                  </a:lnTo>
                  <a:cubicBezTo>
                    <a:pt x="1115982" y="1845592"/>
                    <a:pt x="1079090" y="1765722"/>
                    <a:pt x="1055509" y="1682429"/>
                  </a:cubicBezTo>
                  <a:cubicBezTo>
                    <a:pt x="985528" y="1435846"/>
                    <a:pt x="920237" y="1187996"/>
                    <a:pt x="854440" y="940906"/>
                  </a:cubicBezTo>
                  <a:cubicBezTo>
                    <a:pt x="784712" y="678603"/>
                    <a:pt x="716632" y="416173"/>
                    <a:pt x="647918" y="153743"/>
                  </a:cubicBezTo>
                  <a:cubicBezTo>
                    <a:pt x="637269" y="113427"/>
                    <a:pt x="642848" y="93523"/>
                    <a:pt x="677585" y="70069"/>
                  </a:cubicBezTo>
                  <a:cubicBezTo>
                    <a:pt x="752891" y="18090"/>
                    <a:pt x="838085" y="-166"/>
                    <a:pt x="928478" y="-166"/>
                  </a:cubicBezTo>
                  <a:close/>
                </a:path>
              </a:pathLst>
            </a:custGeom>
            <a:gradFill>
              <a:gsLst>
                <a:gs pos="32000">
                  <a:srgbClr val="294679"/>
                </a:gs>
                <a:gs pos="100000">
                  <a:srgbClr val="920609"/>
                </a:gs>
              </a:gsLst>
              <a:lin ang="16200000" scaled="1"/>
            </a:gradFill>
            <a:ln w="12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315073-B541-E104-AF71-1A0C89285F07}"/>
              </a:ext>
            </a:extLst>
          </p:cNvPr>
          <p:cNvSpPr/>
          <p:nvPr/>
        </p:nvSpPr>
        <p:spPr>
          <a:xfrm>
            <a:off x="8311722" y="5199123"/>
            <a:ext cx="1023185" cy="996635"/>
          </a:xfrm>
          <a:custGeom>
            <a:avLst/>
            <a:gdLst>
              <a:gd name="connsiteX0" fmla="*/ 1045794 w 1045793"/>
              <a:gd name="connsiteY0" fmla="*/ 1120523 h 1120522"/>
              <a:gd name="connsiteX1" fmla="*/ 0 w 1045793"/>
              <a:gd name="connsiteY1" fmla="*/ 1120523 h 1120522"/>
              <a:gd name="connsiteX2" fmla="*/ 0 w 1045793"/>
              <a:gd name="connsiteY2" fmla="*/ 0 h 1120522"/>
              <a:gd name="connsiteX3" fmla="*/ 1045794 w 1045793"/>
              <a:gd name="connsiteY3" fmla="*/ 0 h 1120522"/>
              <a:gd name="connsiteX4" fmla="*/ 739529 w 1045793"/>
              <a:gd name="connsiteY4" fmla="*/ 584967 h 1120522"/>
              <a:gd name="connsiteX5" fmla="*/ 1045794 w 1045793"/>
              <a:gd name="connsiteY5" fmla="*/ 1120523 h 112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793" h="1120522">
                <a:moveTo>
                  <a:pt x="1045794" y="1120523"/>
                </a:moveTo>
                <a:lnTo>
                  <a:pt x="0" y="1120523"/>
                </a:lnTo>
                <a:lnTo>
                  <a:pt x="0" y="0"/>
                </a:lnTo>
                <a:lnTo>
                  <a:pt x="1045794" y="0"/>
                </a:lnTo>
                <a:lnTo>
                  <a:pt x="739529" y="584967"/>
                </a:lnTo>
                <a:lnTo>
                  <a:pt x="1045794" y="1120523"/>
                </a:lnTo>
                <a:close/>
              </a:path>
            </a:pathLst>
          </a:custGeom>
          <a:solidFill>
            <a:srgbClr val="002B46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8D9915-F4F3-593B-AF16-1C8D2E2E93B4}"/>
              </a:ext>
            </a:extLst>
          </p:cNvPr>
          <p:cNvSpPr/>
          <p:nvPr/>
        </p:nvSpPr>
        <p:spPr>
          <a:xfrm>
            <a:off x="2784281" y="5199125"/>
            <a:ext cx="1023185" cy="996635"/>
          </a:xfrm>
          <a:custGeom>
            <a:avLst/>
            <a:gdLst>
              <a:gd name="connsiteX0" fmla="*/ 0 w 1045793"/>
              <a:gd name="connsiteY0" fmla="*/ 1120523 h 1120522"/>
              <a:gd name="connsiteX1" fmla="*/ 1045794 w 1045793"/>
              <a:gd name="connsiteY1" fmla="*/ 1120523 h 1120522"/>
              <a:gd name="connsiteX2" fmla="*/ 1045794 w 1045793"/>
              <a:gd name="connsiteY2" fmla="*/ 0 h 1120522"/>
              <a:gd name="connsiteX3" fmla="*/ 0 w 1045793"/>
              <a:gd name="connsiteY3" fmla="*/ 0 h 1120522"/>
              <a:gd name="connsiteX4" fmla="*/ 306265 w 1045793"/>
              <a:gd name="connsiteY4" fmla="*/ 584967 h 1120522"/>
              <a:gd name="connsiteX5" fmla="*/ 0 w 1045793"/>
              <a:gd name="connsiteY5" fmla="*/ 1120523 h 112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793" h="1120522">
                <a:moveTo>
                  <a:pt x="0" y="1120523"/>
                </a:moveTo>
                <a:lnTo>
                  <a:pt x="1045794" y="1120523"/>
                </a:lnTo>
                <a:lnTo>
                  <a:pt x="1045794" y="0"/>
                </a:lnTo>
                <a:lnTo>
                  <a:pt x="0" y="0"/>
                </a:lnTo>
                <a:lnTo>
                  <a:pt x="306265" y="584967"/>
                </a:lnTo>
                <a:lnTo>
                  <a:pt x="0" y="1120523"/>
                </a:lnTo>
                <a:close/>
              </a:path>
            </a:pathLst>
          </a:custGeom>
          <a:solidFill>
            <a:srgbClr val="002B46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8D59DD-CEE9-D331-CEC4-CC91D275F214}"/>
              </a:ext>
            </a:extLst>
          </p:cNvPr>
          <p:cNvSpPr/>
          <p:nvPr/>
        </p:nvSpPr>
        <p:spPr>
          <a:xfrm>
            <a:off x="3659242" y="5027508"/>
            <a:ext cx="4794909" cy="1032956"/>
          </a:xfrm>
          <a:custGeom>
            <a:avLst/>
            <a:gdLst>
              <a:gd name="connsiteX0" fmla="*/ 0 w 4900856"/>
              <a:gd name="connsiteY0" fmla="*/ 0 h 1161358"/>
              <a:gd name="connsiteX1" fmla="*/ 4900856 w 4900856"/>
              <a:gd name="connsiteY1" fmla="*/ 0 h 1161358"/>
              <a:gd name="connsiteX2" fmla="*/ 4900856 w 4900856"/>
              <a:gd name="connsiteY2" fmla="*/ 1161358 h 1161358"/>
              <a:gd name="connsiteX3" fmla="*/ 0 w 4900856"/>
              <a:gd name="connsiteY3" fmla="*/ 1161358 h 116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856" h="1161358">
                <a:moveTo>
                  <a:pt x="0" y="0"/>
                </a:moveTo>
                <a:lnTo>
                  <a:pt x="4900856" y="0"/>
                </a:lnTo>
                <a:lnTo>
                  <a:pt x="4900856" y="1161358"/>
                </a:lnTo>
                <a:lnTo>
                  <a:pt x="0" y="1161358"/>
                </a:lnTo>
                <a:close/>
              </a:path>
            </a:pathLst>
          </a:custGeom>
          <a:solidFill>
            <a:srgbClr val="003658"/>
          </a:solidFill>
          <a:ln w="20415" cap="flat">
            <a:noFill/>
            <a:prstDash val="solid"/>
            <a:miter/>
          </a:ln>
          <a:effectLst>
            <a:outerShdw blurRad="304800" dist="38100" dir="16200000" sx="103000" sy="103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1" name="Right Triangle 1120">
            <a:extLst>
              <a:ext uri="{FF2B5EF4-FFF2-40B4-BE49-F238E27FC236}">
                <a16:creationId xmlns:a16="http://schemas.microsoft.com/office/drawing/2014/main" id="{DF61047D-7564-7DB9-9119-5428EFB9CEC4}"/>
              </a:ext>
            </a:extLst>
          </p:cNvPr>
          <p:cNvSpPr/>
          <p:nvPr/>
        </p:nvSpPr>
        <p:spPr>
          <a:xfrm flipV="1">
            <a:off x="8311720" y="6060463"/>
            <a:ext cx="150620" cy="135295"/>
          </a:xfrm>
          <a:prstGeom prst="rtTriangle">
            <a:avLst/>
          </a:prstGeom>
          <a:solidFill>
            <a:srgbClr val="0066A4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2" name="Right Triangle 1121">
            <a:extLst>
              <a:ext uri="{FF2B5EF4-FFF2-40B4-BE49-F238E27FC236}">
                <a16:creationId xmlns:a16="http://schemas.microsoft.com/office/drawing/2014/main" id="{000DC02E-E3BA-CE26-A6A5-9EF0B99404D7}"/>
              </a:ext>
            </a:extLst>
          </p:cNvPr>
          <p:cNvSpPr/>
          <p:nvPr/>
        </p:nvSpPr>
        <p:spPr>
          <a:xfrm flipH="1" flipV="1">
            <a:off x="3659242" y="6060453"/>
            <a:ext cx="148224" cy="135295"/>
          </a:xfrm>
          <a:prstGeom prst="rtTriangle">
            <a:avLst/>
          </a:prstGeom>
          <a:solidFill>
            <a:srgbClr val="0066A4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B7865-8AD2-ACAE-D7F9-F3C355419F3D}"/>
              </a:ext>
            </a:extLst>
          </p:cNvPr>
          <p:cNvSpPr txBox="1"/>
          <p:nvPr/>
        </p:nvSpPr>
        <p:spPr>
          <a:xfrm>
            <a:off x="3667431" y="5175183"/>
            <a:ext cx="4794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Batsman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B66A5-67F8-51F8-D713-018B907A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1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21" grpId="0" animBg="1"/>
      <p:bldP spid="1122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Abhishek M. Hedge – Right Hand Bat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2C3087-BF35-03B0-3A28-BEE52FB6F1F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781" y="747338"/>
            <a:ext cx="11374437" cy="5363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C9AB89-6490-B26B-28BB-B80120296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4953" y="2622729"/>
            <a:ext cx="3489651" cy="30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1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Bharat Reddy K – Right Hand Bat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326D1E-715E-F65C-1D08-D25D31EE5D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018" y="790206"/>
            <a:ext cx="11383964" cy="5277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24156-8A75-EF93-4C3C-B8AD5AC28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6770" y="2563575"/>
            <a:ext cx="3495630" cy="33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8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Andimani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Ganga Pradeep– Right Hand Bat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F6AE7-4541-C8AF-7057-9CCE692E199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1623" y="718759"/>
            <a:ext cx="11488753" cy="54204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0C030-D281-3675-B58D-92BCA7A7F3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853" y="2619492"/>
            <a:ext cx="3458406" cy="31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8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8F0C75-7659-6E6E-E76B-FA034AB75242}"/>
              </a:ext>
            </a:extLst>
          </p:cNvPr>
          <p:cNvGrpSpPr/>
          <p:nvPr/>
        </p:nvGrpSpPr>
        <p:grpSpPr>
          <a:xfrm>
            <a:off x="2399467" y="369429"/>
            <a:ext cx="8121186" cy="5605297"/>
            <a:chOff x="2399467" y="369429"/>
            <a:chExt cx="8121186" cy="5605297"/>
          </a:xfrm>
        </p:grpSpPr>
        <p:sp>
          <p:nvSpPr>
            <p:cNvPr id="25315" name="Freeform: Shape 25314">
              <a:extLst>
                <a:ext uri="{FF2B5EF4-FFF2-40B4-BE49-F238E27FC236}">
                  <a16:creationId xmlns:a16="http://schemas.microsoft.com/office/drawing/2014/main" id="{BBE171B2-8646-6D72-36EB-0225E4A1C41C}"/>
                </a:ext>
              </a:extLst>
            </p:cNvPr>
            <p:cNvSpPr/>
            <p:nvPr/>
          </p:nvSpPr>
          <p:spPr>
            <a:xfrm>
              <a:off x="2399467" y="369429"/>
              <a:ext cx="8121186" cy="5605297"/>
            </a:xfrm>
            <a:custGeom>
              <a:avLst/>
              <a:gdLst>
                <a:gd name="connsiteX0" fmla="*/ 7363537 w 7382896"/>
                <a:gd name="connsiteY0" fmla="*/ 3562056 h 5095724"/>
                <a:gd name="connsiteX1" fmla="*/ 6978133 w 7382896"/>
                <a:gd name="connsiteY1" fmla="*/ 3495878 h 5095724"/>
                <a:gd name="connsiteX2" fmla="*/ 5758531 w 7382896"/>
                <a:gd name="connsiteY2" fmla="*/ 3507034 h 5095724"/>
                <a:gd name="connsiteX3" fmla="*/ 5419527 w 7382896"/>
                <a:gd name="connsiteY3" fmla="*/ 3401935 h 5095724"/>
                <a:gd name="connsiteX4" fmla="*/ 5234305 w 7382896"/>
                <a:gd name="connsiteY4" fmla="*/ 3184511 h 5095724"/>
                <a:gd name="connsiteX5" fmla="*/ 4975298 w 7382896"/>
                <a:gd name="connsiteY5" fmla="*/ 2825350 h 5095724"/>
                <a:gd name="connsiteX6" fmla="*/ 4977897 w 7382896"/>
                <a:gd name="connsiteY6" fmla="*/ 2106938 h 5095724"/>
                <a:gd name="connsiteX7" fmla="*/ 4688653 w 7382896"/>
                <a:gd name="connsiteY7" fmla="*/ 1961867 h 5095724"/>
                <a:gd name="connsiteX8" fmla="*/ 4846492 w 7382896"/>
                <a:gd name="connsiteY8" fmla="*/ 1769545 h 5095724"/>
                <a:gd name="connsiteX9" fmla="*/ 4919516 w 7382896"/>
                <a:gd name="connsiteY9" fmla="*/ 1808846 h 5095724"/>
                <a:gd name="connsiteX10" fmla="*/ 5054154 w 7382896"/>
                <a:gd name="connsiteY10" fmla="*/ 1664953 h 5095724"/>
                <a:gd name="connsiteX11" fmla="*/ 4453607 w 7382896"/>
                <a:gd name="connsiteY11" fmla="*/ 1263067 h 5095724"/>
                <a:gd name="connsiteX12" fmla="*/ 4080247 w 7382896"/>
                <a:gd name="connsiteY12" fmla="*/ 875761 h 5095724"/>
                <a:gd name="connsiteX13" fmla="*/ 3917971 w 7382896"/>
                <a:gd name="connsiteY13" fmla="*/ 892623 h 5095724"/>
                <a:gd name="connsiteX14" fmla="*/ 3788912 w 7382896"/>
                <a:gd name="connsiteY14" fmla="*/ 839123 h 5095724"/>
                <a:gd name="connsiteX15" fmla="*/ 3315016 w 7382896"/>
                <a:gd name="connsiteY15" fmla="*/ 564268 h 5095724"/>
                <a:gd name="connsiteX16" fmla="*/ 3092141 w 7382896"/>
                <a:gd name="connsiteY16" fmla="*/ 531053 h 5095724"/>
                <a:gd name="connsiteX17" fmla="*/ 2995536 w 7382896"/>
                <a:gd name="connsiteY17" fmla="*/ 694469 h 5095724"/>
                <a:gd name="connsiteX18" fmla="*/ 3042317 w 7382896"/>
                <a:gd name="connsiteY18" fmla="*/ 843053 h 5095724"/>
                <a:gd name="connsiteX19" fmla="*/ 3677220 w 7382896"/>
                <a:gd name="connsiteY19" fmla="*/ 1200313 h 5095724"/>
                <a:gd name="connsiteX20" fmla="*/ 3572883 w 7382896"/>
                <a:gd name="connsiteY20" fmla="*/ 1413553 h 5095724"/>
                <a:gd name="connsiteX21" fmla="*/ 3460431 w 7382896"/>
                <a:gd name="connsiteY21" fmla="*/ 1443726 h 5095724"/>
                <a:gd name="connsiteX22" fmla="*/ 3056643 w 7382896"/>
                <a:gd name="connsiteY22" fmla="*/ 907709 h 5095724"/>
                <a:gd name="connsiteX23" fmla="*/ 2509471 w 7382896"/>
                <a:gd name="connsiteY23" fmla="*/ 1217681 h 5095724"/>
                <a:gd name="connsiteX24" fmla="*/ 2308908 w 7382896"/>
                <a:gd name="connsiteY24" fmla="*/ 1211596 h 5095724"/>
                <a:gd name="connsiteX25" fmla="*/ 2326910 w 7382896"/>
                <a:gd name="connsiteY25" fmla="*/ 1202341 h 5095724"/>
                <a:gd name="connsiteX26" fmla="*/ 2350707 w 7382896"/>
                <a:gd name="connsiteY26" fmla="*/ 1131662 h 5095724"/>
                <a:gd name="connsiteX27" fmla="*/ 2348969 w 7382896"/>
                <a:gd name="connsiteY27" fmla="*/ 1128429 h 5095724"/>
                <a:gd name="connsiteX28" fmla="*/ 2345673 w 7382896"/>
                <a:gd name="connsiteY28" fmla="*/ 1122471 h 5095724"/>
                <a:gd name="connsiteX29" fmla="*/ 2289258 w 7382896"/>
                <a:gd name="connsiteY29" fmla="*/ 1097116 h 5095724"/>
                <a:gd name="connsiteX30" fmla="*/ 1938971 w 7382896"/>
                <a:gd name="connsiteY30" fmla="*/ 1169632 h 5095724"/>
                <a:gd name="connsiteX31" fmla="*/ 1921348 w 7382896"/>
                <a:gd name="connsiteY31" fmla="*/ 1402650 h 5095724"/>
                <a:gd name="connsiteX32" fmla="*/ 2332362 w 7382896"/>
                <a:gd name="connsiteY32" fmla="*/ 1580139 h 5095724"/>
                <a:gd name="connsiteX33" fmla="*/ 2236138 w 7382896"/>
                <a:gd name="connsiteY33" fmla="*/ 1850429 h 5095724"/>
                <a:gd name="connsiteX34" fmla="*/ 1998302 w 7382896"/>
                <a:gd name="connsiteY34" fmla="*/ 1916100 h 5095724"/>
                <a:gd name="connsiteX35" fmla="*/ 1795458 w 7382896"/>
                <a:gd name="connsiteY35" fmla="*/ 2266387 h 5095724"/>
                <a:gd name="connsiteX36" fmla="*/ 1624435 w 7382896"/>
                <a:gd name="connsiteY36" fmla="*/ 2170163 h 5095724"/>
                <a:gd name="connsiteX37" fmla="*/ 1101730 w 7382896"/>
                <a:gd name="connsiteY37" fmla="*/ 16588 h 5095724"/>
                <a:gd name="connsiteX38" fmla="*/ 794420 w 7382896"/>
                <a:gd name="connsiteY38" fmla="*/ 47396 h 5095724"/>
                <a:gd name="connsiteX39" fmla="*/ 703901 w 7382896"/>
                <a:gd name="connsiteY39" fmla="*/ 308558 h 5095724"/>
                <a:gd name="connsiteX40" fmla="*/ 902435 w 7382896"/>
                <a:gd name="connsiteY40" fmla="*/ 1116512 h 5095724"/>
                <a:gd name="connsiteX41" fmla="*/ 1210759 w 7382896"/>
                <a:gd name="connsiteY41" fmla="*/ 2106520 h 5095724"/>
                <a:gd name="connsiteX42" fmla="*/ 1282008 w 7382896"/>
                <a:gd name="connsiteY42" fmla="*/ 2324958 h 5095724"/>
                <a:gd name="connsiteX43" fmla="*/ 454403 w 7382896"/>
                <a:gd name="connsiteY43" fmla="*/ 2099040 h 5095724"/>
                <a:gd name="connsiteX44" fmla="*/ 99425 w 7382896"/>
                <a:gd name="connsiteY44" fmla="*/ 2059105 h 5095724"/>
                <a:gd name="connsiteX45" fmla="*/ 34388 w 7382896"/>
                <a:gd name="connsiteY45" fmla="*/ 2336875 h 5095724"/>
                <a:gd name="connsiteX46" fmla="*/ 1216337 w 7382896"/>
                <a:gd name="connsiteY46" fmla="*/ 2576359 h 5095724"/>
                <a:gd name="connsiteX47" fmla="*/ 1568906 w 7382896"/>
                <a:gd name="connsiteY47" fmla="*/ 3137984 h 5095724"/>
                <a:gd name="connsiteX48" fmla="*/ 1671216 w 7382896"/>
                <a:gd name="connsiteY48" fmla="*/ 3266410 h 5095724"/>
                <a:gd name="connsiteX49" fmla="*/ 1805093 w 7382896"/>
                <a:gd name="connsiteY49" fmla="*/ 3197696 h 5095724"/>
                <a:gd name="connsiteX50" fmla="*/ 1750959 w 7382896"/>
                <a:gd name="connsiteY50" fmla="*/ 2911052 h 5095724"/>
                <a:gd name="connsiteX51" fmla="*/ 1918686 w 7382896"/>
                <a:gd name="connsiteY51" fmla="*/ 2894697 h 5095724"/>
                <a:gd name="connsiteX52" fmla="*/ 2036209 w 7382896"/>
                <a:gd name="connsiteY52" fmla="*/ 2984710 h 5095724"/>
                <a:gd name="connsiteX53" fmla="*/ 1640662 w 7382896"/>
                <a:gd name="connsiteY53" fmla="*/ 3812695 h 5095724"/>
                <a:gd name="connsiteX54" fmla="*/ 1413603 w 7382896"/>
                <a:gd name="connsiteY54" fmla="*/ 4426933 h 5095724"/>
                <a:gd name="connsiteX55" fmla="*/ 943511 w 7382896"/>
                <a:gd name="connsiteY55" fmla="*/ 4834397 h 5095724"/>
                <a:gd name="connsiteX56" fmla="*/ 991180 w 7382896"/>
                <a:gd name="connsiteY56" fmla="*/ 4912746 h 5095724"/>
                <a:gd name="connsiteX57" fmla="*/ 752838 w 7382896"/>
                <a:gd name="connsiteY57" fmla="*/ 4973853 h 5095724"/>
                <a:gd name="connsiteX58" fmla="*/ 785039 w 7382896"/>
                <a:gd name="connsiteY58" fmla="*/ 5095559 h 5095724"/>
                <a:gd name="connsiteX59" fmla="*/ 6250682 w 7382896"/>
                <a:gd name="connsiteY59" fmla="*/ 4669586 h 5095724"/>
                <a:gd name="connsiteX60" fmla="*/ 6259176 w 7382896"/>
                <a:gd name="connsiteY60" fmla="*/ 4543696 h 5095724"/>
                <a:gd name="connsiteX61" fmla="*/ 5179917 w 7382896"/>
                <a:gd name="connsiteY61" fmla="*/ 4474856 h 5095724"/>
                <a:gd name="connsiteX62" fmla="*/ 4808712 w 7382896"/>
                <a:gd name="connsiteY62" fmla="*/ 3736502 h 5095724"/>
                <a:gd name="connsiteX63" fmla="*/ 5003569 w 7382896"/>
                <a:gd name="connsiteY63" fmla="*/ 3719513 h 5095724"/>
                <a:gd name="connsiteX64" fmla="*/ 5110316 w 7382896"/>
                <a:gd name="connsiteY64" fmla="*/ 3751208 h 5095724"/>
                <a:gd name="connsiteX65" fmla="*/ 5749149 w 7382896"/>
                <a:gd name="connsiteY65" fmla="*/ 3792030 h 5095724"/>
                <a:gd name="connsiteX66" fmla="*/ 7234097 w 7382896"/>
                <a:gd name="connsiteY66" fmla="*/ 3896242 h 5095724"/>
                <a:gd name="connsiteX67" fmla="*/ 7382300 w 7382896"/>
                <a:gd name="connsiteY67" fmla="*/ 3735399 h 5095724"/>
                <a:gd name="connsiteX68" fmla="*/ 7381667 w 7382896"/>
                <a:gd name="connsiteY68" fmla="*/ 3725979 h 5095724"/>
                <a:gd name="connsiteX69" fmla="*/ 7363537 w 7382896"/>
                <a:gd name="connsiteY69" fmla="*/ 3562056 h 5095724"/>
                <a:gd name="connsiteX70" fmla="*/ 2504272 w 7382896"/>
                <a:gd name="connsiteY70" fmla="*/ 1242023 h 5095724"/>
                <a:gd name="connsiteX71" fmla="*/ 2497427 w 7382896"/>
                <a:gd name="connsiteY71" fmla="*/ 1260405 h 5095724"/>
                <a:gd name="connsiteX72" fmla="*/ 2493623 w 7382896"/>
                <a:gd name="connsiteY72" fmla="*/ 1243670 h 509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7382896" h="5095724">
                  <a:moveTo>
                    <a:pt x="7363537" y="3562056"/>
                  </a:moveTo>
                  <a:cubicBezTo>
                    <a:pt x="7269848" y="3488017"/>
                    <a:pt x="7097305" y="3500949"/>
                    <a:pt x="6978133" y="3495878"/>
                  </a:cubicBezTo>
                  <a:cubicBezTo>
                    <a:pt x="6571557" y="3478509"/>
                    <a:pt x="6162952" y="3461267"/>
                    <a:pt x="5758531" y="3507034"/>
                  </a:cubicBezTo>
                  <a:cubicBezTo>
                    <a:pt x="5723033" y="3370241"/>
                    <a:pt x="5526274" y="3309134"/>
                    <a:pt x="5419527" y="3401935"/>
                  </a:cubicBezTo>
                  <a:cubicBezTo>
                    <a:pt x="5446277" y="3294047"/>
                    <a:pt x="5344982" y="3175257"/>
                    <a:pt x="5234305" y="3184511"/>
                  </a:cubicBezTo>
                  <a:cubicBezTo>
                    <a:pt x="5203016" y="3033392"/>
                    <a:pt x="5108808" y="2902760"/>
                    <a:pt x="4975298" y="2825350"/>
                  </a:cubicBezTo>
                  <a:cubicBezTo>
                    <a:pt x="5174402" y="2627678"/>
                    <a:pt x="5175569" y="2306043"/>
                    <a:pt x="4977897" y="2106938"/>
                  </a:cubicBezTo>
                  <a:cubicBezTo>
                    <a:pt x="4899878" y="2028349"/>
                    <a:pt x="4798304" y="1977397"/>
                    <a:pt x="4688653" y="1961867"/>
                  </a:cubicBezTo>
                  <a:lnTo>
                    <a:pt x="4846492" y="1769545"/>
                  </a:lnTo>
                  <a:lnTo>
                    <a:pt x="4919516" y="1808846"/>
                  </a:lnTo>
                  <a:lnTo>
                    <a:pt x="5054154" y="1664953"/>
                  </a:lnTo>
                  <a:cubicBezTo>
                    <a:pt x="4921684" y="1450280"/>
                    <a:pt x="4702574" y="1303649"/>
                    <a:pt x="4453607" y="1263067"/>
                  </a:cubicBezTo>
                  <a:cubicBezTo>
                    <a:pt x="4481499" y="1058829"/>
                    <a:pt x="4285500" y="855477"/>
                    <a:pt x="4080247" y="875761"/>
                  </a:cubicBezTo>
                  <a:cubicBezTo>
                    <a:pt x="4025986" y="881213"/>
                    <a:pt x="3972106" y="899596"/>
                    <a:pt x="3917971" y="892623"/>
                  </a:cubicBezTo>
                  <a:cubicBezTo>
                    <a:pt x="3871444" y="886791"/>
                    <a:pt x="3829227" y="862703"/>
                    <a:pt x="3788912" y="839123"/>
                  </a:cubicBezTo>
                  <a:lnTo>
                    <a:pt x="3315016" y="564268"/>
                  </a:lnTo>
                  <a:cubicBezTo>
                    <a:pt x="3246176" y="524333"/>
                    <a:pt x="3157051" y="484779"/>
                    <a:pt x="3092141" y="531053"/>
                  </a:cubicBezTo>
                  <a:cubicBezTo>
                    <a:pt x="3043585" y="565663"/>
                    <a:pt x="3022794" y="639067"/>
                    <a:pt x="2995536" y="694469"/>
                  </a:cubicBezTo>
                  <a:cubicBezTo>
                    <a:pt x="2969636" y="748591"/>
                    <a:pt x="2990085" y="813526"/>
                    <a:pt x="3042317" y="843053"/>
                  </a:cubicBezTo>
                  <a:lnTo>
                    <a:pt x="3677220" y="1200313"/>
                  </a:lnTo>
                  <a:cubicBezTo>
                    <a:pt x="3618446" y="1256906"/>
                    <a:pt x="3581503" y="1332415"/>
                    <a:pt x="3572883" y="1413553"/>
                  </a:cubicBezTo>
                  <a:lnTo>
                    <a:pt x="3460431" y="1443726"/>
                  </a:lnTo>
                  <a:cubicBezTo>
                    <a:pt x="3437103" y="1207539"/>
                    <a:pt x="3284082" y="975535"/>
                    <a:pt x="3056643" y="907709"/>
                  </a:cubicBezTo>
                  <a:cubicBezTo>
                    <a:pt x="2829204" y="839883"/>
                    <a:pt x="2546996" y="983776"/>
                    <a:pt x="2509471" y="1217681"/>
                  </a:cubicBezTo>
                  <a:cubicBezTo>
                    <a:pt x="2447691" y="1182754"/>
                    <a:pt x="2372690" y="1180485"/>
                    <a:pt x="2308908" y="1211596"/>
                  </a:cubicBezTo>
                  <a:lnTo>
                    <a:pt x="2326910" y="1202341"/>
                  </a:lnTo>
                  <a:cubicBezTo>
                    <a:pt x="2353001" y="1189397"/>
                    <a:pt x="2363663" y="1157753"/>
                    <a:pt x="2350707" y="1131662"/>
                  </a:cubicBezTo>
                  <a:cubicBezTo>
                    <a:pt x="2350174" y="1130559"/>
                    <a:pt x="2349591" y="1129482"/>
                    <a:pt x="2348969" y="1128429"/>
                  </a:cubicBezTo>
                  <a:cubicBezTo>
                    <a:pt x="2347829" y="1126528"/>
                    <a:pt x="2346688" y="1124499"/>
                    <a:pt x="2345673" y="1122471"/>
                  </a:cubicBezTo>
                  <a:cubicBezTo>
                    <a:pt x="2334796" y="1102199"/>
                    <a:pt x="2311633" y="1091791"/>
                    <a:pt x="2289258" y="1097116"/>
                  </a:cubicBezTo>
                  <a:cubicBezTo>
                    <a:pt x="2171228" y="1121457"/>
                    <a:pt x="2029236" y="1067703"/>
                    <a:pt x="1938971" y="1169632"/>
                  </a:cubicBezTo>
                  <a:cubicBezTo>
                    <a:pt x="1882047" y="1233782"/>
                    <a:pt x="1878244" y="1328358"/>
                    <a:pt x="1921348" y="1402650"/>
                  </a:cubicBezTo>
                  <a:cubicBezTo>
                    <a:pt x="2006669" y="1549459"/>
                    <a:pt x="2176806" y="1579251"/>
                    <a:pt x="2332362" y="1580139"/>
                  </a:cubicBezTo>
                  <a:cubicBezTo>
                    <a:pt x="2263319" y="1652466"/>
                    <a:pt x="2228328" y="1750756"/>
                    <a:pt x="2236138" y="1850429"/>
                  </a:cubicBezTo>
                  <a:cubicBezTo>
                    <a:pt x="2152337" y="1854739"/>
                    <a:pt x="2061945" y="1861585"/>
                    <a:pt x="1998302" y="1916100"/>
                  </a:cubicBezTo>
                  <a:cubicBezTo>
                    <a:pt x="1894471" y="2004844"/>
                    <a:pt x="1904740" y="2183728"/>
                    <a:pt x="1795458" y="2266387"/>
                  </a:cubicBezTo>
                  <a:cubicBezTo>
                    <a:pt x="1768505" y="2197800"/>
                    <a:pt x="1697053" y="2157599"/>
                    <a:pt x="1624435" y="2170163"/>
                  </a:cubicBezTo>
                  <a:cubicBezTo>
                    <a:pt x="1533535" y="1425723"/>
                    <a:pt x="1356680" y="721980"/>
                    <a:pt x="1101730" y="16588"/>
                  </a:cubicBezTo>
                  <a:cubicBezTo>
                    <a:pt x="1085122" y="-29559"/>
                    <a:pt x="824340" y="32689"/>
                    <a:pt x="794420" y="47396"/>
                  </a:cubicBezTo>
                  <a:cubicBezTo>
                    <a:pt x="651542" y="117630"/>
                    <a:pt x="673729" y="165045"/>
                    <a:pt x="703901" y="308558"/>
                  </a:cubicBezTo>
                  <a:cubicBezTo>
                    <a:pt x="761205" y="579951"/>
                    <a:pt x="827383" y="849265"/>
                    <a:pt x="902435" y="1116512"/>
                  </a:cubicBezTo>
                  <a:cubicBezTo>
                    <a:pt x="995997" y="1449304"/>
                    <a:pt x="1103378" y="1777912"/>
                    <a:pt x="1210759" y="2106520"/>
                  </a:cubicBezTo>
                  <a:lnTo>
                    <a:pt x="1282008" y="2324958"/>
                  </a:lnTo>
                  <a:lnTo>
                    <a:pt x="454403" y="2099040"/>
                  </a:lnTo>
                  <a:cubicBezTo>
                    <a:pt x="350952" y="2070769"/>
                    <a:pt x="199960" y="2021579"/>
                    <a:pt x="99425" y="2059105"/>
                  </a:cubicBezTo>
                  <a:cubicBezTo>
                    <a:pt x="-1110" y="2096631"/>
                    <a:pt x="-31283" y="2251807"/>
                    <a:pt x="34388" y="2336875"/>
                  </a:cubicBezTo>
                  <a:cubicBezTo>
                    <a:pt x="416458" y="2467089"/>
                    <a:pt x="813716" y="2547580"/>
                    <a:pt x="1216337" y="2576359"/>
                  </a:cubicBezTo>
                  <a:cubicBezTo>
                    <a:pt x="1370512" y="2737898"/>
                    <a:pt x="1490431" y="2928928"/>
                    <a:pt x="1568906" y="3137984"/>
                  </a:cubicBezTo>
                  <a:cubicBezTo>
                    <a:pt x="1588937" y="3191231"/>
                    <a:pt x="1610870" y="3251323"/>
                    <a:pt x="1671216" y="3266410"/>
                  </a:cubicBezTo>
                  <a:cubicBezTo>
                    <a:pt x="1726529" y="3278454"/>
                    <a:pt x="1782628" y="3249662"/>
                    <a:pt x="1805093" y="3197696"/>
                  </a:cubicBezTo>
                  <a:cubicBezTo>
                    <a:pt x="1851240" y="3096274"/>
                    <a:pt x="1800149" y="2998782"/>
                    <a:pt x="1750959" y="2911052"/>
                  </a:cubicBezTo>
                  <a:lnTo>
                    <a:pt x="1918686" y="2894697"/>
                  </a:lnTo>
                  <a:lnTo>
                    <a:pt x="2036209" y="2984710"/>
                  </a:lnTo>
                  <a:cubicBezTo>
                    <a:pt x="2093132" y="3294301"/>
                    <a:pt x="1792542" y="3537334"/>
                    <a:pt x="1640662" y="3812695"/>
                  </a:cubicBezTo>
                  <a:cubicBezTo>
                    <a:pt x="1535183" y="4004130"/>
                    <a:pt x="1499812" y="4226117"/>
                    <a:pt x="1413603" y="4426933"/>
                  </a:cubicBezTo>
                  <a:cubicBezTo>
                    <a:pt x="1327395" y="4627750"/>
                    <a:pt x="1161442" y="4821719"/>
                    <a:pt x="943511" y="4834397"/>
                  </a:cubicBezTo>
                  <a:cubicBezTo>
                    <a:pt x="967079" y="4854986"/>
                    <a:pt x="983725" y="4882344"/>
                    <a:pt x="991180" y="4912746"/>
                  </a:cubicBezTo>
                  <a:lnTo>
                    <a:pt x="752838" y="4973853"/>
                  </a:lnTo>
                  <a:lnTo>
                    <a:pt x="785039" y="5095559"/>
                  </a:lnTo>
                  <a:cubicBezTo>
                    <a:pt x="2585081" y="4748328"/>
                    <a:pt x="4418579" y="4605424"/>
                    <a:pt x="6250682" y="4669586"/>
                  </a:cubicBezTo>
                  <a:lnTo>
                    <a:pt x="6259176" y="4543696"/>
                  </a:lnTo>
                  <a:cubicBezTo>
                    <a:pt x="5900484" y="4507602"/>
                    <a:pt x="5540727" y="4484656"/>
                    <a:pt x="5179917" y="4474856"/>
                  </a:cubicBezTo>
                  <a:cubicBezTo>
                    <a:pt x="5201977" y="4192394"/>
                    <a:pt x="4794132" y="4019470"/>
                    <a:pt x="4808712" y="3736502"/>
                  </a:cubicBezTo>
                  <a:cubicBezTo>
                    <a:pt x="4843830" y="3798242"/>
                    <a:pt x="4932827" y="3725219"/>
                    <a:pt x="5003569" y="3719513"/>
                  </a:cubicBezTo>
                  <a:cubicBezTo>
                    <a:pt x="5041603" y="3716344"/>
                    <a:pt x="5076340" y="3735234"/>
                    <a:pt x="5110316" y="3751208"/>
                  </a:cubicBezTo>
                  <a:cubicBezTo>
                    <a:pt x="5310511" y="3844833"/>
                    <a:pt x="5538673" y="3859413"/>
                    <a:pt x="5749149" y="3792030"/>
                  </a:cubicBezTo>
                  <a:cubicBezTo>
                    <a:pt x="6238613" y="3882715"/>
                    <a:pt x="6736773" y="3917680"/>
                    <a:pt x="7234097" y="3896242"/>
                  </a:cubicBezTo>
                  <a:cubicBezTo>
                    <a:pt x="7319419" y="3892768"/>
                    <a:pt x="7385850" y="3820758"/>
                    <a:pt x="7382300" y="3735399"/>
                  </a:cubicBezTo>
                  <a:cubicBezTo>
                    <a:pt x="7382175" y="3732255"/>
                    <a:pt x="7382048" y="3729110"/>
                    <a:pt x="7381667" y="3725979"/>
                  </a:cubicBezTo>
                  <a:cubicBezTo>
                    <a:pt x="7373553" y="3645348"/>
                    <a:pt x="7367468" y="3565225"/>
                    <a:pt x="7363537" y="3562056"/>
                  </a:cubicBezTo>
                  <a:close/>
                  <a:moveTo>
                    <a:pt x="2504272" y="1242023"/>
                  </a:moveTo>
                  <a:cubicBezTo>
                    <a:pt x="2501559" y="1247981"/>
                    <a:pt x="2499265" y="1254117"/>
                    <a:pt x="2497427" y="1260405"/>
                  </a:cubicBezTo>
                  <a:cubicBezTo>
                    <a:pt x="2495994" y="1254827"/>
                    <a:pt x="2494726" y="1249249"/>
                    <a:pt x="2493623" y="1243670"/>
                  </a:cubicBezTo>
                  <a:close/>
                </a:path>
              </a:pathLst>
            </a:custGeom>
            <a:gradFill>
              <a:gsLst>
                <a:gs pos="13000">
                  <a:srgbClr val="BBE39A"/>
                </a:gs>
                <a:gs pos="26000">
                  <a:srgbClr val="E7ECFF"/>
                </a:gs>
                <a:gs pos="0">
                  <a:srgbClr val="8FDA34"/>
                </a:gs>
              </a:gsLst>
              <a:lin ang="16200000" scaled="1"/>
            </a:gradFill>
            <a:ln w="12667" cap="flat">
              <a:noFill/>
              <a:prstDash val="solid"/>
              <a:miter/>
            </a:ln>
            <a:effectLst>
              <a:outerShdw blurRad="266700" dist="38100" dir="16200000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16" name="Freeform: Shape 25315">
              <a:extLst>
                <a:ext uri="{FF2B5EF4-FFF2-40B4-BE49-F238E27FC236}">
                  <a16:creationId xmlns:a16="http://schemas.microsoft.com/office/drawing/2014/main" id="{4617EB1B-8D0A-AFEB-E76C-32546B1117CC}"/>
                </a:ext>
              </a:extLst>
            </p:cNvPr>
            <p:cNvSpPr/>
            <p:nvPr/>
          </p:nvSpPr>
          <p:spPr>
            <a:xfrm>
              <a:off x="2500514" y="434018"/>
              <a:ext cx="7952283" cy="5467633"/>
            </a:xfrm>
            <a:custGeom>
              <a:avLst/>
              <a:gdLst>
                <a:gd name="connsiteX0" fmla="*/ 2006089 w 7229348"/>
                <a:gd name="connsiteY0" fmla="*/ 4758438 h 4970575"/>
                <a:gd name="connsiteX1" fmla="*/ 2006089 w 7229348"/>
                <a:gd name="connsiteY1" fmla="*/ 4758438 h 4970575"/>
                <a:gd name="connsiteX2" fmla="*/ 2006976 w 7229348"/>
                <a:gd name="connsiteY2" fmla="*/ 4765284 h 4970575"/>
                <a:gd name="connsiteX3" fmla="*/ 1879057 w 7229348"/>
                <a:gd name="connsiteY3" fmla="*/ 4783794 h 4970575"/>
                <a:gd name="connsiteX4" fmla="*/ 1878296 w 7229348"/>
                <a:gd name="connsiteY4" fmla="*/ 4778468 h 4970575"/>
                <a:gd name="connsiteX5" fmla="*/ 2005962 w 7229348"/>
                <a:gd name="connsiteY5" fmla="*/ 4758438 h 4970575"/>
                <a:gd name="connsiteX6" fmla="*/ 2672686 w 7229348"/>
                <a:gd name="connsiteY6" fmla="*/ 4680596 h 4970575"/>
                <a:gd name="connsiteX7" fmla="*/ 2672686 w 7229348"/>
                <a:gd name="connsiteY7" fmla="*/ 4680596 h 4970575"/>
                <a:gd name="connsiteX8" fmla="*/ 2672686 w 7229348"/>
                <a:gd name="connsiteY8" fmla="*/ 4686048 h 4970575"/>
                <a:gd name="connsiteX9" fmla="*/ 2567461 w 7229348"/>
                <a:gd name="connsiteY9" fmla="*/ 4696824 h 4970575"/>
                <a:gd name="connsiteX10" fmla="*/ 2566826 w 7229348"/>
                <a:gd name="connsiteY10" fmla="*/ 4689978 h 4970575"/>
                <a:gd name="connsiteX11" fmla="*/ 2672179 w 7229348"/>
                <a:gd name="connsiteY11" fmla="*/ 4680596 h 4970575"/>
                <a:gd name="connsiteX12" fmla="*/ 3885442 w 7229348"/>
                <a:gd name="connsiteY12" fmla="*/ 4572835 h 4970575"/>
                <a:gd name="connsiteX13" fmla="*/ 4064960 w 7229348"/>
                <a:gd name="connsiteY13" fmla="*/ 4572835 h 4970575"/>
                <a:gd name="connsiteX14" fmla="*/ 3885442 w 7229348"/>
                <a:gd name="connsiteY14" fmla="*/ 4582471 h 4970575"/>
                <a:gd name="connsiteX15" fmla="*/ 3885442 w 7229348"/>
                <a:gd name="connsiteY15" fmla="*/ 4572835 h 4970575"/>
                <a:gd name="connsiteX16" fmla="*/ 4446561 w 7229348"/>
                <a:gd name="connsiteY16" fmla="*/ 4547480 h 4970575"/>
                <a:gd name="connsiteX17" fmla="*/ 4455942 w 7229348"/>
                <a:gd name="connsiteY17" fmla="*/ 4552424 h 4970575"/>
                <a:gd name="connsiteX18" fmla="*/ 4068890 w 7229348"/>
                <a:gd name="connsiteY18" fmla="*/ 4572835 h 4970575"/>
                <a:gd name="connsiteX19" fmla="*/ 4082708 w 7229348"/>
                <a:gd name="connsiteY19" fmla="*/ 4566750 h 4970575"/>
                <a:gd name="connsiteX20" fmla="*/ 4446561 w 7229348"/>
                <a:gd name="connsiteY20" fmla="*/ 4547480 h 4970575"/>
                <a:gd name="connsiteX21" fmla="*/ 1525981 w 7229348"/>
                <a:gd name="connsiteY21" fmla="*/ 4535436 h 4970575"/>
                <a:gd name="connsiteX22" fmla="*/ 1566677 w 7229348"/>
                <a:gd name="connsiteY22" fmla="*/ 4562566 h 4970575"/>
                <a:gd name="connsiteX23" fmla="*/ 1525981 w 7229348"/>
                <a:gd name="connsiteY23" fmla="*/ 4620377 h 4970575"/>
                <a:gd name="connsiteX24" fmla="*/ 1490103 w 7229348"/>
                <a:gd name="connsiteY24" fmla="*/ 4605544 h 4970575"/>
                <a:gd name="connsiteX25" fmla="*/ 1526869 w 7229348"/>
                <a:gd name="connsiteY25" fmla="*/ 4535436 h 4970575"/>
                <a:gd name="connsiteX26" fmla="*/ 1649717 w 7229348"/>
                <a:gd name="connsiteY26" fmla="*/ 4385711 h 4970575"/>
                <a:gd name="connsiteX27" fmla="*/ 1664042 w 7229348"/>
                <a:gd name="connsiteY27" fmla="*/ 4387486 h 4970575"/>
                <a:gd name="connsiteX28" fmla="*/ 1689398 w 7229348"/>
                <a:gd name="connsiteY28" fmla="*/ 4404855 h 4970575"/>
                <a:gd name="connsiteX29" fmla="*/ 1575298 w 7229348"/>
                <a:gd name="connsiteY29" fmla="*/ 4552677 h 4970575"/>
                <a:gd name="connsiteX30" fmla="*/ 1540180 w 7229348"/>
                <a:gd name="connsiteY30" fmla="*/ 4528336 h 4970575"/>
                <a:gd name="connsiteX31" fmla="*/ 1639194 w 7229348"/>
                <a:gd name="connsiteY31" fmla="*/ 4388881 h 4970575"/>
                <a:gd name="connsiteX32" fmla="*/ 1650223 w 7229348"/>
                <a:gd name="connsiteY32" fmla="*/ 4385457 h 4970575"/>
                <a:gd name="connsiteX33" fmla="*/ 2484675 w 7229348"/>
                <a:gd name="connsiteY33" fmla="*/ 4378232 h 4970575"/>
                <a:gd name="connsiteX34" fmla="*/ 2522708 w 7229348"/>
                <a:gd name="connsiteY34" fmla="*/ 4390910 h 4970575"/>
                <a:gd name="connsiteX35" fmla="*/ 2460207 w 7229348"/>
                <a:gd name="connsiteY35" fmla="*/ 4411321 h 4970575"/>
                <a:gd name="connsiteX36" fmla="*/ 3276529 w 7229348"/>
                <a:gd name="connsiteY36" fmla="*/ 4375696 h 4970575"/>
                <a:gd name="connsiteX37" fmla="*/ 3344609 w 7229348"/>
                <a:gd name="connsiteY37" fmla="*/ 4388374 h 4970575"/>
                <a:gd name="connsiteX38" fmla="*/ 3303786 w 7229348"/>
                <a:gd name="connsiteY38" fmla="*/ 4467610 h 4970575"/>
                <a:gd name="connsiteX39" fmla="*/ 3348666 w 7229348"/>
                <a:gd name="connsiteY39" fmla="*/ 4404221 h 4970575"/>
                <a:gd name="connsiteX40" fmla="*/ 3347905 w 7229348"/>
                <a:gd name="connsiteY40" fmla="*/ 4505643 h 4970575"/>
                <a:gd name="connsiteX41" fmla="*/ 3329902 w 7229348"/>
                <a:gd name="connsiteY41" fmla="*/ 4526054 h 4970575"/>
                <a:gd name="connsiteX42" fmla="*/ 3206674 w 7229348"/>
                <a:gd name="connsiteY42" fmla="*/ 4536196 h 4970575"/>
                <a:gd name="connsiteX43" fmla="*/ 3189179 w 7229348"/>
                <a:gd name="connsiteY43" fmla="*/ 4495501 h 4970575"/>
                <a:gd name="connsiteX44" fmla="*/ 3278684 w 7229348"/>
                <a:gd name="connsiteY44" fmla="*/ 4489035 h 4970575"/>
                <a:gd name="connsiteX45" fmla="*/ 3302391 w 7229348"/>
                <a:gd name="connsiteY45" fmla="*/ 4468244 h 4970575"/>
                <a:gd name="connsiteX46" fmla="*/ 3302391 w 7229348"/>
                <a:gd name="connsiteY46" fmla="*/ 4468244 h 4970575"/>
                <a:gd name="connsiteX47" fmla="*/ 3302391 w 7229348"/>
                <a:gd name="connsiteY47" fmla="*/ 4468244 h 4970575"/>
                <a:gd name="connsiteX48" fmla="*/ 3302391 w 7229348"/>
                <a:gd name="connsiteY48" fmla="*/ 4468244 h 4970575"/>
                <a:gd name="connsiteX49" fmla="*/ 3302391 w 7229348"/>
                <a:gd name="connsiteY49" fmla="*/ 4468244 h 4970575"/>
                <a:gd name="connsiteX50" fmla="*/ 3302391 w 7229348"/>
                <a:gd name="connsiteY50" fmla="*/ 4468244 h 4970575"/>
                <a:gd name="connsiteX51" fmla="*/ 3275134 w 7229348"/>
                <a:gd name="connsiteY51" fmla="*/ 4480921 h 4970575"/>
                <a:gd name="connsiteX52" fmla="*/ 3245975 w 7229348"/>
                <a:gd name="connsiteY52" fmla="*/ 4491824 h 4970575"/>
                <a:gd name="connsiteX53" fmla="*/ 3192221 w 7229348"/>
                <a:gd name="connsiteY53" fmla="*/ 4492712 h 4970575"/>
                <a:gd name="connsiteX54" fmla="*/ 3239383 w 7229348"/>
                <a:gd name="connsiteY54" fmla="*/ 4387106 h 4970575"/>
                <a:gd name="connsiteX55" fmla="*/ 3276529 w 7229348"/>
                <a:gd name="connsiteY55" fmla="*/ 4374428 h 4970575"/>
                <a:gd name="connsiteX56" fmla="*/ 2427118 w 7229348"/>
                <a:gd name="connsiteY56" fmla="*/ 4357694 h 4970575"/>
                <a:gd name="connsiteX57" fmla="*/ 2427118 w 7229348"/>
                <a:gd name="connsiteY57" fmla="*/ 4357694 h 4970575"/>
                <a:gd name="connsiteX58" fmla="*/ 2468448 w 7229348"/>
                <a:gd name="connsiteY58" fmla="*/ 4371385 h 4970575"/>
                <a:gd name="connsiteX59" fmla="*/ 2449050 w 7229348"/>
                <a:gd name="connsiteY59" fmla="*/ 4396741 h 4970575"/>
                <a:gd name="connsiteX60" fmla="*/ 2422427 w 7229348"/>
                <a:gd name="connsiteY60" fmla="*/ 4363906 h 4970575"/>
                <a:gd name="connsiteX61" fmla="*/ 2427118 w 7229348"/>
                <a:gd name="connsiteY61" fmla="*/ 4357059 h 4970575"/>
                <a:gd name="connsiteX62" fmla="*/ 3585866 w 7229348"/>
                <a:gd name="connsiteY62" fmla="*/ 4284036 h 4970575"/>
                <a:gd name="connsiteX63" fmla="*/ 3585866 w 7229348"/>
                <a:gd name="connsiteY63" fmla="*/ 4284036 h 4970575"/>
                <a:gd name="connsiteX64" fmla="*/ 3625802 w 7229348"/>
                <a:gd name="connsiteY64" fmla="*/ 4322069 h 4970575"/>
                <a:gd name="connsiteX65" fmla="*/ 3636704 w 7229348"/>
                <a:gd name="connsiteY65" fmla="*/ 4333606 h 4970575"/>
                <a:gd name="connsiteX66" fmla="*/ 3637972 w 7229348"/>
                <a:gd name="connsiteY66" fmla="*/ 4333606 h 4970575"/>
                <a:gd name="connsiteX67" fmla="*/ 3636958 w 7229348"/>
                <a:gd name="connsiteY67" fmla="*/ 4333606 h 4970575"/>
                <a:gd name="connsiteX68" fmla="*/ 3630873 w 7229348"/>
                <a:gd name="connsiteY68" fmla="*/ 4327267 h 4970575"/>
                <a:gd name="connsiteX69" fmla="*/ 3625802 w 7229348"/>
                <a:gd name="connsiteY69" fmla="*/ 4322449 h 4970575"/>
                <a:gd name="connsiteX70" fmla="*/ 3624534 w 7229348"/>
                <a:gd name="connsiteY70" fmla="*/ 4321055 h 4970575"/>
                <a:gd name="connsiteX71" fmla="*/ 3586501 w 7229348"/>
                <a:gd name="connsiteY71" fmla="*/ 4284289 h 4970575"/>
                <a:gd name="connsiteX72" fmla="*/ 1697892 w 7229348"/>
                <a:gd name="connsiteY72" fmla="*/ 4282514 h 4970575"/>
                <a:gd name="connsiteX73" fmla="*/ 1754181 w 7229348"/>
                <a:gd name="connsiteY73" fmla="*/ 4331958 h 4970575"/>
                <a:gd name="connsiteX74" fmla="*/ 1699286 w 7229348"/>
                <a:gd name="connsiteY74" fmla="*/ 4395346 h 4970575"/>
                <a:gd name="connsiteX75" fmla="*/ 1653013 w 7229348"/>
                <a:gd name="connsiteY75" fmla="*/ 4366188 h 4970575"/>
                <a:gd name="connsiteX76" fmla="*/ 1698019 w 7229348"/>
                <a:gd name="connsiteY76" fmla="*/ 4283655 h 4970575"/>
                <a:gd name="connsiteX77" fmla="*/ 1975282 w 7229348"/>
                <a:gd name="connsiteY77" fmla="*/ 4271611 h 4970575"/>
                <a:gd name="connsiteX78" fmla="*/ 2006722 w 7229348"/>
                <a:gd name="connsiteY78" fmla="*/ 4274274 h 4970575"/>
                <a:gd name="connsiteX79" fmla="*/ 2114864 w 7229348"/>
                <a:gd name="connsiteY79" fmla="*/ 4307109 h 4970575"/>
                <a:gd name="connsiteX80" fmla="*/ 1903526 w 7229348"/>
                <a:gd name="connsiteY80" fmla="*/ 4700120 h 4970575"/>
                <a:gd name="connsiteX81" fmla="*/ 1778395 w 7229348"/>
                <a:gd name="connsiteY81" fmla="*/ 4655748 h 4970575"/>
                <a:gd name="connsiteX82" fmla="*/ 1884762 w 7229348"/>
                <a:gd name="connsiteY82" fmla="*/ 4419435 h 4970575"/>
                <a:gd name="connsiteX83" fmla="*/ 1954363 w 7229348"/>
                <a:gd name="connsiteY83" fmla="*/ 4292656 h 4970575"/>
                <a:gd name="connsiteX84" fmla="*/ 1975282 w 7229348"/>
                <a:gd name="connsiteY84" fmla="*/ 4271865 h 4970575"/>
                <a:gd name="connsiteX85" fmla="*/ 4964322 w 7229348"/>
                <a:gd name="connsiteY85" fmla="*/ 4233578 h 4970575"/>
                <a:gd name="connsiteX86" fmla="*/ 4995635 w 7229348"/>
                <a:gd name="connsiteY86" fmla="*/ 4287966 h 4970575"/>
                <a:gd name="connsiteX87" fmla="*/ 4759829 w 7229348"/>
                <a:gd name="connsiteY87" fmla="*/ 4362131 h 4970575"/>
                <a:gd name="connsiteX88" fmla="*/ 4754251 w 7229348"/>
                <a:gd name="connsiteY88" fmla="*/ 4313321 h 4970575"/>
                <a:gd name="connsiteX89" fmla="*/ 4771492 w 7229348"/>
                <a:gd name="connsiteY89" fmla="*/ 4296840 h 4970575"/>
                <a:gd name="connsiteX90" fmla="*/ 4885592 w 7229348"/>
                <a:gd name="connsiteY90" fmla="*/ 4262737 h 4970575"/>
                <a:gd name="connsiteX91" fmla="*/ 4964195 w 7229348"/>
                <a:gd name="connsiteY91" fmla="*/ 4233578 h 4970575"/>
                <a:gd name="connsiteX92" fmla="*/ 1881593 w 7229348"/>
                <a:gd name="connsiteY92" fmla="*/ 4220900 h 4970575"/>
                <a:gd name="connsiteX93" fmla="*/ 1950180 w 7229348"/>
                <a:gd name="connsiteY93" fmla="*/ 4252975 h 4970575"/>
                <a:gd name="connsiteX94" fmla="*/ 1848758 w 7229348"/>
                <a:gd name="connsiteY94" fmla="*/ 4443142 h 4970575"/>
                <a:gd name="connsiteX95" fmla="*/ 1760013 w 7229348"/>
                <a:gd name="connsiteY95" fmla="*/ 4644972 h 4970575"/>
                <a:gd name="connsiteX96" fmla="*/ 1674818 w 7229348"/>
                <a:gd name="connsiteY96" fmla="*/ 4584879 h 4970575"/>
                <a:gd name="connsiteX97" fmla="*/ 1671522 w 7229348"/>
                <a:gd name="connsiteY97" fmla="*/ 4555721 h 4970575"/>
                <a:gd name="connsiteX98" fmla="*/ 1785622 w 7229348"/>
                <a:gd name="connsiteY98" fmla="*/ 4358454 h 4970575"/>
                <a:gd name="connsiteX99" fmla="*/ 1881340 w 7229348"/>
                <a:gd name="connsiteY99" fmla="*/ 4221280 h 4970575"/>
                <a:gd name="connsiteX100" fmla="*/ 4585510 w 7229348"/>
                <a:gd name="connsiteY100" fmla="*/ 4188699 h 4970575"/>
                <a:gd name="connsiteX101" fmla="*/ 4595398 w 7229348"/>
                <a:gd name="connsiteY101" fmla="*/ 4199094 h 4970575"/>
                <a:gd name="connsiteX102" fmla="*/ 4587665 w 7229348"/>
                <a:gd name="connsiteY102" fmla="*/ 4190727 h 4970575"/>
                <a:gd name="connsiteX103" fmla="*/ 4585510 w 7229348"/>
                <a:gd name="connsiteY103" fmla="*/ 4188699 h 4970575"/>
                <a:gd name="connsiteX104" fmla="*/ 2472758 w 7229348"/>
                <a:gd name="connsiteY104" fmla="*/ 4188699 h 4970575"/>
                <a:gd name="connsiteX105" fmla="*/ 2514087 w 7229348"/>
                <a:gd name="connsiteY105" fmla="*/ 4207969 h 4970575"/>
                <a:gd name="connsiteX106" fmla="*/ 2436626 w 7229348"/>
                <a:gd name="connsiteY106" fmla="*/ 4304193 h 4970575"/>
                <a:gd name="connsiteX107" fmla="*/ 2394155 w 7229348"/>
                <a:gd name="connsiteY107" fmla="*/ 4298615 h 4970575"/>
                <a:gd name="connsiteX108" fmla="*/ 2149094 w 7229348"/>
                <a:gd name="connsiteY108" fmla="*/ 4167273 h 4970575"/>
                <a:gd name="connsiteX109" fmla="*/ 2281323 w 7229348"/>
                <a:gd name="connsiteY109" fmla="*/ 4234719 h 4970575"/>
                <a:gd name="connsiteX110" fmla="*/ 2257742 w 7229348"/>
                <a:gd name="connsiteY110" fmla="*/ 4243847 h 4970575"/>
                <a:gd name="connsiteX111" fmla="*/ 2109286 w 7229348"/>
                <a:gd name="connsiteY111" fmla="*/ 4172217 h 4970575"/>
                <a:gd name="connsiteX112" fmla="*/ 2149094 w 7229348"/>
                <a:gd name="connsiteY112" fmla="*/ 4167273 h 4970575"/>
                <a:gd name="connsiteX113" fmla="*/ 3428789 w 7229348"/>
                <a:gd name="connsiteY113" fmla="*/ 4160427 h 4970575"/>
                <a:gd name="connsiteX114" fmla="*/ 3460864 w 7229348"/>
                <a:gd name="connsiteY114" fmla="*/ 4245242 h 4970575"/>
                <a:gd name="connsiteX115" fmla="*/ 3479753 w 7229348"/>
                <a:gd name="connsiteY115" fmla="*/ 4267428 h 4970575"/>
                <a:gd name="connsiteX116" fmla="*/ 3519816 w 7229348"/>
                <a:gd name="connsiteY116" fmla="*/ 4314209 h 4970575"/>
                <a:gd name="connsiteX117" fmla="*/ 3591825 w 7229348"/>
                <a:gd name="connsiteY117" fmla="*/ 4414363 h 4970575"/>
                <a:gd name="connsiteX118" fmla="*/ 3642536 w 7229348"/>
                <a:gd name="connsiteY118" fmla="*/ 4496896 h 4970575"/>
                <a:gd name="connsiteX119" fmla="*/ 3642536 w 7229348"/>
                <a:gd name="connsiteY119" fmla="*/ 4496896 h 4970575"/>
                <a:gd name="connsiteX120" fmla="*/ 3648115 w 7229348"/>
                <a:gd name="connsiteY120" fmla="*/ 4500572 h 4970575"/>
                <a:gd name="connsiteX121" fmla="*/ 3655341 w 7229348"/>
                <a:gd name="connsiteY121" fmla="*/ 4506277 h 4970575"/>
                <a:gd name="connsiteX122" fmla="*/ 3669286 w 7229348"/>
                <a:gd name="connsiteY122" fmla="*/ 4514644 h 4970575"/>
                <a:gd name="connsiteX123" fmla="*/ 3648115 w 7229348"/>
                <a:gd name="connsiteY123" fmla="*/ 4500572 h 4970575"/>
                <a:gd name="connsiteX124" fmla="*/ 3642789 w 7229348"/>
                <a:gd name="connsiteY124" fmla="*/ 4496388 h 4970575"/>
                <a:gd name="connsiteX125" fmla="*/ 3642789 w 7229348"/>
                <a:gd name="connsiteY125" fmla="*/ 4496388 h 4970575"/>
                <a:gd name="connsiteX126" fmla="*/ 3592078 w 7229348"/>
                <a:gd name="connsiteY126" fmla="*/ 4413856 h 4970575"/>
                <a:gd name="connsiteX127" fmla="*/ 3519942 w 7229348"/>
                <a:gd name="connsiteY127" fmla="*/ 4313702 h 4970575"/>
                <a:gd name="connsiteX128" fmla="*/ 3480134 w 7229348"/>
                <a:gd name="connsiteY128" fmla="*/ 4268569 h 4970575"/>
                <a:gd name="connsiteX129" fmla="*/ 3461244 w 7229348"/>
                <a:gd name="connsiteY129" fmla="*/ 4246383 h 4970575"/>
                <a:gd name="connsiteX130" fmla="*/ 3429169 w 7229348"/>
                <a:gd name="connsiteY130" fmla="*/ 4161568 h 4970575"/>
                <a:gd name="connsiteX131" fmla="*/ 4893326 w 7229348"/>
                <a:gd name="connsiteY131" fmla="*/ 4160427 h 4970575"/>
                <a:gd name="connsiteX132" fmla="*/ 4922992 w 7229348"/>
                <a:gd name="connsiteY132" fmla="*/ 4162202 h 4970575"/>
                <a:gd name="connsiteX133" fmla="*/ 4953926 w 7229348"/>
                <a:gd name="connsiteY133" fmla="*/ 4192248 h 4970575"/>
                <a:gd name="connsiteX134" fmla="*/ 4931740 w 7229348"/>
                <a:gd name="connsiteY134" fmla="*/ 4228253 h 4970575"/>
                <a:gd name="connsiteX135" fmla="*/ 4874690 w 7229348"/>
                <a:gd name="connsiteY135" fmla="*/ 4248538 h 4970575"/>
                <a:gd name="connsiteX136" fmla="*/ 4752222 w 7229348"/>
                <a:gd name="connsiteY136" fmla="*/ 4284162 h 4970575"/>
                <a:gd name="connsiteX137" fmla="*/ 4747785 w 7229348"/>
                <a:gd name="connsiteY137" fmla="*/ 4231676 h 4970575"/>
                <a:gd name="connsiteX138" fmla="*/ 4765153 w 7229348"/>
                <a:gd name="connsiteY138" fmla="*/ 4231676 h 4970575"/>
                <a:gd name="connsiteX139" fmla="*/ 4765153 w 7229348"/>
                <a:gd name="connsiteY139" fmla="*/ 4231676 h 4970575"/>
                <a:gd name="connsiteX140" fmla="*/ 4773520 w 7229348"/>
                <a:gd name="connsiteY140" fmla="*/ 4222802 h 4970575"/>
                <a:gd name="connsiteX141" fmla="*/ 4775676 w 7229348"/>
                <a:gd name="connsiteY141" fmla="*/ 4216717 h 4970575"/>
                <a:gd name="connsiteX142" fmla="*/ 4775676 w 7229348"/>
                <a:gd name="connsiteY142" fmla="*/ 4216717 h 4970575"/>
                <a:gd name="connsiteX143" fmla="*/ 4783283 w 7229348"/>
                <a:gd name="connsiteY143" fmla="*/ 4194404 h 4970575"/>
                <a:gd name="connsiteX144" fmla="*/ 4775295 w 7229348"/>
                <a:gd name="connsiteY144" fmla="*/ 4217224 h 4970575"/>
                <a:gd name="connsiteX145" fmla="*/ 4764773 w 7229348"/>
                <a:gd name="connsiteY145" fmla="*/ 4232184 h 4970575"/>
                <a:gd name="connsiteX146" fmla="*/ 4764773 w 7229348"/>
                <a:gd name="connsiteY146" fmla="*/ 4232184 h 4970575"/>
                <a:gd name="connsiteX147" fmla="*/ 4747404 w 7229348"/>
                <a:gd name="connsiteY147" fmla="*/ 4232184 h 4970575"/>
                <a:gd name="connsiteX148" fmla="*/ 4758434 w 7229348"/>
                <a:gd name="connsiteY148" fmla="*/ 4194150 h 4970575"/>
                <a:gd name="connsiteX149" fmla="*/ 4892946 w 7229348"/>
                <a:gd name="connsiteY149" fmla="*/ 4161315 h 4970575"/>
                <a:gd name="connsiteX150" fmla="*/ 2260025 w 7229348"/>
                <a:gd name="connsiteY150" fmla="*/ 4159666 h 4970575"/>
                <a:gd name="connsiteX151" fmla="*/ 2313271 w 7229348"/>
                <a:gd name="connsiteY151" fmla="*/ 4185656 h 4970575"/>
                <a:gd name="connsiteX152" fmla="*/ 2286648 w 7229348"/>
                <a:gd name="connsiteY152" fmla="*/ 4220520 h 4970575"/>
                <a:gd name="connsiteX153" fmla="*/ 2203482 w 7229348"/>
                <a:gd name="connsiteY153" fmla="*/ 4167273 h 4970575"/>
                <a:gd name="connsiteX154" fmla="*/ 2260532 w 7229348"/>
                <a:gd name="connsiteY154" fmla="*/ 4159920 h 4970575"/>
                <a:gd name="connsiteX155" fmla="*/ 2422680 w 7229348"/>
                <a:gd name="connsiteY155" fmla="*/ 4156370 h 4970575"/>
                <a:gd name="connsiteX156" fmla="*/ 2422680 w 7229348"/>
                <a:gd name="connsiteY156" fmla="*/ 4156370 h 4970575"/>
                <a:gd name="connsiteX157" fmla="*/ 2464137 w 7229348"/>
                <a:gd name="connsiteY157" fmla="*/ 4179824 h 4970575"/>
                <a:gd name="connsiteX158" fmla="*/ 2384520 w 7229348"/>
                <a:gd name="connsiteY158" fmla="*/ 4291642 h 4970575"/>
                <a:gd name="connsiteX159" fmla="*/ 2331654 w 7229348"/>
                <a:gd name="connsiteY159" fmla="*/ 4272752 h 4970575"/>
                <a:gd name="connsiteX160" fmla="*/ 2423441 w 7229348"/>
                <a:gd name="connsiteY160" fmla="*/ 4157131 h 4970575"/>
                <a:gd name="connsiteX161" fmla="*/ 1645153 w 7229348"/>
                <a:gd name="connsiteY161" fmla="*/ 4147369 h 4970575"/>
                <a:gd name="connsiteX162" fmla="*/ 1735418 w 7229348"/>
                <a:gd name="connsiteY162" fmla="*/ 4176401 h 4970575"/>
                <a:gd name="connsiteX163" fmla="*/ 1552097 w 7229348"/>
                <a:gd name="connsiteY163" fmla="*/ 4486753 h 4970575"/>
                <a:gd name="connsiteX164" fmla="*/ 1466776 w 7229348"/>
                <a:gd name="connsiteY164" fmla="*/ 4626209 h 4970575"/>
                <a:gd name="connsiteX165" fmla="*/ 1378032 w 7229348"/>
                <a:gd name="connsiteY165" fmla="*/ 4803698 h 4970575"/>
                <a:gd name="connsiteX166" fmla="*/ 1366242 w 7229348"/>
                <a:gd name="connsiteY166" fmla="*/ 4798373 h 4970575"/>
                <a:gd name="connsiteX167" fmla="*/ 1418220 w 7229348"/>
                <a:gd name="connsiteY167" fmla="*/ 4664368 h 4970575"/>
                <a:gd name="connsiteX168" fmla="*/ 1483003 w 7229348"/>
                <a:gd name="connsiteY168" fmla="*/ 4524913 h 4970575"/>
                <a:gd name="connsiteX169" fmla="*/ 1629179 w 7229348"/>
                <a:gd name="connsiteY169" fmla="*/ 4184769 h 4970575"/>
                <a:gd name="connsiteX170" fmla="*/ 1644899 w 7229348"/>
                <a:gd name="connsiteY170" fmla="*/ 4146735 h 4970575"/>
                <a:gd name="connsiteX171" fmla="*/ 2382365 w 7229348"/>
                <a:gd name="connsiteY171" fmla="*/ 4145087 h 4970575"/>
                <a:gd name="connsiteX172" fmla="*/ 2402776 w 7229348"/>
                <a:gd name="connsiteY172" fmla="*/ 4145848 h 4970575"/>
                <a:gd name="connsiteX173" fmla="*/ 2407594 w 7229348"/>
                <a:gd name="connsiteY173" fmla="*/ 4155483 h 4970575"/>
                <a:gd name="connsiteX174" fmla="*/ 2320624 w 7229348"/>
                <a:gd name="connsiteY174" fmla="*/ 4256905 h 4970575"/>
                <a:gd name="connsiteX175" fmla="*/ 2283985 w 7229348"/>
                <a:gd name="connsiteY175" fmla="*/ 4258046 h 4970575"/>
                <a:gd name="connsiteX176" fmla="*/ 2279928 w 7229348"/>
                <a:gd name="connsiteY176" fmla="*/ 4248031 h 4970575"/>
                <a:gd name="connsiteX177" fmla="*/ 2366645 w 7229348"/>
                <a:gd name="connsiteY177" fmla="*/ 4148003 h 4970575"/>
                <a:gd name="connsiteX178" fmla="*/ 2382365 w 7229348"/>
                <a:gd name="connsiteY178" fmla="*/ 4144453 h 4970575"/>
                <a:gd name="connsiteX179" fmla="*/ 1765211 w 7229348"/>
                <a:gd name="connsiteY179" fmla="*/ 4145087 h 4970575"/>
                <a:gd name="connsiteX180" fmla="*/ 1828600 w 7229348"/>
                <a:gd name="connsiteY180" fmla="*/ 4184388 h 4970575"/>
                <a:gd name="connsiteX181" fmla="*/ 1833164 w 7229348"/>
                <a:gd name="connsiteY181" fmla="*/ 4200109 h 4970575"/>
                <a:gd name="connsiteX182" fmla="*/ 1761027 w 7229348"/>
                <a:gd name="connsiteY182" fmla="*/ 4322576 h 4970575"/>
                <a:gd name="connsiteX183" fmla="*/ 1704485 w 7229348"/>
                <a:gd name="connsiteY183" fmla="*/ 4269837 h 4970575"/>
                <a:gd name="connsiteX184" fmla="*/ 1765718 w 7229348"/>
                <a:gd name="connsiteY184" fmla="*/ 4145087 h 4970575"/>
                <a:gd name="connsiteX185" fmla="*/ 2352952 w 7229348"/>
                <a:gd name="connsiteY185" fmla="*/ 4141284 h 4970575"/>
                <a:gd name="connsiteX186" fmla="*/ 2293114 w 7229348"/>
                <a:gd name="connsiteY186" fmla="*/ 4153961 h 4970575"/>
                <a:gd name="connsiteX187" fmla="*/ 4527952 w 7229348"/>
                <a:gd name="connsiteY187" fmla="*/ 4109336 h 4970575"/>
                <a:gd name="connsiteX188" fmla="*/ 4518191 w 7229348"/>
                <a:gd name="connsiteY188" fmla="*/ 4128733 h 4970575"/>
                <a:gd name="connsiteX189" fmla="*/ 4517430 w 7229348"/>
                <a:gd name="connsiteY189" fmla="*/ 4139889 h 4970575"/>
                <a:gd name="connsiteX190" fmla="*/ 4518191 w 7229348"/>
                <a:gd name="connsiteY190" fmla="*/ 4128986 h 4970575"/>
                <a:gd name="connsiteX191" fmla="*/ 4527952 w 7229348"/>
                <a:gd name="connsiteY191" fmla="*/ 4109463 h 4970575"/>
                <a:gd name="connsiteX192" fmla="*/ 4537714 w 7229348"/>
                <a:gd name="connsiteY192" fmla="*/ 4129240 h 4970575"/>
                <a:gd name="connsiteX193" fmla="*/ 4579677 w 7229348"/>
                <a:gd name="connsiteY193" fmla="*/ 4186797 h 4970575"/>
                <a:gd name="connsiteX194" fmla="*/ 4579677 w 7229348"/>
                <a:gd name="connsiteY194" fmla="*/ 4186797 h 4970575"/>
                <a:gd name="connsiteX195" fmla="*/ 4537714 w 7229348"/>
                <a:gd name="connsiteY195" fmla="*/ 4129240 h 4970575"/>
                <a:gd name="connsiteX196" fmla="*/ 4527952 w 7229348"/>
                <a:gd name="connsiteY196" fmla="*/ 4109589 h 4970575"/>
                <a:gd name="connsiteX197" fmla="*/ 4527952 w 7229348"/>
                <a:gd name="connsiteY197" fmla="*/ 4109589 h 4970575"/>
                <a:gd name="connsiteX198" fmla="*/ 4486749 w 7229348"/>
                <a:gd name="connsiteY198" fmla="*/ 4109336 h 4970575"/>
                <a:gd name="connsiteX199" fmla="*/ 4497526 w 7229348"/>
                <a:gd name="connsiteY199" fmla="*/ 4171330 h 4970575"/>
                <a:gd name="connsiteX200" fmla="*/ 4508809 w 7229348"/>
                <a:gd name="connsiteY200" fmla="*/ 4238142 h 4970575"/>
                <a:gd name="connsiteX201" fmla="*/ 4445420 w 7229348"/>
                <a:gd name="connsiteY201" fmla="*/ 4119478 h 4970575"/>
                <a:gd name="connsiteX202" fmla="*/ 4403203 w 7229348"/>
                <a:gd name="connsiteY202" fmla="*/ 4138494 h 4970575"/>
                <a:gd name="connsiteX203" fmla="*/ 4486242 w 7229348"/>
                <a:gd name="connsiteY203" fmla="*/ 4109336 h 4970575"/>
                <a:gd name="connsiteX204" fmla="*/ 1596216 w 7229348"/>
                <a:gd name="connsiteY204" fmla="*/ 4104391 h 4970575"/>
                <a:gd name="connsiteX205" fmla="*/ 1619797 w 7229348"/>
                <a:gd name="connsiteY205" fmla="*/ 4177542 h 4970575"/>
                <a:gd name="connsiteX206" fmla="*/ 1400471 w 7229348"/>
                <a:gd name="connsiteY206" fmla="*/ 4677046 h 4970575"/>
                <a:gd name="connsiteX207" fmla="*/ 1351281 w 7229348"/>
                <a:gd name="connsiteY207" fmla="*/ 4805472 h 4970575"/>
                <a:gd name="connsiteX208" fmla="*/ 1311474 w 7229348"/>
                <a:gd name="connsiteY208" fmla="*/ 4783794 h 4970575"/>
                <a:gd name="connsiteX209" fmla="*/ 1596216 w 7229348"/>
                <a:gd name="connsiteY209" fmla="*/ 4104391 h 4970575"/>
                <a:gd name="connsiteX210" fmla="*/ 4591975 w 7229348"/>
                <a:gd name="connsiteY210" fmla="*/ 4100968 h 4970575"/>
                <a:gd name="connsiteX211" fmla="*/ 4611245 w 7229348"/>
                <a:gd name="connsiteY211" fmla="*/ 4254750 h 4970575"/>
                <a:gd name="connsiteX212" fmla="*/ 4532643 w 7229348"/>
                <a:gd name="connsiteY212" fmla="*/ 4254750 h 4970575"/>
                <a:gd name="connsiteX213" fmla="*/ 4516922 w 7229348"/>
                <a:gd name="connsiteY213" fmla="*/ 4140650 h 4970575"/>
                <a:gd name="connsiteX214" fmla="*/ 4516922 w 7229348"/>
                <a:gd name="connsiteY214" fmla="*/ 4141410 h 4970575"/>
                <a:gd name="connsiteX215" fmla="*/ 4511344 w 7229348"/>
                <a:gd name="connsiteY215" fmla="*/ 4105659 h 4970575"/>
                <a:gd name="connsiteX216" fmla="*/ 4591468 w 7229348"/>
                <a:gd name="connsiteY216" fmla="*/ 4101856 h 4970575"/>
                <a:gd name="connsiteX217" fmla="*/ 4591468 w 7229348"/>
                <a:gd name="connsiteY217" fmla="*/ 4101856 h 4970575"/>
                <a:gd name="connsiteX218" fmla="*/ 1775607 w 7229348"/>
                <a:gd name="connsiteY218" fmla="*/ 4080557 h 4970575"/>
                <a:gd name="connsiteX219" fmla="*/ 1838108 w 7229348"/>
                <a:gd name="connsiteY219" fmla="*/ 4174119 h 4970575"/>
                <a:gd name="connsiteX220" fmla="*/ 1766859 w 7229348"/>
                <a:gd name="connsiteY220" fmla="*/ 4131141 h 4970575"/>
                <a:gd name="connsiteX221" fmla="*/ 1775607 w 7229348"/>
                <a:gd name="connsiteY221" fmla="*/ 4079796 h 4970575"/>
                <a:gd name="connsiteX222" fmla="*/ 4444659 w 7229348"/>
                <a:gd name="connsiteY222" fmla="*/ 4078402 h 4970575"/>
                <a:gd name="connsiteX223" fmla="*/ 4440983 w 7229348"/>
                <a:gd name="connsiteY223" fmla="*/ 4080430 h 4970575"/>
                <a:gd name="connsiteX224" fmla="*/ 4443772 w 7229348"/>
                <a:gd name="connsiteY224" fmla="*/ 4079289 h 4970575"/>
                <a:gd name="connsiteX225" fmla="*/ 4444659 w 7229348"/>
                <a:gd name="connsiteY225" fmla="*/ 4078402 h 4970575"/>
                <a:gd name="connsiteX226" fmla="*/ 1534983 w 7229348"/>
                <a:gd name="connsiteY226" fmla="*/ 4074979 h 4970575"/>
                <a:gd name="connsiteX227" fmla="*/ 1567945 w 7229348"/>
                <a:gd name="connsiteY227" fmla="*/ 4139255 h 4970575"/>
                <a:gd name="connsiteX228" fmla="*/ 1416572 w 7229348"/>
                <a:gd name="connsiteY228" fmla="*/ 4506911 h 4970575"/>
                <a:gd name="connsiteX229" fmla="*/ 1308431 w 7229348"/>
                <a:gd name="connsiteY229" fmla="*/ 4745000 h 4970575"/>
                <a:gd name="connsiteX230" fmla="*/ 1295753 w 7229348"/>
                <a:gd name="connsiteY230" fmla="*/ 4765918 h 4970575"/>
                <a:gd name="connsiteX231" fmla="*/ 1266087 w 7229348"/>
                <a:gd name="connsiteY231" fmla="*/ 4717615 h 4970575"/>
                <a:gd name="connsiteX232" fmla="*/ 1268496 w 7229348"/>
                <a:gd name="connsiteY232" fmla="*/ 4687442 h 4970575"/>
                <a:gd name="connsiteX233" fmla="*/ 1440787 w 7229348"/>
                <a:gd name="connsiteY233" fmla="*/ 4325492 h 4970575"/>
                <a:gd name="connsiteX234" fmla="*/ 1516854 w 7229348"/>
                <a:gd name="connsiteY234" fmla="*/ 4128986 h 4970575"/>
                <a:gd name="connsiteX235" fmla="*/ 1534856 w 7229348"/>
                <a:gd name="connsiteY235" fmla="*/ 4074599 h 4970575"/>
                <a:gd name="connsiteX236" fmla="*/ 1516980 w 7229348"/>
                <a:gd name="connsiteY236" fmla="*/ 4068006 h 4970575"/>
                <a:gd name="connsiteX237" fmla="*/ 1419615 w 7229348"/>
                <a:gd name="connsiteY237" fmla="*/ 4342987 h 4970575"/>
                <a:gd name="connsiteX238" fmla="*/ 1262030 w 7229348"/>
                <a:gd name="connsiteY238" fmla="*/ 4671595 h 4970575"/>
                <a:gd name="connsiteX239" fmla="*/ 1250113 w 7229348"/>
                <a:gd name="connsiteY239" fmla="*/ 4696950 h 4970575"/>
                <a:gd name="connsiteX240" fmla="*/ 1216136 w 7229348"/>
                <a:gd name="connsiteY240" fmla="*/ 4676539 h 4970575"/>
                <a:gd name="connsiteX241" fmla="*/ 1464114 w 7229348"/>
                <a:gd name="connsiteY241" fmla="*/ 4171584 h 4970575"/>
                <a:gd name="connsiteX242" fmla="*/ 1496823 w 7229348"/>
                <a:gd name="connsiteY242" fmla="*/ 4082839 h 4970575"/>
                <a:gd name="connsiteX243" fmla="*/ 1516980 w 7229348"/>
                <a:gd name="connsiteY243" fmla="*/ 4068133 h 4970575"/>
                <a:gd name="connsiteX244" fmla="*/ 4603258 w 7229348"/>
                <a:gd name="connsiteY244" fmla="*/ 4068006 h 4970575"/>
                <a:gd name="connsiteX245" fmla="*/ 4589693 w 7229348"/>
                <a:gd name="connsiteY245" fmla="*/ 4069020 h 4970575"/>
                <a:gd name="connsiteX246" fmla="*/ 4606681 w 7229348"/>
                <a:gd name="connsiteY246" fmla="*/ 4068386 h 4970575"/>
                <a:gd name="connsiteX247" fmla="*/ 4603258 w 7229348"/>
                <a:gd name="connsiteY247" fmla="*/ 4068386 h 4970575"/>
                <a:gd name="connsiteX248" fmla="*/ 2141995 w 7229348"/>
                <a:gd name="connsiteY248" fmla="*/ 4053046 h 4970575"/>
                <a:gd name="connsiteX249" fmla="*/ 2162025 w 7229348"/>
                <a:gd name="connsiteY249" fmla="*/ 4065724 h 4970575"/>
                <a:gd name="connsiteX250" fmla="*/ 2206524 w 7229348"/>
                <a:gd name="connsiteY250" fmla="*/ 4132409 h 4970575"/>
                <a:gd name="connsiteX251" fmla="*/ 2204623 w 7229348"/>
                <a:gd name="connsiteY251" fmla="*/ 4140650 h 4970575"/>
                <a:gd name="connsiteX252" fmla="*/ 2119809 w 7229348"/>
                <a:gd name="connsiteY252" fmla="*/ 4098560 h 4970575"/>
                <a:gd name="connsiteX253" fmla="*/ 2110934 w 7229348"/>
                <a:gd name="connsiteY253" fmla="*/ 4073204 h 4970575"/>
                <a:gd name="connsiteX254" fmla="*/ 2141995 w 7229348"/>
                <a:gd name="connsiteY254" fmla="*/ 4053554 h 4970575"/>
                <a:gd name="connsiteX255" fmla="*/ 4746137 w 7229348"/>
                <a:gd name="connsiteY255" fmla="*/ 4051778 h 4970575"/>
                <a:gd name="connsiteX256" fmla="*/ 4746137 w 7229348"/>
                <a:gd name="connsiteY256" fmla="*/ 4051778 h 4970575"/>
                <a:gd name="connsiteX257" fmla="*/ 4773267 w 7229348"/>
                <a:gd name="connsiteY257" fmla="*/ 4155483 h 4970575"/>
                <a:gd name="connsiteX258" fmla="*/ 2109159 w 7229348"/>
                <a:gd name="connsiteY258" fmla="*/ 4045313 h 4970575"/>
                <a:gd name="connsiteX259" fmla="*/ 2125640 w 7229348"/>
                <a:gd name="connsiteY259" fmla="*/ 4119097 h 4970575"/>
                <a:gd name="connsiteX260" fmla="*/ 2202594 w 7229348"/>
                <a:gd name="connsiteY260" fmla="*/ 4151172 h 4970575"/>
                <a:gd name="connsiteX261" fmla="*/ 2106243 w 7229348"/>
                <a:gd name="connsiteY261" fmla="*/ 4151172 h 4970575"/>
                <a:gd name="connsiteX262" fmla="*/ 2062632 w 7229348"/>
                <a:gd name="connsiteY262" fmla="*/ 4099194 h 4970575"/>
                <a:gd name="connsiteX263" fmla="*/ 2086212 w 7229348"/>
                <a:gd name="connsiteY263" fmla="*/ 4059892 h 4970575"/>
                <a:gd name="connsiteX264" fmla="*/ 2109159 w 7229348"/>
                <a:gd name="connsiteY264" fmla="*/ 4045947 h 4970575"/>
                <a:gd name="connsiteX265" fmla="*/ 2657346 w 7229348"/>
                <a:gd name="connsiteY265" fmla="*/ 4036692 h 4970575"/>
                <a:gd name="connsiteX266" fmla="*/ 2686619 w 7229348"/>
                <a:gd name="connsiteY266" fmla="*/ 4072279 h 4970575"/>
                <a:gd name="connsiteX267" fmla="*/ 2684604 w 7229348"/>
                <a:gd name="connsiteY267" fmla="*/ 4080811 h 4970575"/>
                <a:gd name="connsiteX268" fmla="*/ 2639471 w 7229348"/>
                <a:gd name="connsiteY268" fmla="*/ 4238903 h 4970575"/>
                <a:gd name="connsiteX269" fmla="*/ 2569616 w 7229348"/>
                <a:gd name="connsiteY269" fmla="*/ 4208476 h 4970575"/>
                <a:gd name="connsiteX270" fmla="*/ 2657346 w 7229348"/>
                <a:gd name="connsiteY270" fmla="*/ 4036692 h 4970575"/>
                <a:gd name="connsiteX271" fmla="*/ 1520023 w 7229348"/>
                <a:gd name="connsiteY271" fmla="*/ 4015013 h 4970575"/>
                <a:gd name="connsiteX272" fmla="*/ 1659479 w 7229348"/>
                <a:gd name="connsiteY272" fmla="*/ 4064583 h 4970575"/>
                <a:gd name="connsiteX273" fmla="*/ 1725402 w 7229348"/>
                <a:gd name="connsiteY273" fmla="*/ 4106166 h 4970575"/>
                <a:gd name="connsiteX274" fmla="*/ 1741503 w 7229348"/>
                <a:gd name="connsiteY274" fmla="*/ 4161188 h 4970575"/>
                <a:gd name="connsiteX275" fmla="*/ 1620684 w 7229348"/>
                <a:gd name="connsiteY275" fmla="*/ 4107054 h 4970575"/>
                <a:gd name="connsiteX276" fmla="*/ 1509373 w 7229348"/>
                <a:gd name="connsiteY276" fmla="*/ 4045313 h 4970575"/>
                <a:gd name="connsiteX277" fmla="*/ 4737135 w 7229348"/>
                <a:gd name="connsiteY277" fmla="*/ 4010449 h 4970575"/>
                <a:gd name="connsiteX278" fmla="*/ 4752856 w 7229348"/>
                <a:gd name="connsiteY278" fmla="*/ 4035805 h 4970575"/>
                <a:gd name="connsiteX279" fmla="*/ 4795833 w 7229348"/>
                <a:gd name="connsiteY279" fmla="*/ 4109209 h 4970575"/>
                <a:gd name="connsiteX280" fmla="*/ 4821189 w 7229348"/>
                <a:gd name="connsiteY280" fmla="*/ 4156244 h 4970575"/>
                <a:gd name="connsiteX281" fmla="*/ 4755138 w 7229348"/>
                <a:gd name="connsiteY281" fmla="*/ 4170696 h 4970575"/>
                <a:gd name="connsiteX282" fmla="*/ 4736882 w 7229348"/>
                <a:gd name="connsiteY282" fmla="*/ 4010068 h 4970575"/>
                <a:gd name="connsiteX283" fmla="*/ 4671211 w 7229348"/>
                <a:gd name="connsiteY283" fmla="*/ 3970894 h 4970575"/>
                <a:gd name="connsiteX284" fmla="*/ 4675141 w 7229348"/>
                <a:gd name="connsiteY284" fmla="*/ 3976980 h 4970575"/>
                <a:gd name="connsiteX285" fmla="*/ 4680720 w 7229348"/>
                <a:gd name="connsiteY285" fmla="*/ 3984840 h 4970575"/>
                <a:gd name="connsiteX286" fmla="*/ 4675141 w 7229348"/>
                <a:gd name="connsiteY286" fmla="*/ 3976472 h 4970575"/>
                <a:gd name="connsiteX287" fmla="*/ 4671211 w 7229348"/>
                <a:gd name="connsiteY287" fmla="*/ 3970894 h 4970575"/>
                <a:gd name="connsiteX288" fmla="*/ 4543292 w 7229348"/>
                <a:gd name="connsiteY288" fmla="*/ 3966330 h 4970575"/>
                <a:gd name="connsiteX289" fmla="*/ 4502090 w 7229348"/>
                <a:gd name="connsiteY289" fmla="*/ 3967725 h 4970575"/>
                <a:gd name="connsiteX290" fmla="*/ 4502090 w 7229348"/>
                <a:gd name="connsiteY290" fmla="*/ 3967725 h 4970575"/>
                <a:gd name="connsiteX291" fmla="*/ 4396230 w 7229348"/>
                <a:gd name="connsiteY291" fmla="*/ 4080684 h 4970575"/>
                <a:gd name="connsiteX292" fmla="*/ 4399273 w 7229348"/>
                <a:gd name="connsiteY292" fmla="*/ 4085248 h 4970575"/>
                <a:gd name="connsiteX293" fmla="*/ 4397371 w 7229348"/>
                <a:gd name="connsiteY293" fmla="*/ 4080938 h 4970575"/>
                <a:gd name="connsiteX294" fmla="*/ 4503357 w 7229348"/>
                <a:gd name="connsiteY294" fmla="*/ 3968105 h 4970575"/>
                <a:gd name="connsiteX295" fmla="*/ 4543546 w 7229348"/>
                <a:gd name="connsiteY295" fmla="*/ 3966457 h 4970575"/>
                <a:gd name="connsiteX296" fmla="*/ 1541955 w 7229348"/>
                <a:gd name="connsiteY296" fmla="*/ 3951624 h 4970575"/>
                <a:gd name="connsiteX297" fmla="*/ 1623220 w 7229348"/>
                <a:gd name="connsiteY297" fmla="*/ 3989657 h 4970575"/>
                <a:gd name="connsiteX298" fmla="*/ 1747589 w 7229348"/>
                <a:gd name="connsiteY298" fmla="*/ 4068767 h 4970575"/>
                <a:gd name="connsiteX299" fmla="*/ 1754308 w 7229348"/>
                <a:gd name="connsiteY299" fmla="*/ 4106800 h 4970575"/>
                <a:gd name="connsiteX300" fmla="*/ 1525221 w 7229348"/>
                <a:gd name="connsiteY300" fmla="*/ 4000434 h 4970575"/>
                <a:gd name="connsiteX301" fmla="*/ 2087987 w 7229348"/>
                <a:gd name="connsiteY301" fmla="*/ 3950610 h 4970575"/>
                <a:gd name="connsiteX302" fmla="*/ 2102439 w 7229348"/>
                <a:gd name="connsiteY302" fmla="*/ 3998278 h 4970575"/>
                <a:gd name="connsiteX303" fmla="*/ 2072140 w 7229348"/>
                <a:gd name="connsiteY303" fmla="*/ 4015647 h 4970575"/>
                <a:gd name="connsiteX304" fmla="*/ 2050588 w 7229348"/>
                <a:gd name="connsiteY304" fmla="*/ 4169682 h 4970575"/>
                <a:gd name="connsiteX305" fmla="*/ 2215399 w 7229348"/>
                <a:gd name="connsiteY305" fmla="*/ 4276429 h 4970575"/>
                <a:gd name="connsiteX306" fmla="*/ 2273843 w 7229348"/>
                <a:gd name="connsiteY306" fmla="*/ 4300010 h 4970575"/>
                <a:gd name="connsiteX307" fmla="*/ 1885143 w 7229348"/>
                <a:gd name="connsiteY307" fmla="*/ 4197573 h 4970575"/>
                <a:gd name="connsiteX308" fmla="*/ 1995059 w 7229348"/>
                <a:gd name="connsiteY308" fmla="*/ 4025789 h 4970575"/>
                <a:gd name="connsiteX309" fmla="*/ 2088621 w 7229348"/>
                <a:gd name="connsiteY309" fmla="*/ 3950990 h 4970575"/>
                <a:gd name="connsiteX310" fmla="*/ 4731050 w 7229348"/>
                <a:gd name="connsiteY310" fmla="*/ 3940087 h 4970575"/>
                <a:gd name="connsiteX311" fmla="*/ 4885592 w 7229348"/>
                <a:gd name="connsiteY311" fmla="*/ 4143946 h 4970575"/>
                <a:gd name="connsiteX312" fmla="*/ 4841093 w 7229348"/>
                <a:gd name="connsiteY312" fmla="*/ 4152820 h 4970575"/>
                <a:gd name="connsiteX313" fmla="*/ 4731050 w 7229348"/>
                <a:gd name="connsiteY313" fmla="*/ 3962654 h 4970575"/>
                <a:gd name="connsiteX314" fmla="*/ 4731050 w 7229348"/>
                <a:gd name="connsiteY314" fmla="*/ 3939960 h 4970575"/>
                <a:gd name="connsiteX315" fmla="*/ 1562620 w 7229348"/>
                <a:gd name="connsiteY315" fmla="*/ 3907505 h 4970575"/>
                <a:gd name="connsiteX316" fmla="*/ 1596216 w 7229348"/>
                <a:gd name="connsiteY316" fmla="*/ 3915366 h 4970575"/>
                <a:gd name="connsiteX317" fmla="*/ 1755449 w 7229348"/>
                <a:gd name="connsiteY317" fmla="*/ 4020591 h 4970575"/>
                <a:gd name="connsiteX318" fmla="*/ 1771170 w 7229348"/>
                <a:gd name="connsiteY318" fmla="*/ 4057737 h 4970575"/>
                <a:gd name="connsiteX319" fmla="*/ 1764196 w 7229348"/>
                <a:gd name="connsiteY319" fmla="*/ 4062174 h 4970575"/>
                <a:gd name="connsiteX320" fmla="*/ 1548674 w 7229348"/>
                <a:gd name="connsiteY320" fmla="*/ 3934383 h 4970575"/>
                <a:gd name="connsiteX321" fmla="*/ 1563127 w 7229348"/>
                <a:gd name="connsiteY321" fmla="*/ 3907505 h 4970575"/>
                <a:gd name="connsiteX322" fmla="*/ 1757984 w 7229348"/>
                <a:gd name="connsiteY322" fmla="*/ 3761457 h 4970575"/>
                <a:gd name="connsiteX323" fmla="*/ 1767493 w 7229348"/>
                <a:gd name="connsiteY323" fmla="*/ 3762091 h 4970575"/>
                <a:gd name="connsiteX324" fmla="*/ 1767493 w 7229348"/>
                <a:gd name="connsiteY324" fmla="*/ 4009688 h 4970575"/>
                <a:gd name="connsiteX325" fmla="*/ 1708161 w 7229348"/>
                <a:gd name="connsiteY325" fmla="*/ 3961513 h 4970575"/>
                <a:gd name="connsiteX326" fmla="*/ 1703597 w 7229348"/>
                <a:gd name="connsiteY326" fmla="*/ 3945032 h 4970575"/>
                <a:gd name="connsiteX327" fmla="*/ 1757984 w 7229348"/>
                <a:gd name="connsiteY327" fmla="*/ 3761457 h 4970575"/>
                <a:gd name="connsiteX328" fmla="*/ 2214384 w 7229348"/>
                <a:gd name="connsiteY328" fmla="*/ 3716198 h 4970575"/>
                <a:gd name="connsiteX329" fmla="*/ 2232640 w 7229348"/>
                <a:gd name="connsiteY329" fmla="*/ 3848427 h 4970575"/>
                <a:gd name="connsiteX330" fmla="*/ 2269026 w 7229348"/>
                <a:gd name="connsiteY330" fmla="*/ 3956188 h 4970575"/>
                <a:gd name="connsiteX331" fmla="*/ 2345092 w 7229348"/>
                <a:gd name="connsiteY331" fmla="*/ 4120999 h 4970575"/>
                <a:gd name="connsiteX332" fmla="*/ 2256348 w 7229348"/>
                <a:gd name="connsiteY332" fmla="*/ 4133043 h 4970575"/>
                <a:gd name="connsiteX333" fmla="*/ 2215906 w 7229348"/>
                <a:gd name="connsiteY333" fmla="*/ 4118083 h 4970575"/>
                <a:gd name="connsiteX334" fmla="*/ 2150108 w 7229348"/>
                <a:gd name="connsiteY334" fmla="*/ 4000307 h 4970575"/>
                <a:gd name="connsiteX335" fmla="*/ 2118667 w 7229348"/>
                <a:gd name="connsiteY335" fmla="*/ 3890264 h 4970575"/>
                <a:gd name="connsiteX336" fmla="*/ 2126021 w 7229348"/>
                <a:gd name="connsiteY336" fmla="*/ 3844243 h 4970575"/>
                <a:gd name="connsiteX337" fmla="*/ 2213497 w 7229348"/>
                <a:gd name="connsiteY337" fmla="*/ 3716578 h 4970575"/>
                <a:gd name="connsiteX338" fmla="*/ 3390629 w 7229348"/>
                <a:gd name="connsiteY338" fmla="*/ 3690842 h 4970575"/>
                <a:gd name="connsiteX339" fmla="*/ 3574710 w 7229348"/>
                <a:gd name="connsiteY339" fmla="*/ 3691730 h 4970575"/>
                <a:gd name="connsiteX340" fmla="*/ 3390629 w 7229348"/>
                <a:gd name="connsiteY340" fmla="*/ 3690842 h 4970575"/>
                <a:gd name="connsiteX341" fmla="*/ 5846948 w 7229348"/>
                <a:gd name="connsiteY341" fmla="*/ 3685137 h 4970575"/>
                <a:gd name="connsiteX342" fmla="*/ 5862669 w 7229348"/>
                <a:gd name="connsiteY342" fmla="*/ 3685771 h 4970575"/>
                <a:gd name="connsiteX343" fmla="*/ 6240720 w 7229348"/>
                <a:gd name="connsiteY343" fmla="*/ 3731538 h 4970575"/>
                <a:gd name="connsiteX344" fmla="*/ 6714742 w 7229348"/>
                <a:gd name="connsiteY344" fmla="*/ 3753724 h 4970575"/>
                <a:gd name="connsiteX345" fmla="*/ 7181031 w 7229348"/>
                <a:gd name="connsiteY345" fmla="*/ 3776544 h 4970575"/>
                <a:gd name="connsiteX346" fmla="*/ 7190919 w 7229348"/>
                <a:gd name="connsiteY346" fmla="*/ 3777305 h 4970575"/>
                <a:gd name="connsiteX347" fmla="*/ 7192186 w 7229348"/>
                <a:gd name="connsiteY347" fmla="*/ 3784658 h 4970575"/>
                <a:gd name="connsiteX348" fmla="*/ 7155928 w 7229348"/>
                <a:gd name="connsiteY348" fmla="*/ 3792518 h 4970575"/>
                <a:gd name="connsiteX349" fmla="*/ 6891090 w 7229348"/>
                <a:gd name="connsiteY349" fmla="*/ 3779840 h 4970575"/>
                <a:gd name="connsiteX350" fmla="*/ 6478555 w 7229348"/>
                <a:gd name="connsiteY350" fmla="*/ 3759429 h 4970575"/>
                <a:gd name="connsiteX351" fmla="*/ 6018986 w 7229348"/>
                <a:gd name="connsiteY351" fmla="*/ 3735849 h 4970575"/>
                <a:gd name="connsiteX352" fmla="*/ 5841497 w 7229348"/>
                <a:gd name="connsiteY352" fmla="*/ 3707450 h 4970575"/>
                <a:gd name="connsiteX353" fmla="*/ 5847455 w 7229348"/>
                <a:gd name="connsiteY353" fmla="*/ 3685137 h 4970575"/>
                <a:gd name="connsiteX354" fmla="*/ 1735545 w 7229348"/>
                <a:gd name="connsiteY354" fmla="*/ 3650020 h 4970575"/>
                <a:gd name="connsiteX355" fmla="*/ 1744419 w 7229348"/>
                <a:gd name="connsiteY355" fmla="*/ 3650780 h 4970575"/>
                <a:gd name="connsiteX356" fmla="*/ 1749744 w 7229348"/>
                <a:gd name="connsiteY356" fmla="*/ 3749667 h 4970575"/>
                <a:gd name="connsiteX357" fmla="*/ 1689144 w 7229348"/>
                <a:gd name="connsiteY357" fmla="*/ 3947060 h 4970575"/>
                <a:gd name="connsiteX358" fmla="*/ 1649083 w 7229348"/>
                <a:gd name="connsiteY358" fmla="*/ 3923479 h 4970575"/>
                <a:gd name="connsiteX359" fmla="*/ 1735545 w 7229348"/>
                <a:gd name="connsiteY359" fmla="*/ 3650020 h 4970575"/>
                <a:gd name="connsiteX360" fmla="*/ 5678334 w 7229348"/>
                <a:gd name="connsiteY360" fmla="*/ 3634680 h 4970575"/>
                <a:gd name="connsiteX361" fmla="*/ 5812464 w 7229348"/>
                <a:gd name="connsiteY361" fmla="*/ 3669671 h 4970575"/>
                <a:gd name="connsiteX362" fmla="*/ 5819311 w 7229348"/>
                <a:gd name="connsiteY362" fmla="*/ 3701872 h 4970575"/>
                <a:gd name="connsiteX363" fmla="*/ 5675038 w 7229348"/>
                <a:gd name="connsiteY363" fmla="*/ 3641526 h 4970575"/>
                <a:gd name="connsiteX364" fmla="*/ 5678334 w 7229348"/>
                <a:gd name="connsiteY364" fmla="*/ 3634680 h 4970575"/>
                <a:gd name="connsiteX365" fmla="*/ 1672790 w 7229348"/>
                <a:gd name="connsiteY365" fmla="*/ 3634680 h 4970575"/>
                <a:gd name="connsiteX366" fmla="*/ 1568452 w 7229348"/>
                <a:gd name="connsiteY366" fmla="*/ 3894701 h 4970575"/>
                <a:gd name="connsiteX367" fmla="*/ 1672790 w 7229348"/>
                <a:gd name="connsiteY367" fmla="*/ 3634680 h 4970575"/>
                <a:gd name="connsiteX368" fmla="*/ 1708922 w 7229348"/>
                <a:gd name="connsiteY368" fmla="*/ 3608056 h 4970575"/>
                <a:gd name="connsiteX369" fmla="*/ 1731235 w 7229348"/>
                <a:gd name="connsiteY369" fmla="*/ 3622889 h 4970575"/>
                <a:gd name="connsiteX370" fmla="*/ 1636024 w 7229348"/>
                <a:gd name="connsiteY370" fmla="*/ 3916887 h 4970575"/>
                <a:gd name="connsiteX371" fmla="*/ 1588229 w 7229348"/>
                <a:gd name="connsiteY371" fmla="*/ 3896476 h 4970575"/>
                <a:gd name="connsiteX372" fmla="*/ 1708795 w 7229348"/>
                <a:gd name="connsiteY372" fmla="*/ 3608183 h 4970575"/>
                <a:gd name="connsiteX373" fmla="*/ 3846395 w 7229348"/>
                <a:gd name="connsiteY373" fmla="*/ 3602478 h 4970575"/>
                <a:gd name="connsiteX374" fmla="*/ 3846395 w 7229348"/>
                <a:gd name="connsiteY374" fmla="*/ 3602478 h 4970575"/>
                <a:gd name="connsiteX375" fmla="*/ 3846395 w 7229348"/>
                <a:gd name="connsiteY375" fmla="*/ 3603112 h 4970575"/>
                <a:gd name="connsiteX376" fmla="*/ 3861481 w 7229348"/>
                <a:gd name="connsiteY376" fmla="*/ 3605141 h 4970575"/>
                <a:gd name="connsiteX377" fmla="*/ 3874920 w 7229348"/>
                <a:gd name="connsiteY377" fmla="*/ 3609831 h 4970575"/>
                <a:gd name="connsiteX378" fmla="*/ 3885315 w 7229348"/>
                <a:gd name="connsiteY378" fmla="*/ 3660543 h 4970575"/>
                <a:gd name="connsiteX379" fmla="*/ 3846014 w 7229348"/>
                <a:gd name="connsiteY379" fmla="*/ 3603112 h 4970575"/>
                <a:gd name="connsiteX380" fmla="*/ 3846014 w 7229348"/>
                <a:gd name="connsiteY380" fmla="*/ 3603112 h 4970575"/>
                <a:gd name="connsiteX381" fmla="*/ 3845381 w 7229348"/>
                <a:gd name="connsiteY381" fmla="*/ 3602352 h 4970575"/>
                <a:gd name="connsiteX382" fmla="*/ 3846395 w 7229348"/>
                <a:gd name="connsiteY382" fmla="*/ 3602478 h 4970575"/>
                <a:gd name="connsiteX383" fmla="*/ 3846395 w 7229348"/>
                <a:gd name="connsiteY383" fmla="*/ 3602478 h 4970575"/>
                <a:gd name="connsiteX384" fmla="*/ 3846395 w 7229348"/>
                <a:gd name="connsiteY384" fmla="*/ 3602478 h 4970575"/>
                <a:gd name="connsiteX385" fmla="*/ 2571517 w 7229348"/>
                <a:gd name="connsiteY385" fmla="*/ 3593224 h 4970575"/>
                <a:gd name="connsiteX386" fmla="*/ 2571517 w 7229348"/>
                <a:gd name="connsiteY386" fmla="*/ 3593224 h 4970575"/>
                <a:gd name="connsiteX387" fmla="*/ 2554529 w 7229348"/>
                <a:gd name="connsiteY387" fmla="*/ 3663838 h 4970575"/>
                <a:gd name="connsiteX388" fmla="*/ 2604099 w 7229348"/>
                <a:gd name="connsiteY388" fmla="*/ 3769318 h 4970575"/>
                <a:gd name="connsiteX389" fmla="*/ 2538936 w 7229348"/>
                <a:gd name="connsiteY389" fmla="*/ 3803294 h 4970575"/>
                <a:gd name="connsiteX390" fmla="*/ 2502677 w 7229348"/>
                <a:gd name="connsiteY390" fmla="*/ 3783263 h 4970575"/>
                <a:gd name="connsiteX391" fmla="*/ 2571517 w 7229348"/>
                <a:gd name="connsiteY391" fmla="*/ 3593097 h 4970575"/>
                <a:gd name="connsiteX392" fmla="*/ 3801262 w 7229348"/>
                <a:gd name="connsiteY392" fmla="*/ 3585617 h 4970575"/>
                <a:gd name="connsiteX393" fmla="*/ 3817236 w 7229348"/>
                <a:gd name="connsiteY393" fmla="*/ 3587772 h 4970575"/>
                <a:gd name="connsiteX394" fmla="*/ 3846521 w 7229348"/>
                <a:gd name="connsiteY394" fmla="*/ 3602605 h 4970575"/>
                <a:gd name="connsiteX395" fmla="*/ 3855269 w 7229348"/>
                <a:gd name="connsiteY395" fmla="*/ 3619593 h 4970575"/>
                <a:gd name="connsiteX396" fmla="*/ 3843606 w 7229348"/>
                <a:gd name="connsiteY396" fmla="*/ 3642667 h 4970575"/>
                <a:gd name="connsiteX397" fmla="*/ 3791627 w 7229348"/>
                <a:gd name="connsiteY397" fmla="*/ 3642667 h 4970575"/>
                <a:gd name="connsiteX398" fmla="*/ 3761454 w 7229348"/>
                <a:gd name="connsiteY398" fmla="*/ 3614649 h 4970575"/>
                <a:gd name="connsiteX399" fmla="*/ 3784020 w 7229348"/>
                <a:gd name="connsiteY399" fmla="*/ 3592463 h 4970575"/>
                <a:gd name="connsiteX400" fmla="*/ 3801262 w 7229348"/>
                <a:gd name="connsiteY400" fmla="*/ 3585997 h 4970575"/>
                <a:gd name="connsiteX401" fmla="*/ 3842084 w 7229348"/>
                <a:gd name="connsiteY401" fmla="*/ 3554430 h 4970575"/>
                <a:gd name="connsiteX402" fmla="*/ 3934125 w 7229348"/>
                <a:gd name="connsiteY402" fmla="*/ 3610719 h 4970575"/>
                <a:gd name="connsiteX403" fmla="*/ 3824082 w 7229348"/>
                <a:gd name="connsiteY403" fmla="*/ 3579278 h 4970575"/>
                <a:gd name="connsiteX404" fmla="*/ 3842084 w 7229348"/>
                <a:gd name="connsiteY404" fmla="*/ 3553922 h 4970575"/>
                <a:gd name="connsiteX405" fmla="*/ 4983084 w 7229348"/>
                <a:gd name="connsiteY405" fmla="*/ 3517664 h 4970575"/>
                <a:gd name="connsiteX406" fmla="*/ 5018836 w 7229348"/>
                <a:gd name="connsiteY406" fmla="*/ 3591829 h 4970575"/>
                <a:gd name="connsiteX407" fmla="*/ 4978521 w 7229348"/>
                <a:gd name="connsiteY407" fmla="*/ 3591829 h 4970575"/>
                <a:gd name="connsiteX408" fmla="*/ 4983084 w 7229348"/>
                <a:gd name="connsiteY408" fmla="*/ 3517664 h 4970575"/>
                <a:gd name="connsiteX409" fmla="*/ 2676996 w 7229348"/>
                <a:gd name="connsiteY409" fmla="*/ 3515128 h 4970575"/>
                <a:gd name="connsiteX410" fmla="*/ 2676996 w 7229348"/>
                <a:gd name="connsiteY410" fmla="*/ 3515128 h 4970575"/>
                <a:gd name="connsiteX411" fmla="*/ 2710973 w 7229348"/>
                <a:gd name="connsiteY411" fmla="*/ 3527172 h 4970575"/>
                <a:gd name="connsiteX412" fmla="*/ 2714142 w 7229348"/>
                <a:gd name="connsiteY412" fmla="*/ 3599562 h 4970575"/>
                <a:gd name="connsiteX413" fmla="*/ 2691956 w 7229348"/>
                <a:gd name="connsiteY413" fmla="*/ 3555063 h 4970575"/>
                <a:gd name="connsiteX414" fmla="*/ 2641245 w 7229348"/>
                <a:gd name="connsiteY414" fmla="*/ 3544541 h 4970575"/>
                <a:gd name="connsiteX415" fmla="*/ 2606128 w 7229348"/>
                <a:gd name="connsiteY415" fmla="*/ 3630242 h 4970575"/>
                <a:gd name="connsiteX416" fmla="*/ 2624637 w 7229348"/>
                <a:gd name="connsiteY416" fmla="*/ 3733947 h 4970575"/>
                <a:gd name="connsiteX417" fmla="*/ 2609424 w 7229348"/>
                <a:gd name="connsiteY417" fmla="*/ 3754358 h 4970575"/>
                <a:gd name="connsiteX418" fmla="*/ 2562250 w 7229348"/>
                <a:gd name="connsiteY418" fmla="*/ 3726708 h 4970575"/>
                <a:gd name="connsiteX419" fmla="*/ 2560995 w 7229348"/>
                <a:gd name="connsiteY419" fmla="*/ 3717212 h 4970575"/>
                <a:gd name="connsiteX420" fmla="*/ 2635794 w 7229348"/>
                <a:gd name="connsiteY420" fmla="*/ 3530849 h 4970575"/>
                <a:gd name="connsiteX421" fmla="*/ 2675856 w 7229348"/>
                <a:gd name="connsiteY421" fmla="*/ 3515128 h 4970575"/>
                <a:gd name="connsiteX422" fmla="*/ 4948347 w 7229348"/>
                <a:gd name="connsiteY422" fmla="*/ 3505113 h 4970575"/>
                <a:gd name="connsiteX423" fmla="*/ 4964701 w 7229348"/>
                <a:gd name="connsiteY423" fmla="*/ 3520960 h 4970575"/>
                <a:gd name="connsiteX424" fmla="*/ 4962166 w 7229348"/>
                <a:gd name="connsiteY424" fmla="*/ 3597027 h 4970575"/>
                <a:gd name="connsiteX425" fmla="*/ 4935162 w 7229348"/>
                <a:gd name="connsiteY425" fmla="*/ 3597027 h 4970575"/>
                <a:gd name="connsiteX426" fmla="*/ 4932120 w 7229348"/>
                <a:gd name="connsiteY426" fmla="*/ 3588659 h 4970575"/>
                <a:gd name="connsiteX427" fmla="*/ 4933515 w 7229348"/>
                <a:gd name="connsiteY427" fmla="*/ 3522481 h 4970575"/>
                <a:gd name="connsiteX428" fmla="*/ 4948347 w 7229348"/>
                <a:gd name="connsiteY428" fmla="*/ 3505620 h 4970575"/>
                <a:gd name="connsiteX429" fmla="*/ 5833002 w 7229348"/>
                <a:gd name="connsiteY429" fmla="*/ 3488632 h 4970575"/>
                <a:gd name="connsiteX430" fmla="*/ 5833002 w 7229348"/>
                <a:gd name="connsiteY430" fmla="*/ 3657246 h 4970575"/>
                <a:gd name="connsiteX431" fmla="*/ 5630158 w 7229348"/>
                <a:gd name="connsiteY431" fmla="*/ 3612367 h 4970575"/>
                <a:gd name="connsiteX432" fmla="*/ 5621537 w 7229348"/>
                <a:gd name="connsiteY432" fmla="*/ 3545555 h 4970575"/>
                <a:gd name="connsiteX433" fmla="*/ 2464137 w 7229348"/>
                <a:gd name="connsiteY433" fmla="*/ 3485462 h 4970575"/>
                <a:gd name="connsiteX434" fmla="*/ 2468954 w 7229348"/>
                <a:gd name="connsiteY434" fmla="*/ 3487110 h 4970575"/>
                <a:gd name="connsiteX435" fmla="*/ 2446641 w 7229348"/>
                <a:gd name="connsiteY435" fmla="*/ 3563938 h 4970575"/>
                <a:gd name="connsiteX436" fmla="*/ 2437767 w 7229348"/>
                <a:gd name="connsiteY436" fmla="*/ 3660289 h 4970575"/>
                <a:gd name="connsiteX437" fmla="*/ 2467560 w 7229348"/>
                <a:gd name="connsiteY437" fmla="*/ 3858442 h 4970575"/>
                <a:gd name="connsiteX438" fmla="*/ 2481505 w 7229348"/>
                <a:gd name="connsiteY438" fmla="*/ 3937805 h 4970575"/>
                <a:gd name="connsiteX439" fmla="*/ 2481505 w 7229348"/>
                <a:gd name="connsiteY439" fmla="*/ 4008547 h 4970575"/>
                <a:gd name="connsiteX440" fmla="*/ 2579504 w 7229348"/>
                <a:gd name="connsiteY440" fmla="*/ 4006138 h 4970575"/>
                <a:gd name="connsiteX441" fmla="*/ 2623116 w 7229348"/>
                <a:gd name="connsiteY441" fmla="*/ 4076373 h 4970575"/>
                <a:gd name="connsiteX442" fmla="*/ 2573673 w 7229348"/>
                <a:gd name="connsiteY442" fmla="*/ 4169048 h 4970575"/>
                <a:gd name="connsiteX443" fmla="*/ 2492916 w 7229348"/>
                <a:gd name="connsiteY443" fmla="*/ 4183881 h 4970575"/>
                <a:gd name="connsiteX444" fmla="*/ 2376153 w 7229348"/>
                <a:gd name="connsiteY444" fmla="*/ 4127465 h 4970575"/>
                <a:gd name="connsiteX445" fmla="*/ 2348895 w 7229348"/>
                <a:gd name="connsiteY445" fmla="*/ 4102109 h 4970575"/>
                <a:gd name="connsiteX446" fmla="*/ 2270928 w 7229348"/>
                <a:gd name="connsiteY446" fmla="*/ 3927536 h 4970575"/>
                <a:gd name="connsiteX447" fmla="*/ 2232894 w 7229348"/>
                <a:gd name="connsiteY447" fmla="*/ 3712014 h 4970575"/>
                <a:gd name="connsiteX448" fmla="*/ 2246460 w 7229348"/>
                <a:gd name="connsiteY448" fmla="*/ 3683489 h 4970575"/>
                <a:gd name="connsiteX449" fmla="*/ 2404171 w 7229348"/>
                <a:gd name="connsiteY449" fmla="*/ 3535413 h 4970575"/>
                <a:gd name="connsiteX450" fmla="*/ 2463503 w 7229348"/>
                <a:gd name="connsiteY450" fmla="*/ 3485462 h 4970575"/>
                <a:gd name="connsiteX451" fmla="*/ 3313548 w 7229348"/>
                <a:gd name="connsiteY451" fmla="*/ 3483180 h 4970575"/>
                <a:gd name="connsiteX452" fmla="*/ 3331804 w 7229348"/>
                <a:gd name="connsiteY452" fmla="*/ 3503718 h 4970575"/>
                <a:gd name="connsiteX453" fmla="*/ 3365907 w 7229348"/>
                <a:gd name="connsiteY453" fmla="*/ 3756006 h 4970575"/>
                <a:gd name="connsiteX454" fmla="*/ 3353229 w 7229348"/>
                <a:gd name="connsiteY454" fmla="*/ 3758035 h 4970575"/>
                <a:gd name="connsiteX455" fmla="*/ 3302518 w 7229348"/>
                <a:gd name="connsiteY455" fmla="*/ 3491041 h 4970575"/>
                <a:gd name="connsiteX456" fmla="*/ 3313548 w 7229348"/>
                <a:gd name="connsiteY456" fmla="*/ 3483180 h 4970575"/>
                <a:gd name="connsiteX457" fmla="*/ 5979177 w 7229348"/>
                <a:gd name="connsiteY457" fmla="*/ 3476588 h 4970575"/>
                <a:gd name="connsiteX458" fmla="*/ 5979177 w 7229348"/>
                <a:gd name="connsiteY458" fmla="*/ 3476588 h 4970575"/>
                <a:gd name="connsiteX459" fmla="*/ 6328070 w 7229348"/>
                <a:gd name="connsiteY459" fmla="*/ 3485209 h 4970575"/>
                <a:gd name="connsiteX460" fmla="*/ 6695726 w 7229348"/>
                <a:gd name="connsiteY460" fmla="*/ 3503211 h 4970575"/>
                <a:gd name="connsiteX461" fmla="*/ 7175452 w 7229348"/>
                <a:gd name="connsiteY461" fmla="*/ 3526792 h 4970575"/>
                <a:gd name="connsiteX462" fmla="*/ 7209556 w 7229348"/>
                <a:gd name="connsiteY462" fmla="*/ 3548978 h 4970575"/>
                <a:gd name="connsiteX463" fmla="*/ 7207908 w 7229348"/>
                <a:gd name="connsiteY463" fmla="*/ 3751822 h 4970575"/>
                <a:gd name="connsiteX464" fmla="*/ 7187496 w 7229348"/>
                <a:gd name="connsiteY464" fmla="*/ 3760443 h 4970575"/>
                <a:gd name="connsiteX465" fmla="*/ 6569201 w 7229348"/>
                <a:gd name="connsiteY465" fmla="*/ 3731031 h 4970575"/>
                <a:gd name="connsiteX466" fmla="*/ 6237297 w 7229348"/>
                <a:gd name="connsiteY466" fmla="*/ 3715310 h 4970575"/>
                <a:gd name="connsiteX467" fmla="*/ 5867106 w 7229348"/>
                <a:gd name="connsiteY467" fmla="*/ 3670051 h 4970575"/>
                <a:gd name="connsiteX468" fmla="*/ 5850751 w 7229348"/>
                <a:gd name="connsiteY468" fmla="*/ 3664346 h 4970575"/>
                <a:gd name="connsiteX469" fmla="*/ 5850751 w 7229348"/>
                <a:gd name="connsiteY469" fmla="*/ 3487744 h 4970575"/>
                <a:gd name="connsiteX470" fmla="*/ 5977529 w 7229348"/>
                <a:gd name="connsiteY470" fmla="*/ 3476588 h 4970575"/>
                <a:gd name="connsiteX471" fmla="*/ 5106566 w 7229348"/>
                <a:gd name="connsiteY471" fmla="*/ 3474432 h 4970575"/>
                <a:gd name="connsiteX472" fmla="*/ 5162728 w 7229348"/>
                <a:gd name="connsiteY472" fmla="*/ 3527679 h 4970575"/>
                <a:gd name="connsiteX473" fmla="*/ 5180477 w 7229348"/>
                <a:gd name="connsiteY473" fmla="*/ 3690208 h 4970575"/>
                <a:gd name="connsiteX474" fmla="*/ 5163362 w 7229348"/>
                <a:gd name="connsiteY474" fmla="*/ 3709098 h 4970575"/>
                <a:gd name="connsiteX475" fmla="*/ 5136866 w 7229348"/>
                <a:gd name="connsiteY475" fmla="*/ 3695153 h 4970575"/>
                <a:gd name="connsiteX476" fmla="*/ 5106566 w 7229348"/>
                <a:gd name="connsiteY476" fmla="*/ 3474432 h 4970575"/>
                <a:gd name="connsiteX477" fmla="*/ 4198837 w 7229348"/>
                <a:gd name="connsiteY477" fmla="*/ 3469869 h 4970575"/>
                <a:gd name="connsiteX478" fmla="*/ 4198837 w 7229348"/>
                <a:gd name="connsiteY478" fmla="*/ 3469869 h 4970575"/>
                <a:gd name="connsiteX479" fmla="*/ 4331700 w 7229348"/>
                <a:gd name="connsiteY479" fmla="*/ 3833087 h 4970575"/>
                <a:gd name="connsiteX480" fmla="*/ 4224193 w 7229348"/>
                <a:gd name="connsiteY480" fmla="*/ 3871120 h 4970575"/>
                <a:gd name="connsiteX481" fmla="*/ 4180327 w 7229348"/>
                <a:gd name="connsiteY481" fmla="*/ 3721396 h 4970575"/>
                <a:gd name="connsiteX482" fmla="*/ 4138491 w 7229348"/>
                <a:gd name="connsiteY482" fmla="*/ 3606408 h 4970575"/>
                <a:gd name="connsiteX483" fmla="*/ 4135955 w 7229348"/>
                <a:gd name="connsiteY483" fmla="*/ 3583208 h 4970575"/>
                <a:gd name="connsiteX484" fmla="*/ 4199344 w 7229348"/>
                <a:gd name="connsiteY484" fmla="*/ 3469869 h 4970575"/>
                <a:gd name="connsiteX485" fmla="*/ 5558782 w 7229348"/>
                <a:gd name="connsiteY485" fmla="*/ 3449331 h 4970575"/>
                <a:gd name="connsiteX486" fmla="*/ 5585406 w 7229348"/>
                <a:gd name="connsiteY486" fmla="*/ 3483941 h 4970575"/>
                <a:gd name="connsiteX487" fmla="*/ 5611776 w 7229348"/>
                <a:gd name="connsiteY487" fmla="*/ 3655725 h 4970575"/>
                <a:gd name="connsiteX488" fmla="*/ 5592125 w 7229348"/>
                <a:gd name="connsiteY488" fmla="*/ 3688433 h 4970575"/>
                <a:gd name="connsiteX489" fmla="*/ 5554091 w 7229348"/>
                <a:gd name="connsiteY489" fmla="*/ 3662064 h 4970575"/>
                <a:gd name="connsiteX490" fmla="*/ 5552443 w 7229348"/>
                <a:gd name="connsiteY490" fmla="*/ 3455035 h 4970575"/>
                <a:gd name="connsiteX491" fmla="*/ 5233090 w 7229348"/>
                <a:gd name="connsiteY491" fmla="*/ 3439822 h 4970575"/>
                <a:gd name="connsiteX492" fmla="*/ 5233090 w 7229348"/>
                <a:gd name="connsiteY492" fmla="*/ 3439822 h 4970575"/>
                <a:gd name="connsiteX493" fmla="*/ 5233090 w 7229348"/>
                <a:gd name="connsiteY493" fmla="*/ 3579278 h 4970575"/>
                <a:gd name="connsiteX494" fmla="*/ 5240951 w 7229348"/>
                <a:gd name="connsiteY494" fmla="*/ 3633666 h 4970575"/>
                <a:gd name="connsiteX495" fmla="*/ 5237907 w 7229348"/>
                <a:gd name="connsiteY495" fmla="*/ 3686532 h 4970575"/>
                <a:gd name="connsiteX496" fmla="*/ 5216990 w 7229348"/>
                <a:gd name="connsiteY496" fmla="*/ 3698576 h 4970575"/>
                <a:gd name="connsiteX497" fmla="*/ 5196198 w 7229348"/>
                <a:gd name="connsiteY497" fmla="*/ 3681334 h 4970575"/>
                <a:gd name="connsiteX498" fmla="*/ 5183520 w 7229348"/>
                <a:gd name="connsiteY498" fmla="*/ 3601591 h 4970575"/>
                <a:gd name="connsiteX499" fmla="*/ 5172870 w 7229348"/>
                <a:gd name="connsiteY499" fmla="*/ 3490914 h 4970575"/>
                <a:gd name="connsiteX500" fmla="*/ 5180224 w 7229348"/>
                <a:gd name="connsiteY500" fmla="*/ 3470629 h 4970575"/>
                <a:gd name="connsiteX501" fmla="*/ 5232456 w 7229348"/>
                <a:gd name="connsiteY501" fmla="*/ 3439188 h 4970575"/>
                <a:gd name="connsiteX502" fmla="*/ 5434921 w 7229348"/>
                <a:gd name="connsiteY502" fmla="*/ 3432089 h 4970575"/>
                <a:gd name="connsiteX503" fmla="*/ 5449880 w 7229348"/>
                <a:gd name="connsiteY503" fmla="*/ 3433737 h 4970575"/>
                <a:gd name="connsiteX504" fmla="*/ 5459008 w 7229348"/>
                <a:gd name="connsiteY504" fmla="*/ 3455923 h 4970575"/>
                <a:gd name="connsiteX505" fmla="*/ 5475363 w 7229348"/>
                <a:gd name="connsiteY505" fmla="*/ 3670051 h 4970575"/>
                <a:gd name="connsiteX506" fmla="*/ 5451781 w 7229348"/>
                <a:gd name="connsiteY506" fmla="*/ 3707070 h 4970575"/>
                <a:gd name="connsiteX507" fmla="*/ 5418946 w 7229348"/>
                <a:gd name="connsiteY507" fmla="*/ 3686405 h 4970575"/>
                <a:gd name="connsiteX508" fmla="*/ 5396253 w 7229348"/>
                <a:gd name="connsiteY508" fmla="*/ 3562543 h 4970575"/>
                <a:gd name="connsiteX509" fmla="*/ 5401958 w 7229348"/>
                <a:gd name="connsiteY509" fmla="*/ 3477475 h 4970575"/>
                <a:gd name="connsiteX510" fmla="*/ 5422370 w 7229348"/>
                <a:gd name="connsiteY510" fmla="*/ 3436780 h 4970575"/>
                <a:gd name="connsiteX511" fmla="*/ 5435047 w 7229348"/>
                <a:gd name="connsiteY511" fmla="*/ 3432089 h 4970575"/>
                <a:gd name="connsiteX512" fmla="*/ 5339330 w 7229348"/>
                <a:gd name="connsiteY512" fmla="*/ 3432089 h 4970575"/>
                <a:gd name="connsiteX513" fmla="*/ 5374701 w 7229348"/>
                <a:gd name="connsiteY513" fmla="*/ 3433103 h 4970575"/>
                <a:gd name="connsiteX514" fmla="*/ 5385984 w 7229348"/>
                <a:gd name="connsiteY514" fmla="*/ 3470249 h 4970575"/>
                <a:gd name="connsiteX515" fmla="*/ 5392830 w 7229348"/>
                <a:gd name="connsiteY515" fmla="*/ 3650400 h 4970575"/>
                <a:gd name="connsiteX516" fmla="*/ 5390421 w 7229348"/>
                <a:gd name="connsiteY516" fmla="*/ 3684884 h 4970575"/>
                <a:gd name="connsiteX517" fmla="*/ 5353529 w 7229348"/>
                <a:gd name="connsiteY517" fmla="*/ 3695279 h 4970575"/>
                <a:gd name="connsiteX518" fmla="*/ 5343514 w 7229348"/>
                <a:gd name="connsiteY518" fmla="*/ 3685518 h 4970575"/>
                <a:gd name="connsiteX519" fmla="*/ 5322342 w 7229348"/>
                <a:gd name="connsiteY519" fmla="*/ 3627200 h 4970575"/>
                <a:gd name="connsiteX520" fmla="*/ 5321454 w 7229348"/>
                <a:gd name="connsiteY520" fmla="*/ 3563811 h 4970575"/>
                <a:gd name="connsiteX521" fmla="*/ 5326145 w 7229348"/>
                <a:gd name="connsiteY521" fmla="*/ 3563811 h 4970575"/>
                <a:gd name="connsiteX522" fmla="*/ 5318412 w 7229348"/>
                <a:gd name="connsiteY522" fmla="*/ 3472658 h 4970575"/>
                <a:gd name="connsiteX523" fmla="*/ 5339330 w 7229348"/>
                <a:gd name="connsiteY523" fmla="*/ 3432469 h 4970575"/>
                <a:gd name="connsiteX524" fmla="*/ 5018836 w 7229348"/>
                <a:gd name="connsiteY524" fmla="*/ 3428666 h 4970575"/>
                <a:gd name="connsiteX525" fmla="*/ 5076646 w 7229348"/>
                <a:gd name="connsiteY525" fmla="*/ 3463276 h 4970575"/>
                <a:gd name="connsiteX526" fmla="*/ 5087042 w 7229348"/>
                <a:gd name="connsiteY526" fmla="*/ 3480138 h 4970575"/>
                <a:gd name="connsiteX527" fmla="*/ 5109355 w 7229348"/>
                <a:gd name="connsiteY527" fmla="*/ 3656612 h 4970575"/>
                <a:gd name="connsiteX528" fmla="*/ 5107453 w 7229348"/>
                <a:gd name="connsiteY528" fmla="*/ 3663965 h 4970575"/>
                <a:gd name="connsiteX529" fmla="*/ 5044064 w 7229348"/>
                <a:gd name="connsiteY529" fmla="*/ 3612621 h 4970575"/>
                <a:gd name="connsiteX530" fmla="*/ 5020864 w 7229348"/>
                <a:gd name="connsiteY530" fmla="*/ 3470122 h 4970575"/>
                <a:gd name="connsiteX531" fmla="*/ 5018202 w 7229348"/>
                <a:gd name="connsiteY531" fmla="*/ 3428666 h 4970575"/>
                <a:gd name="connsiteX532" fmla="*/ 5493872 w 7229348"/>
                <a:gd name="connsiteY532" fmla="*/ 3426637 h 4970575"/>
                <a:gd name="connsiteX533" fmla="*/ 5514284 w 7229348"/>
                <a:gd name="connsiteY533" fmla="*/ 3450599 h 4970575"/>
                <a:gd name="connsiteX534" fmla="*/ 5534314 w 7229348"/>
                <a:gd name="connsiteY534" fmla="*/ 3586631 h 4970575"/>
                <a:gd name="connsiteX535" fmla="*/ 5534314 w 7229348"/>
                <a:gd name="connsiteY535" fmla="*/ 3611986 h 4970575"/>
                <a:gd name="connsiteX536" fmla="*/ 5532666 w 7229348"/>
                <a:gd name="connsiteY536" fmla="*/ 3611986 h 4970575"/>
                <a:gd name="connsiteX537" fmla="*/ 5536850 w 7229348"/>
                <a:gd name="connsiteY537" fmla="*/ 3666881 h 4970575"/>
                <a:gd name="connsiteX538" fmla="*/ 5513269 w 7229348"/>
                <a:gd name="connsiteY538" fmla="*/ 3700351 h 4970575"/>
                <a:gd name="connsiteX539" fmla="*/ 5495774 w 7229348"/>
                <a:gd name="connsiteY539" fmla="*/ 3679305 h 4970575"/>
                <a:gd name="connsiteX540" fmla="*/ 5473968 w 7229348"/>
                <a:gd name="connsiteY540" fmla="*/ 3465685 h 4970575"/>
                <a:gd name="connsiteX541" fmla="*/ 5477137 w 7229348"/>
                <a:gd name="connsiteY541" fmla="*/ 3452120 h 4970575"/>
                <a:gd name="connsiteX542" fmla="*/ 5493745 w 7229348"/>
                <a:gd name="connsiteY542" fmla="*/ 3426764 h 4970575"/>
                <a:gd name="connsiteX543" fmla="*/ 3535155 w 7229348"/>
                <a:gd name="connsiteY543" fmla="*/ 3393802 h 4970575"/>
                <a:gd name="connsiteX544" fmla="*/ 3535155 w 7229348"/>
                <a:gd name="connsiteY544" fmla="*/ 3393802 h 4970575"/>
                <a:gd name="connsiteX545" fmla="*/ 3592586 w 7229348"/>
                <a:gd name="connsiteY545" fmla="*/ 3393802 h 4970575"/>
                <a:gd name="connsiteX546" fmla="*/ 3609954 w 7229348"/>
                <a:gd name="connsiteY546" fmla="*/ 3414213 h 4970575"/>
                <a:gd name="connsiteX547" fmla="*/ 3622632 w 7229348"/>
                <a:gd name="connsiteY547" fmla="*/ 3502197 h 4970575"/>
                <a:gd name="connsiteX548" fmla="*/ 3616166 w 7229348"/>
                <a:gd name="connsiteY548" fmla="*/ 3525778 h 4970575"/>
                <a:gd name="connsiteX549" fmla="*/ 3749790 w 7229348"/>
                <a:gd name="connsiteY549" fmla="*/ 3774135 h 4970575"/>
                <a:gd name="connsiteX550" fmla="*/ 3808996 w 7229348"/>
                <a:gd name="connsiteY550" fmla="*/ 3782883 h 4970575"/>
                <a:gd name="connsiteX551" fmla="*/ 3860974 w 7229348"/>
                <a:gd name="connsiteY551" fmla="*/ 3800632 h 4970575"/>
                <a:gd name="connsiteX552" fmla="*/ 3832956 w 7229348"/>
                <a:gd name="connsiteY552" fmla="*/ 3820029 h 4970575"/>
                <a:gd name="connsiteX553" fmla="*/ 3802276 w 7229348"/>
                <a:gd name="connsiteY553" fmla="*/ 3822818 h 4970575"/>
                <a:gd name="connsiteX554" fmla="*/ 3920179 w 7229348"/>
                <a:gd name="connsiteY554" fmla="*/ 3835496 h 4970575"/>
                <a:gd name="connsiteX555" fmla="*/ 3916884 w 7229348"/>
                <a:gd name="connsiteY555" fmla="*/ 3847413 h 4970575"/>
                <a:gd name="connsiteX556" fmla="*/ 3805065 w 7229348"/>
                <a:gd name="connsiteY556" fmla="*/ 3867063 h 4970575"/>
                <a:gd name="connsiteX557" fmla="*/ 3721772 w 7229348"/>
                <a:gd name="connsiteY557" fmla="*/ 3815591 h 4970575"/>
                <a:gd name="connsiteX558" fmla="*/ 3600065 w 7229348"/>
                <a:gd name="connsiteY558" fmla="*/ 3674742 h 4970575"/>
                <a:gd name="connsiteX559" fmla="*/ 3570907 w 7229348"/>
                <a:gd name="connsiteY559" fmla="*/ 3611353 h 4970575"/>
                <a:gd name="connsiteX560" fmla="*/ 3517534 w 7229348"/>
                <a:gd name="connsiteY560" fmla="*/ 3523749 h 4970575"/>
                <a:gd name="connsiteX561" fmla="*/ 3477471 w 7229348"/>
                <a:gd name="connsiteY561" fmla="*/ 3453768 h 4970575"/>
                <a:gd name="connsiteX562" fmla="*/ 3477471 w 7229348"/>
                <a:gd name="connsiteY562" fmla="*/ 3453768 h 4970575"/>
                <a:gd name="connsiteX563" fmla="*/ 3483519 w 7229348"/>
                <a:gd name="connsiteY563" fmla="*/ 3420248 h 4970575"/>
                <a:gd name="connsiteX564" fmla="*/ 3483810 w 7229348"/>
                <a:gd name="connsiteY564" fmla="*/ 3420045 h 4970575"/>
                <a:gd name="connsiteX565" fmla="*/ 3535155 w 7229348"/>
                <a:gd name="connsiteY565" fmla="*/ 3392788 h 4970575"/>
                <a:gd name="connsiteX566" fmla="*/ 4280102 w 7229348"/>
                <a:gd name="connsiteY566" fmla="*/ 3384040 h 4970575"/>
                <a:gd name="connsiteX567" fmla="*/ 4280102 w 7229348"/>
                <a:gd name="connsiteY567" fmla="*/ 3384674 h 4970575"/>
                <a:gd name="connsiteX568" fmla="*/ 4443391 w 7229348"/>
                <a:gd name="connsiteY568" fmla="*/ 3814577 h 4970575"/>
                <a:gd name="connsiteX569" fmla="*/ 4354647 w 7229348"/>
                <a:gd name="connsiteY569" fmla="*/ 3828143 h 4970575"/>
                <a:gd name="connsiteX570" fmla="*/ 4323967 w 7229348"/>
                <a:gd name="connsiteY570" fmla="*/ 3707070 h 4970575"/>
                <a:gd name="connsiteX571" fmla="*/ 4225460 w 7229348"/>
                <a:gd name="connsiteY571" fmla="*/ 3474306 h 4970575"/>
                <a:gd name="connsiteX572" fmla="*/ 4230659 w 7229348"/>
                <a:gd name="connsiteY572" fmla="*/ 3436273 h 4970575"/>
                <a:gd name="connsiteX573" fmla="*/ 4279975 w 7229348"/>
                <a:gd name="connsiteY573" fmla="*/ 3383786 h 4970575"/>
                <a:gd name="connsiteX574" fmla="*/ 4996396 w 7229348"/>
                <a:gd name="connsiteY574" fmla="*/ 3365150 h 4970575"/>
                <a:gd name="connsiteX575" fmla="*/ 5007299 w 7229348"/>
                <a:gd name="connsiteY575" fmla="*/ 3493576 h 4970575"/>
                <a:gd name="connsiteX576" fmla="*/ 4921471 w 7229348"/>
                <a:gd name="connsiteY576" fmla="*/ 3410790 h 4970575"/>
                <a:gd name="connsiteX577" fmla="*/ 5278350 w 7229348"/>
                <a:gd name="connsiteY577" fmla="*/ 3359445 h 4970575"/>
                <a:gd name="connsiteX578" fmla="*/ 5300536 w 7229348"/>
                <a:gd name="connsiteY578" fmla="*/ 3614522 h 4970575"/>
                <a:gd name="connsiteX579" fmla="*/ 5290520 w 7229348"/>
                <a:gd name="connsiteY579" fmla="*/ 3639878 h 4970575"/>
                <a:gd name="connsiteX580" fmla="*/ 5260854 w 7229348"/>
                <a:gd name="connsiteY580" fmla="*/ 3636455 h 4970575"/>
                <a:gd name="connsiteX581" fmla="*/ 5251346 w 7229348"/>
                <a:gd name="connsiteY581" fmla="*/ 3599562 h 4970575"/>
                <a:gd name="connsiteX582" fmla="*/ 5245388 w 7229348"/>
                <a:gd name="connsiteY582" fmla="*/ 3435512 h 4970575"/>
                <a:gd name="connsiteX583" fmla="*/ 5249572 w 7229348"/>
                <a:gd name="connsiteY583" fmla="*/ 3422834 h 4970575"/>
                <a:gd name="connsiteX584" fmla="*/ 5278350 w 7229348"/>
                <a:gd name="connsiteY584" fmla="*/ 3358811 h 4970575"/>
                <a:gd name="connsiteX585" fmla="*/ 3636324 w 7229348"/>
                <a:gd name="connsiteY585" fmla="*/ 3352599 h 4970575"/>
                <a:gd name="connsiteX586" fmla="*/ 3687035 w 7229348"/>
                <a:gd name="connsiteY586" fmla="*/ 3428666 h 4970575"/>
                <a:gd name="connsiteX587" fmla="*/ 3741423 w 7229348"/>
                <a:gd name="connsiteY587" fmla="*/ 3519185 h 4970575"/>
                <a:gd name="connsiteX588" fmla="*/ 3777428 w 7229348"/>
                <a:gd name="connsiteY588" fmla="*/ 3530722 h 4970575"/>
                <a:gd name="connsiteX589" fmla="*/ 3867947 w 7229348"/>
                <a:gd name="connsiteY589" fmla="*/ 3518932 h 4970575"/>
                <a:gd name="connsiteX590" fmla="*/ 3871116 w 7229348"/>
                <a:gd name="connsiteY590" fmla="*/ 3532624 h 4970575"/>
                <a:gd name="connsiteX591" fmla="*/ 3833083 w 7229348"/>
                <a:gd name="connsiteY591" fmla="*/ 3543526 h 4970575"/>
                <a:gd name="connsiteX592" fmla="*/ 3789725 w 7229348"/>
                <a:gd name="connsiteY592" fmla="*/ 3567741 h 4970575"/>
                <a:gd name="connsiteX593" fmla="*/ 3754456 w 7229348"/>
                <a:gd name="connsiteY593" fmla="*/ 3592691 h 4970575"/>
                <a:gd name="connsiteX594" fmla="*/ 3748903 w 7229348"/>
                <a:gd name="connsiteY594" fmla="*/ 3591195 h 4970575"/>
                <a:gd name="connsiteX595" fmla="*/ 3638986 w 7229348"/>
                <a:gd name="connsiteY595" fmla="*/ 3521340 h 4970575"/>
                <a:gd name="connsiteX596" fmla="*/ 3625421 w 7229348"/>
                <a:gd name="connsiteY596" fmla="*/ 3469361 h 4970575"/>
                <a:gd name="connsiteX597" fmla="*/ 3635310 w 7229348"/>
                <a:gd name="connsiteY597" fmla="*/ 3352599 h 4970575"/>
                <a:gd name="connsiteX598" fmla="*/ 3636324 w 7229348"/>
                <a:gd name="connsiteY598" fmla="*/ 3351839 h 4970575"/>
                <a:gd name="connsiteX599" fmla="*/ 3636324 w 7229348"/>
                <a:gd name="connsiteY599" fmla="*/ 3352599 h 4970575"/>
                <a:gd name="connsiteX600" fmla="*/ 3636324 w 7229348"/>
                <a:gd name="connsiteY600" fmla="*/ 3351839 h 4970575"/>
                <a:gd name="connsiteX601" fmla="*/ 2760923 w 7229348"/>
                <a:gd name="connsiteY601" fmla="*/ 3344992 h 4970575"/>
                <a:gd name="connsiteX602" fmla="*/ 2834455 w 7229348"/>
                <a:gd name="connsiteY602" fmla="*/ 3355388 h 4970575"/>
                <a:gd name="connsiteX603" fmla="*/ 2743682 w 7229348"/>
                <a:gd name="connsiteY603" fmla="*/ 3512973 h 4970575"/>
                <a:gd name="connsiteX604" fmla="*/ 2604226 w 7229348"/>
                <a:gd name="connsiteY604" fmla="*/ 3518805 h 4970575"/>
                <a:gd name="connsiteX605" fmla="*/ 2487590 w 7229348"/>
                <a:gd name="connsiteY605" fmla="*/ 3666628 h 4970575"/>
                <a:gd name="connsiteX606" fmla="*/ 2487590 w 7229348"/>
                <a:gd name="connsiteY606" fmla="*/ 3579151 h 4970575"/>
                <a:gd name="connsiteX607" fmla="*/ 2535132 w 7229348"/>
                <a:gd name="connsiteY607" fmla="*/ 3363629 h 4970575"/>
                <a:gd name="connsiteX608" fmla="*/ 2760923 w 7229348"/>
                <a:gd name="connsiteY608" fmla="*/ 3345246 h 4970575"/>
                <a:gd name="connsiteX609" fmla="*/ 5431624 w 7229348"/>
                <a:gd name="connsiteY609" fmla="*/ 3342203 h 4970575"/>
                <a:gd name="connsiteX610" fmla="*/ 5455205 w 7229348"/>
                <a:gd name="connsiteY610" fmla="*/ 3350064 h 4970575"/>
                <a:gd name="connsiteX611" fmla="*/ 5536850 w 7229348"/>
                <a:gd name="connsiteY611" fmla="*/ 3385688 h 4970575"/>
                <a:gd name="connsiteX612" fmla="*/ 5596815 w 7229348"/>
                <a:gd name="connsiteY612" fmla="*/ 3441217 h 4970575"/>
                <a:gd name="connsiteX613" fmla="*/ 5619001 w 7229348"/>
                <a:gd name="connsiteY613" fmla="*/ 3520326 h 4970575"/>
                <a:gd name="connsiteX614" fmla="*/ 5532540 w 7229348"/>
                <a:gd name="connsiteY614" fmla="*/ 3445527 h 4970575"/>
                <a:gd name="connsiteX615" fmla="*/ 5466868 w 7229348"/>
                <a:gd name="connsiteY615" fmla="*/ 3422454 h 4970575"/>
                <a:gd name="connsiteX616" fmla="*/ 5425665 w 7229348"/>
                <a:gd name="connsiteY616" fmla="*/ 3400648 h 4970575"/>
                <a:gd name="connsiteX617" fmla="*/ 5411974 w 7229348"/>
                <a:gd name="connsiteY617" fmla="*/ 3355261 h 4970575"/>
                <a:gd name="connsiteX618" fmla="*/ 5431624 w 7229348"/>
                <a:gd name="connsiteY618" fmla="*/ 3342584 h 4970575"/>
                <a:gd name="connsiteX619" fmla="*/ 3003957 w 7229348"/>
                <a:gd name="connsiteY619" fmla="*/ 3319891 h 4970575"/>
                <a:gd name="connsiteX620" fmla="*/ 2995082 w 7229348"/>
                <a:gd name="connsiteY620" fmla="*/ 3324708 h 4970575"/>
                <a:gd name="connsiteX621" fmla="*/ 2992927 w 7229348"/>
                <a:gd name="connsiteY621" fmla="*/ 3327244 h 4970575"/>
                <a:gd name="connsiteX622" fmla="*/ 3003957 w 7229348"/>
                <a:gd name="connsiteY622" fmla="*/ 3319891 h 4970575"/>
                <a:gd name="connsiteX623" fmla="*/ 4822203 w 7229348"/>
                <a:gd name="connsiteY623" fmla="*/ 3302522 h 4970575"/>
                <a:gd name="connsiteX624" fmla="*/ 4971040 w 7229348"/>
                <a:gd name="connsiteY624" fmla="*/ 3358558 h 4970575"/>
                <a:gd name="connsiteX625" fmla="*/ 4894974 w 7229348"/>
                <a:gd name="connsiteY625" fmla="*/ 3408255 h 4970575"/>
                <a:gd name="connsiteX626" fmla="*/ 4822203 w 7229348"/>
                <a:gd name="connsiteY626" fmla="*/ 3302522 h 4970575"/>
                <a:gd name="connsiteX627" fmla="*/ 4822203 w 7229348"/>
                <a:gd name="connsiteY627" fmla="*/ 3302522 h 4970575"/>
                <a:gd name="connsiteX628" fmla="*/ 4822203 w 7229348"/>
                <a:gd name="connsiteY628" fmla="*/ 3302522 h 4970575"/>
                <a:gd name="connsiteX629" fmla="*/ 4822203 w 7229348"/>
                <a:gd name="connsiteY629" fmla="*/ 3302522 h 4970575"/>
                <a:gd name="connsiteX630" fmla="*/ 4822203 w 7229348"/>
                <a:gd name="connsiteY630" fmla="*/ 3302522 h 4970575"/>
                <a:gd name="connsiteX631" fmla="*/ 5254135 w 7229348"/>
                <a:gd name="connsiteY631" fmla="*/ 3284773 h 4970575"/>
                <a:gd name="connsiteX632" fmla="*/ 5245261 w 7229348"/>
                <a:gd name="connsiteY632" fmla="*/ 3397732 h 4970575"/>
                <a:gd name="connsiteX633" fmla="*/ 5159813 w 7229348"/>
                <a:gd name="connsiteY633" fmla="*/ 3459473 h 4970575"/>
                <a:gd name="connsiteX634" fmla="*/ 5012497 w 7229348"/>
                <a:gd name="connsiteY634" fmla="*/ 3370728 h 4970575"/>
                <a:gd name="connsiteX635" fmla="*/ 5254135 w 7229348"/>
                <a:gd name="connsiteY635" fmla="*/ 3285407 h 4970575"/>
                <a:gd name="connsiteX636" fmla="*/ 3654073 w 7229348"/>
                <a:gd name="connsiteY636" fmla="*/ 3207946 h 4970575"/>
                <a:gd name="connsiteX637" fmla="*/ 3687162 w 7229348"/>
                <a:gd name="connsiteY637" fmla="*/ 3232541 h 4970575"/>
                <a:gd name="connsiteX638" fmla="*/ 3690458 w 7229348"/>
                <a:gd name="connsiteY638" fmla="*/ 3238499 h 4970575"/>
                <a:gd name="connsiteX639" fmla="*/ 3727604 w 7229348"/>
                <a:gd name="connsiteY639" fmla="*/ 3244077 h 4970575"/>
                <a:gd name="connsiteX640" fmla="*/ 3647227 w 7229348"/>
                <a:gd name="connsiteY640" fmla="*/ 3333583 h 4970575"/>
                <a:gd name="connsiteX641" fmla="*/ 3638352 w 7229348"/>
                <a:gd name="connsiteY641" fmla="*/ 3236598 h 4970575"/>
                <a:gd name="connsiteX642" fmla="*/ 3654073 w 7229348"/>
                <a:gd name="connsiteY642" fmla="*/ 3207946 h 4970575"/>
                <a:gd name="connsiteX643" fmla="*/ 5162728 w 7229348"/>
                <a:gd name="connsiteY643" fmla="*/ 3191718 h 4970575"/>
                <a:gd name="connsiteX644" fmla="*/ 5241331 w 7229348"/>
                <a:gd name="connsiteY644" fmla="*/ 3266390 h 4970575"/>
                <a:gd name="connsiteX645" fmla="*/ 5023146 w 7229348"/>
                <a:gd name="connsiteY645" fmla="*/ 3341316 h 4970575"/>
                <a:gd name="connsiteX646" fmla="*/ 4978647 w 7229348"/>
                <a:gd name="connsiteY646" fmla="*/ 3340429 h 4970575"/>
                <a:gd name="connsiteX647" fmla="*/ 4965970 w 7229348"/>
                <a:gd name="connsiteY647" fmla="*/ 3264362 h 4970575"/>
                <a:gd name="connsiteX648" fmla="*/ 5004003 w 7229348"/>
                <a:gd name="connsiteY648" fmla="*/ 3233048 h 4970575"/>
                <a:gd name="connsiteX649" fmla="*/ 5163109 w 7229348"/>
                <a:gd name="connsiteY649" fmla="*/ 3190958 h 4970575"/>
                <a:gd name="connsiteX650" fmla="*/ 3599179 w 7229348"/>
                <a:gd name="connsiteY650" fmla="*/ 3179040 h 4970575"/>
                <a:gd name="connsiteX651" fmla="*/ 3599179 w 7229348"/>
                <a:gd name="connsiteY651" fmla="*/ 3179040 h 4970575"/>
                <a:gd name="connsiteX652" fmla="*/ 3603362 w 7229348"/>
                <a:gd name="connsiteY652" fmla="*/ 3183351 h 4970575"/>
                <a:gd name="connsiteX653" fmla="*/ 3599179 w 7229348"/>
                <a:gd name="connsiteY653" fmla="*/ 3178914 h 4970575"/>
                <a:gd name="connsiteX654" fmla="*/ 5008567 w 7229348"/>
                <a:gd name="connsiteY654" fmla="*/ 3179040 h 4970575"/>
                <a:gd name="connsiteX655" fmla="*/ 5053066 w 7229348"/>
                <a:gd name="connsiteY655" fmla="*/ 3194000 h 4970575"/>
                <a:gd name="connsiteX656" fmla="*/ 4950629 w 7229348"/>
                <a:gd name="connsiteY656" fmla="*/ 3331047 h 4970575"/>
                <a:gd name="connsiteX657" fmla="*/ 4928823 w 7229348"/>
                <a:gd name="connsiteY657" fmla="*/ 3267658 h 4970575"/>
                <a:gd name="connsiteX658" fmla="*/ 4967617 w 7229348"/>
                <a:gd name="connsiteY658" fmla="*/ 3200466 h 4970575"/>
                <a:gd name="connsiteX659" fmla="*/ 5008567 w 7229348"/>
                <a:gd name="connsiteY659" fmla="*/ 3178533 h 4970575"/>
                <a:gd name="connsiteX660" fmla="*/ 3727224 w 7229348"/>
                <a:gd name="connsiteY660" fmla="*/ 3148487 h 4970575"/>
                <a:gd name="connsiteX661" fmla="*/ 3727224 w 7229348"/>
                <a:gd name="connsiteY661" fmla="*/ 3148487 h 4970575"/>
                <a:gd name="connsiteX662" fmla="*/ 3742057 w 7229348"/>
                <a:gd name="connsiteY662" fmla="*/ 3169405 h 4970575"/>
                <a:gd name="connsiteX663" fmla="*/ 3742057 w 7229348"/>
                <a:gd name="connsiteY663" fmla="*/ 3169405 h 4970575"/>
                <a:gd name="connsiteX664" fmla="*/ 3727731 w 7229348"/>
                <a:gd name="connsiteY664" fmla="*/ 3149121 h 4970575"/>
                <a:gd name="connsiteX665" fmla="*/ 3727731 w 7229348"/>
                <a:gd name="connsiteY665" fmla="*/ 3149121 h 4970575"/>
                <a:gd name="connsiteX666" fmla="*/ 3554426 w 7229348"/>
                <a:gd name="connsiteY666" fmla="*/ 3140246 h 4970575"/>
                <a:gd name="connsiteX667" fmla="*/ 3568498 w 7229348"/>
                <a:gd name="connsiteY667" fmla="*/ 3147473 h 4970575"/>
                <a:gd name="connsiteX668" fmla="*/ 3566216 w 7229348"/>
                <a:gd name="connsiteY668" fmla="*/ 3145317 h 4970575"/>
                <a:gd name="connsiteX669" fmla="*/ 3554426 w 7229348"/>
                <a:gd name="connsiteY669" fmla="*/ 3140246 h 4970575"/>
                <a:gd name="connsiteX670" fmla="*/ 3156597 w 7229348"/>
                <a:gd name="connsiteY670" fmla="*/ 3140246 h 4970575"/>
                <a:gd name="connsiteX671" fmla="*/ 3157484 w 7229348"/>
                <a:gd name="connsiteY671" fmla="*/ 3140246 h 4970575"/>
                <a:gd name="connsiteX672" fmla="*/ 3193236 w 7229348"/>
                <a:gd name="connsiteY672" fmla="*/ 3427271 h 4970575"/>
                <a:gd name="connsiteX673" fmla="*/ 3193236 w 7229348"/>
                <a:gd name="connsiteY673" fmla="*/ 3447049 h 4970575"/>
                <a:gd name="connsiteX674" fmla="*/ 3129086 w 7229348"/>
                <a:gd name="connsiteY674" fmla="*/ 3403057 h 4970575"/>
                <a:gd name="connsiteX675" fmla="*/ 3091053 w 7229348"/>
                <a:gd name="connsiteY675" fmla="*/ 3379096 h 4970575"/>
                <a:gd name="connsiteX676" fmla="*/ 3093589 w 7229348"/>
                <a:gd name="connsiteY676" fmla="*/ 3380744 h 4970575"/>
                <a:gd name="connsiteX677" fmla="*/ 3129847 w 7229348"/>
                <a:gd name="connsiteY677" fmla="*/ 3404324 h 4970575"/>
                <a:gd name="connsiteX678" fmla="*/ 3173585 w 7229348"/>
                <a:gd name="connsiteY678" fmla="*/ 3434498 h 4970575"/>
                <a:gd name="connsiteX679" fmla="*/ 3193363 w 7229348"/>
                <a:gd name="connsiteY679" fmla="*/ 3447175 h 4970575"/>
                <a:gd name="connsiteX680" fmla="*/ 3193363 w 7229348"/>
                <a:gd name="connsiteY680" fmla="*/ 3447175 h 4970575"/>
                <a:gd name="connsiteX681" fmla="*/ 3193997 w 7229348"/>
                <a:gd name="connsiteY681" fmla="*/ 3447175 h 4970575"/>
                <a:gd name="connsiteX682" fmla="*/ 3193236 w 7229348"/>
                <a:gd name="connsiteY682" fmla="*/ 3447175 h 4970575"/>
                <a:gd name="connsiteX683" fmla="*/ 3261189 w 7229348"/>
                <a:gd name="connsiteY683" fmla="*/ 3474306 h 4970575"/>
                <a:gd name="connsiteX684" fmla="*/ 3300489 w 7229348"/>
                <a:gd name="connsiteY684" fmla="*/ 3517030 h 4970575"/>
                <a:gd name="connsiteX685" fmla="*/ 3327747 w 7229348"/>
                <a:gd name="connsiteY685" fmla="*/ 3672586 h 4970575"/>
                <a:gd name="connsiteX686" fmla="*/ 3373894 w 7229348"/>
                <a:gd name="connsiteY686" fmla="*/ 3903829 h 4970575"/>
                <a:gd name="connsiteX687" fmla="*/ 3377951 w 7229348"/>
                <a:gd name="connsiteY687" fmla="*/ 3948328 h 4970575"/>
                <a:gd name="connsiteX688" fmla="*/ 3381121 w 7229348"/>
                <a:gd name="connsiteY688" fmla="*/ 4296713 h 4970575"/>
                <a:gd name="connsiteX689" fmla="*/ 3382769 w 7229348"/>
                <a:gd name="connsiteY689" fmla="*/ 4360989 h 4970575"/>
                <a:gd name="connsiteX690" fmla="*/ 3351962 w 7229348"/>
                <a:gd name="connsiteY690" fmla="*/ 4383810 h 4970575"/>
                <a:gd name="connsiteX691" fmla="*/ 3323056 w 7229348"/>
                <a:gd name="connsiteY691" fmla="*/ 4374682 h 4970575"/>
                <a:gd name="connsiteX692" fmla="*/ 3225437 w 7229348"/>
                <a:gd name="connsiteY692" fmla="*/ 4368976 h 4970575"/>
                <a:gd name="connsiteX693" fmla="*/ 3238115 w 7229348"/>
                <a:gd name="connsiteY693" fmla="*/ 4275795 h 4970575"/>
                <a:gd name="connsiteX694" fmla="*/ 3224803 w 7229348"/>
                <a:gd name="connsiteY694" fmla="*/ 4067626 h 4970575"/>
                <a:gd name="connsiteX695" fmla="*/ 3212126 w 7229348"/>
                <a:gd name="connsiteY695" fmla="*/ 3857428 h 4970575"/>
                <a:gd name="connsiteX696" fmla="*/ 3199448 w 7229348"/>
                <a:gd name="connsiteY696" fmla="*/ 3829410 h 4970575"/>
                <a:gd name="connsiteX697" fmla="*/ 3089024 w 7229348"/>
                <a:gd name="connsiteY697" fmla="*/ 3580419 h 4970575"/>
                <a:gd name="connsiteX698" fmla="*/ 3113112 w 7229348"/>
                <a:gd name="connsiteY698" fmla="*/ 3562670 h 4970575"/>
                <a:gd name="connsiteX699" fmla="*/ 3111337 w 7229348"/>
                <a:gd name="connsiteY699" fmla="*/ 3559247 h 4970575"/>
                <a:gd name="connsiteX700" fmla="*/ 3091433 w 7229348"/>
                <a:gd name="connsiteY700" fmla="*/ 3569770 h 4970575"/>
                <a:gd name="connsiteX701" fmla="*/ 2836229 w 7229348"/>
                <a:gd name="connsiteY701" fmla="*/ 3753978 h 4970575"/>
                <a:gd name="connsiteX702" fmla="*/ 2791731 w 7229348"/>
                <a:gd name="connsiteY702" fmla="*/ 3799871 h 4970575"/>
                <a:gd name="connsiteX703" fmla="*/ 2741020 w 7229348"/>
                <a:gd name="connsiteY703" fmla="*/ 3840694 h 4970575"/>
                <a:gd name="connsiteX704" fmla="*/ 2691449 w 7229348"/>
                <a:gd name="connsiteY704" fmla="*/ 3806717 h 4970575"/>
                <a:gd name="connsiteX705" fmla="*/ 2682955 w 7229348"/>
                <a:gd name="connsiteY705" fmla="*/ 3775276 h 4970575"/>
                <a:gd name="connsiteX706" fmla="*/ 2680166 w 7229348"/>
                <a:gd name="connsiteY706" fmla="*/ 3814070 h 4970575"/>
                <a:gd name="connsiteX707" fmla="*/ 2624257 w 7229348"/>
                <a:gd name="connsiteY707" fmla="*/ 3679305 h 4970575"/>
                <a:gd name="connsiteX708" fmla="*/ 2614242 w 7229348"/>
                <a:gd name="connsiteY708" fmla="*/ 3624918 h 4970575"/>
                <a:gd name="connsiteX709" fmla="*/ 2636428 w 7229348"/>
                <a:gd name="connsiteY709" fmla="*/ 3560515 h 4970575"/>
                <a:gd name="connsiteX710" fmla="*/ 2652528 w 7229348"/>
                <a:gd name="connsiteY710" fmla="*/ 3647865 h 4970575"/>
                <a:gd name="connsiteX711" fmla="*/ 2700197 w 7229348"/>
                <a:gd name="connsiteY711" fmla="*/ 3685898 h 4970575"/>
                <a:gd name="connsiteX712" fmla="*/ 2759276 w 7229348"/>
                <a:gd name="connsiteY712" fmla="*/ 3659275 h 4970575"/>
                <a:gd name="connsiteX713" fmla="*/ 2853598 w 7229348"/>
                <a:gd name="connsiteY713" fmla="*/ 3561909 h 4970575"/>
                <a:gd name="connsiteX714" fmla="*/ 2853598 w 7229348"/>
                <a:gd name="connsiteY714" fmla="*/ 3561909 h 4970575"/>
                <a:gd name="connsiteX715" fmla="*/ 2859684 w 7229348"/>
                <a:gd name="connsiteY715" fmla="*/ 3542132 h 4970575"/>
                <a:gd name="connsiteX716" fmla="*/ 2961106 w 7229348"/>
                <a:gd name="connsiteY716" fmla="*/ 3362741 h 4970575"/>
                <a:gd name="connsiteX717" fmla="*/ 3010042 w 7229348"/>
                <a:gd name="connsiteY717" fmla="*/ 3308354 h 4970575"/>
                <a:gd name="connsiteX718" fmla="*/ 3014986 w 7229348"/>
                <a:gd name="connsiteY718" fmla="*/ 3296690 h 4970575"/>
                <a:gd name="connsiteX719" fmla="*/ 3009662 w 7229348"/>
                <a:gd name="connsiteY719" fmla="*/ 3308227 h 4970575"/>
                <a:gd name="connsiteX720" fmla="*/ 2960725 w 7229348"/>
                <a:gd name="connsiteY720" fmla="*/ 3362741 h 4970575"/>
                <a:gd name="connsiteX721" fmla="*/ 2859303 w 7229348"/>
                <a:gd name="connsiteY721" fmla="*/ 3542005 h 4970575"/>
                <a:gd name="connsiteX722" fmla="*/ 2852457 w 7229348"/>
                <a:gd name="connsiteY722" fmla="*/ 3562290 h 4970575"/>
                <a:gd name="connsiteX723" fmla="*/ 2758134 w 7229348"/>
                <a:gd name="connsiteY723" fmla="*/ 3660035 h 4970575"/>
                <a:gd name="connsiteX724" fmla="*/ 2698295 w 7229348"/>
                <a:gd name="connsiteY724" fmla="*/ 3681080 h 4970575"/>
                <a:gd name="connsiteX725" fmla="*/ 2659501 w 7229348"/>
                <a:gd name="connsiteY725" fmla="*/ 3656866 h 4970575"/>
                <a:gd name="connsiteX726" fmla="*/ 2643781 w 7229348"/>
                <a:gd name="connsiteY726" fmla="*/ 3569770 h 4970575"/>
                <a:gd name="connsiteX727" fmla="*/ 2647965 w 7229348"/>
                <a:gd name="connsiteY727" fmla="*/ 3551514 h 4970575"/>
                <a:gd name="connsiteX728" fmla="*/ 2675222 w 7229348"/>
                <a:gd name="connsiteY728" fmla="*/ 3548471 h 4970575"/>
                <a:gd name="connsiteX729" fmla="*/ 2702352 w 7229348"/>
                <a:gd name="connsiteY729" fmla="*/ 3630116 h 4970575"/>
                <a:gd name="connsiteX730" fmla="*/ 2758514 w 7229348"/>
                <a:gd name="connsiteY730" fmla="*/ 3544541 h 4970575"/>
                <a:gd name="connsiteX731" fmla="*/ 2912170 w 7229348"/>
                <a:gd name="connsiteY731" fmla="*/ 3283125 h 4970575"/>
                <a:gd name="connsiteX732" fmla="*/ 2980122 w 7229348"/>
                <a:gd name="connsiteY732" fmla="*/ 3226329 h 4970575"/>
                <a:gd name="connsiteX733" fmla="*/ 3014226 w 7229348"/>
                <a:gd name="connsiteY733" fmla="*/ 3296310 h 4970575"/>
                <a:gd name="connsiteX734" fmla="*/ 3004717 w 7229348"/>
                <a:gd name="connsiteY734" fmla="*/ 3260178 h 4970575"/>
                <a:gd name="connsiteX735" fmla="*/ 2997871 w 7229348"/>
                <a:gd name="connsiteY735" fmla="*/ 3222145 h 4970575"/>
                <a:gd name="connsiteX736" fmla="*/ 3019550 w 7229348"/>
                <a:gd name="connsiteY736" fmla="*/ 3188168 h 4970575"/>
                <a:gd name="connsiteX737" fmla="*/ 3143792 w 7229348"/>
                <a:gd name="connsiteY737" fmla="*/ 3143669 h 4970575"/>
                <a:gd name="connsiteX738" fmla="*/ 3156470 w 7229348"/>
                <a:gd name="connsiteY738" fmla="*/ 3139866 h 4970575"/>
                <a:gd name="connsiteX739" fmla="*/ 3902558 w 7229348"/>
                <a:gd name="connsiteY739" fmla="*/ 3135175 h 4970575"/>
                <a:gd name="connsiteX740" fmla="*/ 4229771 w 7229348"/>
                <a:gd name="connsiteY740" fmla="*/ 3398873 h 4970575"/>
                <a:gd name="connsiteX741" fmla="*/ 4131138 w 7229348"/>
                <a:gd name="connsiteY741" fmla="*/ 3547710 h 4970575"/>
                <a:gd name="connsiteX742" fmla="*/ 4059889 w 7229348"/>
                <a:gd name="connsiteY742" fmla="*/ 3873149 h 4970575"/>
                <a:gd name="connsiteX743" fmla="*/ 4078018 w 7229348"/>
                <a:gd name="connsiteY743" fmla="*/ 3908266 h 4970575"/>
                <a:gd name="connsiteX744" fmla="*/ 4118714 w 7229348"/>
                <a:gd name="connsiteY744" fmla="*/ 3627200 h 4970575"/>
                <a:gd name="connsiteX745" fmla="*/ 4126574 w 7229348"/>
                <a:gd name="connsiteY745" fmla="*/ 3625425 h 4970575"/>
                <a:gd name="connsiteX746" fmla="*/ 4205937 w 7229348"/>
                <a:gd name="connsiteY746" fmla="*/ 3880755 h 4970575"/>
                <a:gd name="connsiteX747" fmla="*/ 4099063 w 7229348"/>
                <a:gd name="connsiteY747" fmla="*/ 3930832 h 4970575"/>
                <a:gd name="connsiteX748" fmla="*/ 4100331 w 7229348"/>
                <a:gd name="connsiteY748" fmla="*/ 3941102 h 4970575"/>
                <a:gd name="connsiteX749" fmla="*/ 4130504 w 7229348"/>
                <a:gd name="connsiteY749" fmla="*/ 3939327 h 4970575"/>
                <a:gd name="connsiteX750" fmla="*/ 4324347 w 7229348"/>
                <a:gd name="connsiteY750" fmla="*/ 3861612 h 4970575"/>
                <a:gd name="connsiteX751" fmla="*/ 4645729 w 7229348"/>
                <a:gd name="connsiteY751" fmla="*/ 3873149 h 4970575"/>
                <a:gd name="connsiteX752" fmla="*/ 4683762 w 7229348"/>
                <a:gd name="connsiteY752" fmla="*/ 3938059 h 4970575"/>
                <a:gd name="connsiteX753" fmla="*/ 4597300 w 7229348"/>
                <a:gd name="connsiteY753" fmla="*/ 3928170 h 4970575"/>
                <a:gd name="connsiteX754" fmla="*/ 4215698 w 7229348"/>
                <a:gd name="connsiteY754" fmla="*/ 4013745 h 4970575"/>
                <a:gd name="connsiteX755" fmla="*/ 4182990 w 7229348"/>
                <a:gd name="connsiteY755" fmla="*/ 4028959 h 4970575"/>
                <a:gd name="connsiteX756" fmla="*/ 4173482 w 7229348"/>
                <a:gd name="connsiteY756" fmla="*/ 4044679 h 4970575"/>
                <a:gd name="connsiteX757" fmla="*/ 4191991 w 7229348"/>
                <a:gd name="connsiteY757" fmla="*/ 4046961 h 4970575"/>
                <a:gd name="connsiteX758" fmla="*/ 4287835 w 7229348"/>
                <a:gd name="connsiteY758" fmla="*/ 4008928 h 4970575"/>
                <a:gd name="connsiteX759" fmla="*/ 4599201 w 7229348"/>
                <a:gd name="connsiteY759" fmla="*/ 3954540 h 4970575"/>
                <a:gd name="connsiteX760" fmla="*/ 4633812 w 7229348"/>
                <a:gd name="connsiteY760" fmla="*/ 3959104 h 4970575"/>
                <a:gd name="connsiteX761" fmla="*/ 4666647 w 7229348"/>
                <a:gd name="connsiteY761" fmla="*/ 3966964 h 4970575"/>
                <a:gd name="connsiteX762" fmla="*/ 4669056 w 7229348"/>
                <a:gd name="connsiteY762" fmla="*/ 3966964 h 4970575"/>
                <a:gd name="connsiteX763" fmla="*/ 4670070 w 7229348"/>
                <a:gd name="connsiteY763" fmla="*/ 3968232 h 4970575"/>
                <a:gd name="connsiteX764" fmla="*/ 4677930 w 7229348"/>
                <a:gd name="connsiteY764" fmla="*/ 3973177 h 4970575"/>
                <a:gd name="connsiteX765" fmla="*/ 4683762 w 7229348"/>
                <a:gd name="connsiteY765" fmla="*/ 3979642 h 4970575"/>
                <a:gd name="connsiteX766" fmla="*/ 4691242 w 7229348"/>
                <a:gd name="connsiteY766" fmla="*/ 4092728 h 4970575"/>
                <a:gd name="connsiteX767" fmla="*/ 4684396 w 7229348"/>
                <a:gd name="connsiteY767" fmla="*/ 4091967 h 4970575"/>
                <a:gd name="connsiteX768" fmla="*/ 4686932 w 7229348"/>
                <a:gd name="connsiteY768" fmla="*/ 4064076 h 4970575"/>
                <a:gd name="connsiteX769" fmla="*/ 4672606 w 7229348"/>
                <a:gd name="connsiteY769" fmla="*/ 4042017 h 4970575"/>
                <a:gd name="connsiteX770" fmla="*/ 4604526 w 7229348"/>
                <a:gd name="connsiteY770" fmla="*/ 4020338 h 4970575"/>
                <a:gd name="connsiteX771" fmla="*/ 4672225 w 7229348"/>
                <a:gd name="connsiteY771" fmla="*/ 4041890 h 4970575"/>
                <a:gd name="connsiteX772" fmla="*/ 4686551 w 7229348"/>
                <a:gd name="connsiteY772" fmla="*/ 4064076 h 4970575"/>
                <a:gd name="connsiteX773" fmla="*/ 4684142 w 7229348"/>
                <a:gd name="connsiteY773" fmla="*/ 4091713 h 4970575"/>
                <a:gd name="connsiteX774" fmla="*/ 4580184 w 7229348"/>
                <a:gd name="connsiteY774" fmla="*/ 4078148 h 4970575"/>
                <a:gd name="connsiteX775" fmla="*/ 4475340 w 7229348"/>
                <a:gd name="connsiteY775" fmla="*/ 4083727 h 4970575"/>
                <a:gd name="connsiteX776" fmla="*/ 4409415 w 7229348"/>
                <a:gd name="connsiteY776" fmla="*/ 4095137 h 4970575"/>
                <a:gd name="connsiteX777" fmla="*/ 4406879 w 7229348"/>
                <a:gd name="connsiteY777" fmla="*/ 4096531 h 4970575"/>
                <a:gd name="connsiteX778" fmla="*/ 4406246 w 7229348"/>
                <a:gd name="connsiteY778" fmla="*/ 4095897 h 4970575"/>
                <a:gd name="connsiteX779" fmla="*/ 4403330 w 7229348"/>
                <a:gd name="connsiteY779" fmla="*/ 4092474 h 4970575"/>
                <a:gd name="connsiteX780" fmla="*/ 4405865 w 7229348"/>
                <a:gd name="connsiteY780" fmla="*/ 4096531 h 4970575"/>
                <a:gd name="connsiteX781" fmla="*/ 4405865 w 7229348"/>
                <a:gd name="connsiteY781" fmla="*/ 4095897 h 4970575"/>
                <a:gd name="connsiteX782" fmla="*/ 4244097 w 7229348"/>
                <a:gd name="connsiteY782" fmla="*/ 4155736 h 4970575"/>
                <a:gd name="connsiteX783" fmla="*/ 4223685 w 7229348"/>
                <a:gd name="connsiteY783" fmla="*/ 4175260 h 4970575"/>
                <a:gd name="connsiteX784" fmla="*/ 4249041 w 7229348"/>
                <a:gd name="connsiteY784" fmla="*/ 4182106 h 4970575"/>
                <a:gd name="connsiteX785" fmla="*/ 4320924 w 7229348"/>
                <a:gd name="connsiteY785" fmla="*/ 4430591 h 4970575"/>
                <a:gd name="connsiteX786" fmla="*/ 4343237 w 7229348"/>
                <a:gd name="connsiteY786" fmla="*/ 4465962 h 4970575"/>
                <a:gd name="connsiteX787" fmla="*/ 4350083 w 7229348"/>
                <a:gd name="connsiteY787" fmla="*/ 4461905 h 4970575"/>
                <a:gd name="connsiteX788" fmla="*/ 4267804 w 7229348"/>
                <a:gd name="connsiteY788" fmla="*/ 4167527 h 4970575"/>
                <a:gd name="connsiteX789" fmla="*/ 4370494 w 7229348"/>
                <a:gd name="connsiteY789" fmla="*/ 4131395 h 4970575"/>
                <a:gd name="connsiteX790" fmla="*/ 4439081 w 7229348"/>
                <a:gd name="connsiteY790" fmla="*/ 4454932 h 4970575"/>
                <a:gd name="connsiteX791" fmla="*/ 4465198 w 7229348"/>
                <a:gd name="connsiteY791" fmla="*/ 4478513 h 4970575"/>
                <a:gd name="connsiteX792" fmla="*/ 4407260 w 7229348"/>
                <a:gd name="connsiteY792" fmla="*/ 4209617 h 4970575"/>
                <a:gd name="connsiteX793" fmla="*/ 4414106 w 7229348"/>
                <a:gd name="connsiteY793" fmla="*/ 4206828 h 4970575"/>
                <a:gd name="connsiteX794" fmla="*/ 4501202 w 7229348"/>
                <a:gd name="connsiteY794" fmla="*/ 4286191 h 4970575"/>
                <a:gd name="connsiteX795" fmla="*/ 4507161 w 7229348"/>
                <a:gd name="connsiteY795" fmla="*/ 4258933 h 4970575"/>
                <a:gd name="connsiteX796" fmla="*/ 4510837 w 7229348"/>
                <a:gd name="connsiteY796" fmla="*/ 4258300 h 4970575"/>
                <a:gd name="connsiteX797" fmla="*/ 4544814 w 7229348"/>
                <a:gd name="connsiteY797" fmla="*/ 4451002 h 4970575"/>
                <a:gd name="connsiteX798" fmla="*/ 4558379 w 7229348"/>
                <a:gd name="connsiteY798" fmla="*/ 4481175 h 4970575"/>
                <a:gd name="connsiteX799" fmla="*/ 4569789 w 7229348"/>
                <a:gd name="connsiteY799" fmla="*/ 4476738 h 4970575"/>
                <a:gd name="connsiteX800" fmla="*/ 4539996 w 7229348"/>
                <a:gd name="connsiteY800" fmla="*/ 4284036 h 4970575"/>
                <a:gd name="connsiteX801" fmla="*/ 4571437 w 7229348"/>
                <a:gd name="connsiteY801" fmla="*/ 4300263 h 4970575"/>
                <a:gd name="connsiteX802" fmla="*/ 4617077 w 7229348"/>
                <a:gd name="connsiteY802" fmla="*/ 4274908 h 4970575"/>
                <a:gd name="connsiteX803" fmla="*/ 4651053 w 7229348"/>
                <a:gd name="connsiteY803" fmla="*/ 4460763 h 4970575"/>
                <a:gd name="connsiteX804" fmla="*/ 4665252 w 7229348"/>
                <a:gd name="connsiteY804" fmla="*/ 4480415 h 4970575"/>
                <a:gd name="connsiteX805" fmla="*/ 4673113 w 7229348"/>
                <a:gd name="connsiteY805" fmla="*/ 4475470 h 4970575"/>
                <a:gd name="connsiteX806" fmla="*/ 4614288 w 7229348"/>
                <a:gd name="connsiteY806" fmla="*/ 4104771 h 4970575"/>
                <a:gd name="connsiteX807" fmla="*/ 4655110 w 7229348"/>
                <a:gd name="connsiteY807" fmla="*/ 4111618 h 4970575"/>
                <a:gd name="connsiteX808" fmla="*/ 4697201 w 7229348"/>
                <a:gd name="connsiteY808" fmla="*/ 4161441 h 4970575"/>
                <a:gd name="connsiteX809" fmla="*/ 4724457 w 7229348"/>
                <a:gd name="connsiteY809" fmla="*/ 4476485 h 4970575"/>
                <a:gd name="connsiteX810" fmla="*/ 4768957 w 7229348"/>
                <a:gd name="connsiteY810" fmla="*/ 4476485 h 4970575"/>
                <a:gd name="connsiteX811" fmla="*/ 4763378 w 7229348"/>
                <a:gd name="connsiteY811" fmla="*/ 4402827 h 4970575"/>
                <a:gd name="connsiteX812" fmla="*/ 4774155 w 7229348"/>
                <a:gd name="connsiteY812" fmla="*/ 4379372 h 4970575"/>
                <a:gd name="connsiteX813" fmla="*/ 4936303 w 7229348"/>
                <a:gd name="connsiteY813" fmla="*/ 4311800 h 4970575"/>
                <a:gd name="connsiteX814" fmla="*/ 4974337 w 7229348"/>
                <a:gd name="connsiteY814" fmla="*/ 4305588 h 4970575"/>
                <a:gd name="connsiteX815" fmla="*/ 5025048 w 7229348"/>
                <a:gd name="connsiteY815" fmla="*/ 4344889 h 4970575"/>
                <a:gd name="connsiteX816" fmla="*/ 4989803 w 7229348"/>
                <a:gd name="connsiteY816" fmla="*/ 4392050 h 4970575"/>
                <a:gd name="connsiteX817" fmla="*/ 4875703 w 7229348"/>
                <a:gd name="connsiteY817" fmla="*/ 4437564 h 4970575"/>
                <a:gd name="connsiteX818" fmla="*/ 4781507 w 7229348"/>
                <a:gd name="connsiteY818" fmla="*/ 4478766 h 4970575"/>
                <a:gd name="connsiteX819" fmla="*/ 4820809 w 7229348"/>
                <a:gd name="connsiteY819" fmla="*/ 4476485 h 4970575"/>
                <a:gd name="connsiteX820" fmla="*/ 4878366 w 7229348"/>
                <a:gd name="connsiteY820" fmla="*/ 4470272 h 4970575"/>
                <a:gd name="connsiteX821" fmla="*/ 4876338 w 7229348"/>
                <a:gd name="connsiteY821" fmla="*/ 4455059 h 4970575"/>
                <a:gd name="connsiteX822" fmla="*/ 4945431 w 7229348"/>
                <a:gd name="connsiteY822" fmla="*/ 4427928 h 4970575"/>
                <a:gd name="connsiteX823" fmla="*/ 4988536 w 7229348"/>
                <a:gd name="connsiteY823" fmla="*/ 4479780 h 4970575"/>
                <a:gd name="connsiteX824" fmla="*/ 4964448 w 7229348"/>
                <a:gd name="connsiteY824" fmla="*/ 4421843 h 4970575"/>
                <a:gd name="connsiteX825" fmla="*/ 5011229 w 7229348"/>
                <a:gd name="connsiteY825" fmla="*/ 4399530 h 4970575"/>
                <a:gd name="connsiteX826" fmla="*/ 5031641 w 7229348"/>
                <a:gd name="connsiteY826" fmla="*/ 4462919 h 4970575"/>
                <a:gd name="connsiteX827" fmla="*/ 5059405 w 7229348"/>
                <a:gd name="connsiteY827" fmla="*/ 4483330 h 4970575"/>
                <a:gd name="connsiteX828" fmla="*/ 5444936 w 7229348"/>
                <a:gd name="connsiteY828" fmla="*/ 4494614 h 4970575"/>
                <a:gd name="connsiteX829" fmla="*/ 5851512 w 7229348"/>
                <a:gd name="connsiteY829" fmla="*/ 4521617 h 4970575"/>
                <a:gd name="connsiteX830" fmla="*/ 6160216 w 7229348"/>
                <a:gd name="connsiteY830" fmla="*/ 4546973 h 4970575"/>
                <a:gd name="connsiteX831" fmla="*/ 5996926 w 7229348"/>
                <a:gd name="connsiteY831" fmla="*/ 4546973 h 4970575"/>
                <a:gd name="connsiteX832" fmla="*/ 5756809 w 7229348"/>
                <a:gd name="connsiteY832" fmla="*/ 4539113 h 4970575"/>
                <a:gd name="connsiteX833" fmla="*/ 5677066 w 7229348"/>
                <a:gd name="connsiteY833" fmla="*/ 4531759 h 4970575"/>
                <a:gd name="connsiteX834" fmla="*/ 5524932 w 7229348"/>
                <a:gd name="connsiteY834" fmla="*/ 4531759 h 4970575"/>
                <a:gd name="connsiteX835" fmla="*/ 5295972 w 7229348"/>
                <a:gd name="connsiteY835" fmla="*/ 4537084 h 4970575"/>
                <a:gd name="connsiteX836" fmla="*/ 4838431 w 7229348"/>
                <a:gd name="connsiteY836" fmla="*/ 4543296 h 4970575"/>
                <a:gd name="connsiteX837" fmla="*/ 4802426 w 7229348"/>
                <a:gd name="connsiteY837" fmla="*/ 4537338 h 4970575"/>
                <a:gd name="connsiteX838" fmla="*/ 5305987 w 7229348"/>
                <a:gd name="connsiteY838" fmla="*/ 4526688 h 4970575"/>
                <a:gd name="connsiteX839" fmla="*/ 5305987 w 7229348"/>
                <a:gd name="connsiteY839" fmla="*/ 4520730 h 4970575"/>
                <a:gd name="connsiteX840" fmla="*/ 5149290 w 7229348"/>
                <a:gd name="connsiteY840" fmla="*/ 4520730 h 4970575"/>
                <a:gd name="connsiteX841" fmla="*/ 4996016 w 7229348"/>
                <a:gd name="connsiteY841" fmla="*/ 4522378 h 4970575"/>
                <a:gd name="connsiteX842" fmla="*/ 4742460 w 7229348"/>
                <a:gd name="connsiteY842" fmla="*/ 4534168 h 4970575"/>
                <a:gd name="connsiteX843" fmla="*/ 4471789 w 7229348"/>
                <a:gd name="connsiteY843" fmla="*/ 4536830 h 4970575"/>
                <a:gd name="connsiteX844" fmla="*/ 4109459 w 7229348"/>
                <a:gd name="connsiteY844" fmla="*/ 4555213 h 4970575"/>
                <a:gd name="connsiteX845" fmla="*/ 3783767 w 7229348"/>
                <a:gd name="connsiteY845" fmla="*/ 4575117 h 4970575"/>
                <a:gd name="connsiteX846" fmla="*/ 3432845 w 7229348"/>
                <a:gd name="connsiteY846" fmla="*/ 4599205 h 4970575"/>
                <a:gd name="connsiteX847" fmla="*/ 3079643 w 7229348"/>
                <a:gd name="connsiteY847" fmla="*/ 4625955 h 4970575"/>
                <a:gd name="connsiteX848" fmla="*/ 2727708 w 7229348"/>
                <a:gd name="connsiteY848" fmla="*/ 4663989 h 4970575"/>
                <a:gd name="connsiteX849" fmla="*/ 2522962 w 7229348"/>
                <a:gd name="connsiteY849" fmla="*/ 4687189 h 4970575"/>
                <a:gd name="connsiteX850" fmla="*/ 2184972 w 7229348"/>
                <a:gd name="connsiteY850" fmla="*/ 4728772 h 4970575"/>
                <a:gd name="connsiteX851" fmla="*/ 1715894 w 7229348"/>
                <a:gd name="connsiteY851" fmla="*/ 4793302 h 4970575"/>
                <a:gd name="connsiteX852" fmla="*/ 1495047 w 7229348"/>
                <a:gd name="connsiteY852" fmla="*/ 4822588 h 4970575"/>
                <a:gd name="connsiteX853" fmla="*/ 1049423 w 7229348"/>
                <a:gd name="connsiteY853" fmla="*/ 4908036 h 4970575"/>
                <a:gd name="connsiteX854" fmla="*/ 803982 w 7229348"/>
                <a:gd name="connsiteY854" fmla="*/ 4956338 h 4970575"/>
                <a:gd name="connsiteX855" fmla="*/ 740593 w 7229348"/>
                <a:gd name="connsiteY855" fmla="*/ 4970410 h 4970575"/>
                <a:gd name="connsiteX856" fmla="*/ 738565 w 7229348"/>
                <a:gd name="connsiteY856" fmla="*/ 4962550 h 4970575"/>
                <a:gd name="connsiteX857" fmla="*/ 978555 w 7229348"/>
                <a:gd name="connsiteY857" fmla="*/ 4900176 h 4970575"/>
                <a:gd name="connsiteX858" fmla="*/ 960045 w 7229348"/>
                <a:gd name="connsiteY858" fmla="*/ 4833490 h 4970575"/>
                <a:gd name="connsiteX859" fmla="*/ 966257 w 7229348"/>
                <a:gd name="connsiteY859" fmla="*/ 4830067 h 4970575"/>
                <a:gd name="connsiteX860" fmla="*/ 1035478 w 7229348"/>
                <a:gd name="connsiteY860" fmla="*/ 4889526 h 4970575"/>
                <a:gd name="connsiteX861" fmla="*/ 963595 w 7229348"/>
                <a:gd name="connsiteY861" fmla="*/ 4807755 h 4970575"/>
                <a:gd name="connsiteX862" fmla="*/ 1005686 w 7229348"/>
                <a:gd name="connsiteY862" fmla="*/ 4795077 h 4970575"/>
                <a:gd name="connsiteX863" fmla="*/ 1216643 w 7229348"/>
                <a:gd name="connsiteY863" fmla="*/ 4686175 h 4970575"/>
                <a:gd name="connsiteX864" fmla="*/ 1264185 w 7229348"/>
                <a:gd name="connsiteY864" fmla="*/ 4738027 h 4970575"/>
                <a:gd name="connsiteX865" fmla="*/ 1296514 w 7229348"/>
                <a:gd name="connsiteY865" fmla="*/ 4783160 h 4970575"/>
                <a:gd name="connsiteX866" fmla="*/ 1388301 w 7229348"/>
                <a:gd name="connsiteY866" fmla="*/ 4807247 h 4970575"/>
                <a:gd name="connsiteX867" fmla="*/ 1416572 w 7229348"/>
                <a:gd name="connsiteY867" fmla="*/ 4804205 h 4970575"/>
                <a:gd name="connsiteX868" fmla="*/ 1401739 w 7229348"/>
                <a:gd name="connsiteY868" fmla="*/ 4791527 h 4970575"/>
                <a:gd name="connsiteX869" fmla="*/ 1479200 w 7229348"/>
                <a:gd name="connsiteY869" fmla="*/ 4634069 h 4970575"/>
                <a:gd name="connsiteX870" fmla="*/ 1516219 w 7229348"/>
                <a:gd name="connsiteY870" fmla="*/ 4635590 h 4970575"/>
                <a:gd name="connsiteX871" fmla="*/ 1464874 w 7229348"/>
                <a:gd name="connsiteY871" fmla="*/ 4768707 h 4970575"/>
                <a:gd name="connsiteX872" fmla="*/ 1471594 w 7229348"/>
                <a:gd name="connsiteY872" fmla="*/ 4771243 h 4970575"/>
                <a:gd name="connsiteX873" fmla="*/ 1501259 w 7229348"/>
                <a:gd name="connsiteY873" fmla="*/ 4684780 h 4970575"/>
                <a:gd name="connsiteX874" fmla="*/ 1430517 w 7229348"/>
                <a:gd name="connsiteY874" fmla="*/ 4800528 h 4970575"/>
                <a:gd name="connsiteX875" fmla="*/ 1526869 w 7229348"/>
                <a:gd name="connsiteY875" fmla="*/ 4781131 h 4970575"/>
                <a:gd name="connsiteX876" fmla="*/ 1539547 w 7229348"/>
                <a:gd name="connsiteY876" fmla="*/ 4763002 h 4970575"/>
                <a:gd name="connsiteX877" fmla="*/ 1548040 w 7229348"/>
                <a:gd name="connsiteY877" fmla="*/ 4711149 h 4970575"/>
                <a:gd name="connsiteX878" fmla="*/ 1545885 w 7229348"/>
                <a:gd name="connsiteY878" fmla="*/ 4774538 h 4970575"/>
                <a:gd name="connsiteX879" fmla="*/ 1579228 w 7229348"/>
                <a:gd name="connsiteY879" fmla="*/ 4740562 h 4970575"/>
                <a:gd name="connsiteX880" fmla="*/ 1634249 w 7229348"/>
                <a:gd name="connsiteY880" fmla="*/ 4765157 h 4970575"/>
                <a:gd name="connsiteX881" fmla="*/ 1639448 w 7229348"/>
                <a:gd name="connsiteY881" fmla="*/ 4756409 h 4970575"/>
                <a:gd name="connsiteX882" fmla="*/ 1581129 w 7229348"/>
                <a:gd name="connsiteY882" fmla="*/ 4708741 h 4970575"/>
                <a:gd name="connsiteX883" fmla="*/ 1575044 w 7229348"/>
                <a:gd name="connsiteY883" fmla="*/ 4631027 h 4970575"/>
                <a:gd name="connsiteX884" fmla="*/ 1758238 w 7229348"/>
                <a:gd name="connsiteY884" fmla="*/ 4726363 h 4970575"/>
                <a:gd name="connsiteX885" fmla="*/ 1808062 w 7229348"/>
                <a:gd name="connsiteY885" fmla="*/ 4728265 h 4970575"/>
                <a:gd name="connsiteX886" fmla="*/ 1592540 w 7229348"/>
                <a:gd name="connsiteY886" fmla="*/ 4607318 h 4970575"/>
                <a:gd name="connsiteX887" fmla="*/ 1622206 w 7229348"/>
                <a:gd name="connsiteY887" fmla="*/ 4566116 h 4970575"/>
                <a:gd name="connsiteX888" fmla="*/ 1828093 w 7229348"/>
                <a:gd name="connsiteY888" fmla="*/ 4696444 h 4970575"/>
                <a:gd name="connsiteX889" fmla="*/ 1872972 w 7229348"/>
                <a:gd name="connsiteY889" fmla="*/ 4711657 h 4970575"/>
                <a:gd name="connsiteX890" fmla="*/ 1939276 w 7229348"/>
                <a:gd name="connsiteY890" fmla="*/ 4686935 h 4970575"/>
                <a:gd name="connsiteX891" fmla="*/ 2134515 w 7229348"/>
                <a:gd name="connsiteY891" fmla="*/ 4321815 h 4970575"/>
                <a:gd name="connsiteX892" fmla="*/ 2151883 w 7229348"/>
                <a:gd name="connsiteY892" fmla="*/ 4310279 h 4970575"/>
                <a:gd name="connsiteX893" fmla="*/ 2260025 w 7229348"/>
                <a:gd name="connsiteY893" fmla="*/ 4325111 h 4970575"/>
                <a:gd name="connsiteX894" fmla="*/ 2124752 w 7229348"/>
                <a:gd name="connsiteY894" fmla="*/ 4674257 h 4970575"/>
                <a:gd name="connsiteX895" fmla="*/ 2285127 w 7229348"/>
                <a:gd name="connsiteY895" fmla="*/ 4325872 h 4970575"/>
                <a:gd name="connsiteX896" fmla="*/ 2388197 w 7229348"/>
                <a:gd name="connsiteY896" fmla="*/ 4338550 h 4970575"/>
                <a:gd name="connsiteX897" fmla="*/ 2337486 w 7229348"/>
                <a:gd name="connsiteY897" fmla="*/ 4517307 h 4970575"/>
                <a:gd name="connsiteX898" fmla="*/ 2423315 w 7229348"/>
                <a:gd name="connsiteY898" fmla="*/ 4391670 h 4970575"/>
                <a:gd name="connsiteX899" fmla="*/ 2490126 w 7229348"/>
                <a:gd name="connsiteY899" fmla="*/ 4467737 h 4970575"/>
                <a:gd name="connsiteX900" fmla="*/ 2560741 w 7229348"/>
                <a:gd name="connsiteY900" fmla="*/ 4356552 h 4970575"/>
                <a:gd name="connsiteX901" fmla="*/ 2451332 w 7229348"/>
                <a:gd name="connsiteY901" fmla="*/ 4318519 h 4970575"/>
                <a:gd name="connsiteX902" fmla="*/ 2568602 w 7229348"/>
                <a:gd name="connsiteY902" fmla="*/ 4336015 h 4970575"/>
                <a:gd name="connsiteX903" fmla="*/ 2571264 w 7229348"/>
                <a:gd name="connsiteY903" fmla="*/ 4328661 h 4970575"/>
                <a:gd name="connsiteX904" fmla="*/ 2482520 w 7229348"/>
                <a:gd name="connsiteY904" fmla="*/ 4289994 h 4970575"/>
                <a:gd name="connsiteX905" fmla="*/ 2529681 w 7229348"/>
                <a:gd name="connsiteY905" fmla="*/ 4272626 h 4970575"/>
                <a:gd name="connsiteX906" fmla="*/ 2593070 w 7229348"/>
                <a:gd name="connsiteY906" fmla="*/ 4299122 h 4970575"/>
                <a:gd name="connsiteX907" fmla="*/ 2597634 w 7229348"/>
                <a:gd name="connsiteY907" fmla="*/ 4289741 h 4970575"/>
                <a:gd name="connsiteX908" fmla="*/ 2512946 w 7229348"/>
                <a:gd name="connsiteY908" fmla="*/ 4250440 h 4970575"/>
                <a:gd name="connsiteX909" fmla="*/ 2532216 w 7229348"/>
                <a:gd name="connsiteY909" fmla="*/ 4208349 h 4970575"/>
                <a:gd name="connsiteX910" fmla="*/ 2608283 w 7229348"/>
                <a:gd name="connsiteY910" fmla="*/ 4242452 h 4970575"/>
                <a:gd name="connsiteX911" fmla="*/ 2649867 w 7229348"/>
                <a:gd name="connsiteY911" fmla="*/ 4230789 h 4970575"/>
                <a:gd name="connsiteX912" fmla="*/ 2679659 w 7229348"/>
                <a:gd name="connsiteY912" fmla="*/ 4161948 h 4970575"/>
                <a:gd name="connsiteX913" fmla="*/ 2704000 w 7229348"/>
                <a:gd name="connsiteY913" fmla="*/ 4064203 h 4970575"/>
                <a:gd name="connsiteX914" fmla="*/ 2755979 w 7229348"/>
                <a:gd name="connsiteY914" fmla="*/ 4092728 h 4970575"/>
                <a:gd name="connsiteX915" fmla="*/ 2777658 w 7229348"/>
                <a:gd name="connsiteY915" fmla="*/ 4056723 h 4970575"/>
                <a:gd name="connsiteX916" fmla="*/ 2530949 w 7229348"/>
                <a:gd name="connsiteY916" fmla="*/ 3957710 h 4970575"/>
                <a:gd name="connsiteX917" fmla="*/ 2510537 w 7229348"/>
                <a:gd name="connsiteY917" fmla="*/ 3849441 h 4970575"/>
                <a:gd name="connsiteX918" fmla="*/ 2629202 w 7229348"/>
                <a:gd name="connsiteY918" fmla="*/ 3796194 h 4970575"/>
                <a:gd name="connsiteX919" fmla="*/ 2650500 w 7229348"/>
                <a:gd name="connsiteY919" fmla="*/ 3829284 h 4970575"/>
                <a:gd name="connsiteX920" fmla="*/ 2804662 w 7229348"/>
                <a:gd name="connsiteY920" fmla="*/ 3837144 h 4970575"/>
                <a:gd name="connsiteX921" fmla="*/ 2978221 w 7229348"/>
                <a:gd name="connsiteY921" fmla="*/ 3673601 h 4970575"/>
                <a:gd name="connsiteX922" fmla="*/ 2986968 w 7229348"/>
                <a:gd name="connsiteY922" fmla="*/ 3680320 h 4970575"/>
                <a:gd name="connsiteX923" fmla="*/ 2975305 w 7229348"/>
                <a:gd name="connsiteY923" fmla="*/ 3711760 h 4970575"/>
                <a:gd name="connsiteX924" fmla="*/ 2763967 w 7229348"/>
                <a:gd name="connsiteY924" fmla="*/ 4132029 h 4970575"/>
                <a:gd name="connsiteX925" fmla="*/ 2666221 w 7229348"/>
                <a:gd name="connsiteY925" fmla="*/ 4257666 h 4970575"/>
                <a:gd name="connsiteX926" fmla="*/ 2595478 w 7229348"/>
                <a:gd name="connsiteY926" fmla="*/ 4338550 h 4970575"/>
                <a:gd name="connsiteX927" fmla="*/ 2594211 w 7229348"/>
                <a:gd name="connsiteY927" fmla="*/ 4349707 h 4970575"/>
                <a:gd name="connsiteX928" fmla="*/ 2557953 w 7229348"/>
                <a:gd name="connsiteY928" fmla="*/ 4457214 h 4970575"/>
                <a:gd name="connsiteX929" fmla="*/ 2476308 w 7229348"/>
                <a:gd name="connsiteY929" fmla="*/ 4504756 h 4970575"/>
                <a:gd name="connsiteX930" fmla="*/ 2198030 w 7229348"/>
                <a:gd name="connsiteY930" fmla="*/ 4650804 h 4970575"/>
                <a:gd name="connsiteX931" fmla="*/ 2185353 w 7229348"/>
                <a:gd name="connsiteY931" fmla="*/ 4660946 h 4970575"/>
                <a:gd name="connsiteX932" fmla="*/ 2188014 w 7229348"/>
                <a:gd name="connsiteY932" fmla="*/ 4668299 h 4970575"/>
                <a:gd name="connsiteX933" fmla="*/ 2275872 w 7229348"/>
                <a:gd name="connsiteY933" fmla="*/ 4656635 h 4970575"/>
                <a:gd name="connsiteX934" fmla="*/ 2609298 w 7229348"/>
                <a:gd name="connsiteY934" fmla="*/ 4522124 h 4970575"/>
                <a:gd name="connsiteX935" fmla="*/ 2762825 w 7229348"/>
                <a:gd name="connsiteY935" fmla="*/ 4343114 h 4970575"/>
                <a:gd name="connsiteX936" fmla="*/ 2995589 w 7229348"/>
                <a:gd name="connsiteY936" fmla="*/ 3895335 h 4970575"/>
                <a:gd name="connsiteX937" fmla="*/ 3076473 w 7229348"/>
                <a:gd name="connsiteY937" fmla="*/ 3685011 h 4970575"/>
                <a:gd name="connsiteX938" fmla="*/ 3092954 w 7229348"/>
                <a:gd name="connsiteY938" fmla="*/ 3661937 h 4970575"/>
                <a:gd name="connsiteX939" fmla="*/ 3088010 w 7229348"/>
                <a:gd name="connsiteY939" fmla="*/ 3688433 h 4970575"/>
                <a:gd name="connsiteX940" fmla="*/ 2930806 w 7229348"/>
                <a:gd name="connsiteY940" fmla="*/ 4071429 h 4970575"/>
                <a:gd name="connsiteX941" fmla="*/ 2666854 w 7229348"/>
                <a:gd name="connsiteY941" fmla="*/ 4487767 h 4970575"/>
                <a:gd name="connsiteX942" fmla="*/ 2473391 w 7229348"/>
                <a:gd name="connsiteY942" fmla="*/ 4609727 h 4970575"/>
                <a:gd name="connsiteX943" fmla="*/ 2430160 w 7229348"/>
                <a:gd name="connsiteY943" fmla="*/ 4633688 h 4970575"/>
                <a:gd name="connsiteX944" fmla="*/ 2587364 w 7229348"/>
                <a:gd name="connsiteY944" fmla="*/ 4613277 h 4970575"/>
                <a:gd name="connsiteX945" fmla="*/ 2602451 w 7229348"/>
                <a:gd name="connsiteY945" fmla="*/ 4600600 h 4970575"/>
                <a:gd name="connsiteX946" fmla="*/ 2646063 w 7229348"/>
                <a:gd name="connsiteY946" fmla="*/ 4606051 h 4970575"/>
                <a:gd name="connsiteX947" fmla="*/ 2815184 w 7229348"/>
                <a:gd name="connsiteY947" fmla="*/ 4587668 h 4970575"/>
                <a:gd name="connsiteX948" fmla="*/ 2858796 w 7229348"/>
                <a:gd name="connsiteY948" fmla="*/ 4571948 h 4970575"/>
                <a:gd name="connsiteX949" fmla="*/ 3198560 w 7229348"/>
                <a:gd name="connsiteY949" fmla="*/ 4312687 h 4970575"/>
                <a:gd name="connsiteX950" fmla="*/ 3154695 w 7229348"/>
                <a:gd name="connsiteY950" fmla="*/ 4490176 h 4970575"/>
                <a:gd name="connsiteX951" fmla="*/ 3136059 w 7229348"/>
                <a:gd name="connsiteY951" fmla="*/ 4459496 h 4970575"/>
                <a:gd name="connsiteX952" fmla="*/ 3188418 w 7229348"/>
                <a:gd name="connsiteY952" fmla="*/ 4379118 h 4970575"/>
                <a:gd name="connsiteX953" fmla="*/ 3182206 w 7229348"/>
                <a:gd name="connsiteY953" fmla="*/ 4375569 h 4970575"/>
                <a:gd name="connsiteX954" fmla="*/ 3104111 w 7229348"/>
                <a:gd name="connsiteY954" fmla="*/ 4446058 h 4970575"/>
                <a:gd name="connsiteX955" fmla="*/ 3142144 w 7229348"/>
                <a:gd name="connsiteY955" fmla="*/ 4489542 h 4970575"/>
                <a:gd name="connsiteX956" fmla="*/ 3137834 w 7229348"/>
                <a:gd name="connsiteY956" fmla="*/ 4494487 h 4970575"/>
                <a:gd name="connsiteX957" fmla="*/ 3080530 w 7229348"/>
                <a:gd name="connsiteY957" fmla="*/ 4461144 h 4970575"/>
                <a:gd name="connsiteX958" fmla="*/ 3075079 w 7229348"/>
                <a:gd name="connsiteY958" fmla="*/ 4470272 h 4970575"/>
                <a:gd name="connsiteX959" fmla="*/ 3142652 w 7229348"/>
                <a:gd name="connsiteY959" fmla="*/ 4515152 h 4970575"/>
                <a:gd name="connsiteX960" fmla="*/ 3020184 w 7229348"/>
                <a:gd name="connsiteY960" fmla="*/ 4507291 h 4970575"/>
                <a:gd name="connsiteX961" fmla="*/ 3017522 w 7229348"/>
                <a:gd name="connsiteY961" fmla="*/ 4514771 h 4970575"/>
                <a:gd name="connsiteX962" fmla="*/ 3059739 w 7229348"/>
                <a:gd name="connsiteY962" fmla="*/ 4540126 h 4970575"/>
                <a:gd name="connsiteX963" fmla="*/ 3056569 w 7229348"/>
                <a:gd name="connsiteY963" fmla="*/ 4545958 h 4970575"/>
                <a:gd name="connsiteX964" fmla="*/ 3025889 w 7229348"/>
                <a:gd name="connsiteY964" fmla="*/ 4528970 h 4970575"/>
                <a:gd name="connsiteX965" fmla="*/ 2991532 w 7229348"/>
                <a:gd name="connsiteY965" fmla="*/ 4528209 h 4970575"/>
                <a:gd name="connsiteX966" fmla="*/ 2915465 w 7229348"/>
                <a:gd name="connsiteY966" fmla="*/ 4573723 h 4970575"/>
                <a:gd name="connsiteX967" fmla="*/ 3153554 w 7229348"/>
                <a:gd name="connsiteY967" fmla="*/ 4527956 h 4970575"/>
                <a:gd name="connsiteX968" fmla="*/ 3226705 w 7229348"/>
                <a:gd name="connsiteY968" fmla="*/ 4571187 h 4970575"/>
                <a:gd name="connsiteX969" fmla="*/ 3376049 w 7229348"/>
                <a:gd name="connsiteY969" fmla="*/ 4537211 h 4970575"/>
                <a:gd name="connsiteX970" fmla="*/ 3460484 w 7229348"/>
                <a:gd name="connsiteY970" fmla="*/ 4526561 h 4970575"/>
                <a:gd name="connsiteX971" fmla="*/ 3607925 w 7229348"/>
                <a:gd name="connsiteY971" fmla="*/ 4516166 h 4970575"/>
                <a:gd name="connsiteX972" fmla="*/ 3525267 w 7229348"/>
                <a:gd name="connsiteY972" fmla="*/ 4367455 h 4970575"/>
                <a:gd name="connsiteX973" fmla="*/ 3501179 w 7229348"/>
                <a:gd name="connsiteY973" fmla="*/ 4353763 h 4970575"/>
                <a:gd name="connsiteX974" fmla="*/ 3412434 w 7229348"/>
                <a:gd name="connsiteY974" fmla="*/ 4230155 h 4970575"/>
                <a:gd name="connsiteX975" fmla="*/ 3416998 w 7229348"/>
                <a:gd name="connsiteY975" fmla="*/ 4138241 h 4970575"/>
                <a:gd name="connsiteX976" fmla="*/ 3439184 w 7229348"/>
                <a:gd name="connsiteY976" fmla="*/ 4111110 h 4970575"/>
                <a:gd name="connsiteX977" fmla="*/ 3616673 w 7229348"/>
                <a:gd name="connsiteY977" fmla="*/ 4022366 h 4970575"/>
                <a:gd name="connsiteX978" fmla="*/ 3686148 w 7229348"/>
                <a:gd name="connsiteY978" fmla="*/ 3990165 h 4970575"/>
                <a:gd name="connsiteX979" fmla="*/ 3668019 w 7229348"/>
                <a:gd name="connsiteY979" fmla="*/ 4007660 h 4970575"/>
                <a:gd name="connsiteX980" fmla="*/ 3523873 w 7229348"/>
                <a:gd name="connsiteY980" fmla="*/ 4081318 h 4970575"/>
                <a:gd name="connsiteX981" fmla="*/ 3437537 w 7229348"/>
                <a:gd name="connsiteY981" fmla="*/ 4124676 h 4970575"/>
                <a:gd name="connsiteX982" fmla="*/ 3721012 w 7229348"/>
                <a:gd name="connsiteY982" fmla="*/ 4357694 h 4970575"/>
                <a:gd name="connsiteX983" fmla="*/ 3866046 w 7229348"/>
                <a:gd name="connsiteY983" fmla="*/ 4488528 h 4970575"/>
                <a:gd name="connsiteX984" fmla="*/ 3898628 w 7229348"/>
                <a:gd name="connsiteY984" fmla="*/ 4498290 h 4970575"/>
                <a:gd name="connsiteX985" fmla="*/ 4291639 w 7229348"/>
                <a:gd name="connsiteY985" fmla="*/ 4482570 h 4970575"/>
                <a:gd name="connsiteX986" fmla="*/ 4313190 w 7229348"/>
                <a:gd name="connsiteY986" fmla="*/ 4484472 h 4970575"/>
                <a:gd name="connsiteX987" fmla="*/ 4167903 w 7229348"/>
                <a:gd name="connsiteY987" fmla="*/ 4104138 h 4970575"/>
                <a:gd name="connsiteX988" fmla="*/ 3981159 w 7229348"/>
                <a:gd name="connsiteY988" fmla="*/ 3854385 h 4970575"/>
                <a:gd name="connsiteX989" fmla="*/ 3765637 w 7229348"/>
                <a:gd name="connsiteY989" fmla="*/ 3679686 h 4970575"/>
                <a:gd name="connsiteX990" fmla="*/ 3752959 w 7229348"/>
                <a:gd name="connsiteY990" fmla="*/ 3666121 h 4970575"/>
                <a:gd name="connsiteX991" fmla="*/ 3757651 w 7229348"/>
                <a:gd name="connsiteY991" fmla="*/ 3660416 h 4970575"/>
                <a:gd name="connsiteX992" fmla="*/ 3949972 w 7229348"/>
                <a:gd name="connsiteY992" fmla="*/ 3812549 h 4970575"/>
                <a:gd name="connsiteX993" fmla="*/ 3953522 w 7229348"/>
                <a:gd name="connsiteY993" fmla="*/ 3809126 h 4970575"/>
                <a:gd name="connsiteX994" fmla="*/ 3829534 w 7229348"/>
                <a:gd name="connsiteY994" fmla="*/ 3670304 h 4970575"/>
                <a:gd name="connsiteX995" fmla="*/ 3859073 w 7229348"/>
                <a:gd name="connsiteY995" fmla="*/ 3678164 h 4970575"/>
                <a:gd name="connsiteX996" fmla="*/ 3929181 w 7229348"/>
                <a:gd name="connsiteY996" fmla="*/ 3651795 h 4970575"/>
                <a:gd name="connsiteX997" fmla="*/ 3962523 w 7229348"/>
                <a:gd name="connsiteY997" fmla="*/ 3611606 h 4970575"/>
                <a:gd name="connsiteX998" fmla="*/ 3931083 w 7229348"/>
                <a:gd name="connsiteY998" fmla="*/ 3556585 h 4970575"/>
                <a:gd name="connsiteX999" fmla="*/ 3902431 w 7229348"/>
                <a:gd name="connsiteY999" fmla="*/ 3516777 h 4970575"/>
                <a:gd name="connsiteX1000" fmla="*/ 3854762 w 7229348"/>
                <a:gd name="connsiteY1000" fmla="*/ 3489519 h 4970575"/>
                <a:gd name="connsiteX1001" fmla="*/ 3817743 w 7229348"/>
                <a:gd name="connsiteY1001" fmla="*/ 3468347 h 4970575"/>
                <a:gd name="connsiteX1002" fmla="*/ 3760946 w 7229348"/>
                <a:gd name="connsiteY1002" fmla="*/ 3322933 h 4970575"/>
                <a:gd name="connsiteX1003" fmla="*/ 3765257 w 7229348"/>
                <a:gd name="connsiteY1003" fmla="*/ 3250670 h 4970575"/>
                <a:gd name="connsiteX1004" fmla="*/ 3777935 w 7229348"/>
                <a:gd name="connsiteY1004" fmla="*/ 3223540 h 4970575"/>
                <a:gd name="connsiteX1005" fmla="*/ 3903698 w 7229348"/>
                <a:gd name="connsiteY1005" fmla="*/ 3134161 h 4970575"/>
                <a:gd name="connsiteX1006" fmla="*/ 3527676 w 7229348"/>
                <a:gd name="connsiteY1006" fmla="*/ 3128837 h 4970575"/>
                <a:gd name="connsiteX1007" fmla="*/ 3502320 w 7229348"/>
                <a:gd name="connsiteY1007" fmla="*/ 3129851 h 4970575"/>
                <a:gd name="connsiteX1008" fmla="*/ 3502320 w 7229348"/>
                <a:gd name="connsiteY1008" fmla="*/ 3129851 h 4970575"/>
                <a:gd name="connsiteX1009" fmla="*/ 3486092 w 7229348"/>
                <a:gd name="connsiteY1009" fmla="*/ 3138218 h 4970575"/>
                <a:gd name="connsiteX1010" fmla="*/ 3471639 w 7229348"/>
                <a:gd name="connsiteY1010" fmla="*/ 3145571 h 4970575"/>
                <a:gd name="connsiteX1011" fmla="*/ 3471639 w 7229348"/>
                <a:gd name="connsiteY1011" fmla="*/ 3145571 h 4970575"/>
                <a:gd name="connsiteX1012" fmla="*/ 3485585 w 7229348"/>
                <a:gd name="connsiteY1012" fmla="*/ 3138218 h 4970575"/>
                <a:gd name="connsiteX1013" fmla="*/ 3501939 w 7229348"/>
                <a:gd name="connsiteY1013" fmla="*/ 3130104 h 4970575"/>
                <a:gd name="connsiteX1014" fmla="*/ 3501939 w 7229348"/>
                <a:gd name="connsiteY1014" fmla="*/ 3130104 h 4970575"/>
                <a:gd name="connsiteX1015" fmla="*/ 3531225 w 7229348"/>
                <a:gd name="connsiteY1015" fmla="*/ 3130104 h 4970575"/>
                <a:gd name="connsiteX1016" fmla="*/ 3526915 w 7229348"/>
                <a:gd name="connsiteY1016" fmla="*/ 3128456 h 4970575"/>
                <a:gd name="connsiteX1017" fmla="*/ 2350037 w 7229348"/>
                <a:gd name="connsiteY1017" fmla="*/ 3125413 h 4970575"/>
                <a:gd name="connsiteX1018" fmla="*/ 2422173 w 7229348"/>
                <a:gd name="connsiteY1018" fmla="*/ 3146332 h 4970575"/>
                <a:gd name="connsiteX1019" fmla="*/ 2485562 w 7229348"/>
                <a:gd name="connsiteY1019" fmla="*/ 3241542 h 4970575"/>
                <a:gd name="connsiteX1020" fmla="*/ 2484295 w 7229348"/>
                <a:gd name="connsiteY1020" fmla="*/ 3378462 h 4970575"/>
                <a:gd name="connsiteX1021" fmla="*/ 2422173 w 7229348"/>
                <a:gd name="connsiteY1021" fmla="*/ 3505240 h 4970575"/>
                <a:gd name="connsiteX1022" fmla="*/ 2167224 w 7229348"/>
                <a:gd name="connsiteY1022" fmla="*/ 3760950 h 4970575"/>
                <a:gd name="connsiteX1023" fmla="*/ 2103835 w 7229348"/>
                <a:gd name="connsiteY1023" fmla="*/ 3852357 h 4970575"/>
                <a:gd name="connsiteX1024" fmla="*/ 1989735 w 7229348"/>
                <a:gd name="connsiteY1024" fmla="*/ 3973937 h 4970575"/>
                <a:gd name="connsiteX1025" fmla="*/ 1869042 w 7229348"/>
                <a:gd name="connsiteY1025" fmla="*/ 4077008 h 4970575"/>
                <a:gd name="connsiteX1026" fmla="*/ 1869042 w 7229348"/>
                <a:gd name="connsiteY1026" fmla="*/ 4023634 h 4970575"/>
                <a:gd name="connsiteX1027" fmla="*/ 1860675 w 7229348"/>
                <a:gd name="connsiteY1027" fmla="*/ 4014379 h 4970575"/>
                <a:gd name="connsiteX1028" fmla="*/ 1853955 w 7229348"/>
                <a:gd name="connsiteY1028" fmla="*/ 4099447 h 4970575"/>
                <a:gd name="connsiteX1029" fmla="*/ 1797793 w 7229348"/>
                <a:gd name="connsiteY1029" fmla="*/ 4069020 h 4970575"/>
                <a:gd name="connsiteX1030" fmla="*/ 1780944 w 7229348"/>
                <a:gd name="connsiteY1030" fmla="*/ 4042765 h 4970575"/>
                <a:gd name="connsiteX1031" fmla="*/ 1781058 w 7229348"/>
                <a:gd name="connsiteY1031" fmla="*/ 4042270 h 4970575"/>
                <a:gd name="connsiteX1032" fmla="*/ 1819091 w 7229348"/>
                <a:gd name="connsiteY1032" fmla="*/ 3938439 h 4970575"/>
                <a:gd name="connsiteX1033" fmla="*/ 2049446 w 7229348"/>
                <a:gd name="connsiteY1033" fmla="*/ 3489393 h 4970575"/>
                <a:gd name="connsiteX1034" fmla="*/ 2229598 w 7229348"/>
                <a:gd name="connsiteY1034" fmla="*/ 3197804 h 4970575"/>
                <a:gd name="connsiteX1035" fmla="*/ 2321512 w 7229348"/>
                <a:gd name="connsiteY1035" fmla="*/ 3129851 h 4970575"/>
                <a:gd name="connsiteX1036" fmla="*/ 2350291 w 7229348"/>
                <a:gd name="connsiteY1036" fmla="*/ 3125540 h 4970575"/>
                <a:gd name="connsiteX1037" fmla="*/ 2175590 w 7229348"/>
                <a:gd name="connsiteY1037" fmla="*/ 3106650 h 4970575"/>
                <a:gd name="connsiteX1038" fmla="*/ 2175590 w 7229348"/>
                <a:gd name="connsiteY1038" fmla="*/ 3106650 h 4970575"/>
                <a:gd name="connsiteX1039" fmla="*/ 2307947 w 7229348"/>
                <a:gd name="connsiteY1039" fmla="*/ 3118187 h 4970575"/>
                <a:gd name="connsiteX1040" fmla="*/ 2296663 w 7229348"/>
                <a:gd name="connsiteY1040" fmla="*/ 3128202 h 4970575"/>
                <a:gd name="connsiteX1041" fmla="*/ 2060857 w 7229348"/>
                <a:gd name="connsiteY1041" fmla="*/ 3424609 h 4970575"/>
                <a:gd name="connsiteX1042" fmla="*/ 1959434 w 7229348"/>
                <a:gd name="connsiteY1042" fmla="*/ 3675122 h 4970575"/>
                <a:gd name="connsiteX1043" fmla="*/ 1796778 w 7229348"/>
                <a:gd name="connsiteY1043" fmla="*/ 3947187 h 4970575"/>
                <a:gd name="connsiteX1044" fmla="*/ 1788918 w 7229348"/>
                <a:gd name="connsiteY1044" fmla="*/ 3953272 h 4970575"/>
                <a:gd name="connsiteX1045" fmla="*/ 1760266 w 7229348"/>
                <a:gd name="connsiteY1045" fmla="*/ 3658641 h 4970575"/>
                <a:gd name="connsiteX1046" fmla="*/ 1775861 w 7229348"/>
                <a:gd name="connsiteY1046" fmla="*/ 3583461 h 4970575"/>
                <a:gd name="connsiteX1047" fmla="*/ 1909484 w 7229348"/>
                <a:gd name="connsiteY1047" fmla="*/ 3338527 h 4970575"/>
                <a:gd name="connsiteX1048" fmla="*/ 2013822 w 7229348"/>
                <a:gd name="connsiteY1048" fmla="*/ 3157742 h 4970575"/>
                <a:gd name="connsiteX1049" fmla="*/ 2043995 w 7229348"/>
                <a:gd name="connsiteY1049" fmla="*/ 3128076 h 4970575"/>
                <a:gd name="connsiteX1050" fmla="*/ 2175717 w 7229348"/>
                <a:gd name="connsiteY1050" fmla="*/ 3106143 h 4970575"/>
                <a:gd name="connsiteX1051" fmla="*/ 1667465 w 7229348"/>
                <a:gd name="connsiteY1051" fmla="*/ 3068617 h 4970575"/>
                <a:gd name="connsiteX1052" fmla="*/ 1645153 w 7229348"/>
                <a:gd name="connsiteY1052" fmla="*/ 3123639 h 4970575"/>
                <a:gd name="connsiteX1053" fmla="*/ 1577960 w 7229348"/>
                <a:gd name="connsiteY1053" fmla="*/ 3141261 h 4970575"/>
                <a:gd name="connsiteX1054" fmla="*/ 1549816 w 7229348"/>
                <a:gd name="connsiteY1054" fmla="*/ 3123258 h 4970575"/>
                <a:gd name="connsiteX1055" fmla="*/ 1564142 w 7229348"/>
                <a:gd name="connsiteY1055" fmla="*/ 3095367 h 4970575"/>
                <a:gd name="connsiteX1056" fmla="*/ 1667465 w 7229348"/>
                <a:gd name="connsiteY1056" fmla="*/ 3068617 h 4970575"/>
                <a:gd name="connsiteX1057" fmla="*/ 3443876 w 7229348"/>
                <a:gd name="connsiteY1057" fmla="*/ 3033246 h 4970575"/>
                <a:gd name="connsiteX1058" fmla="*/ 3355131 w 7229348"/>
                <a:gd name="connsiteY1058" fmla="*/ 3206044 h 4970575"/>
                <a:gd name="connsiteX1059" fmla="*/ 3364386 w 7229348"/>
                <a:gd name="connsiteY1059" fmla="*/ 3430567 h 4970575"/>
                <a:gd name="connsiteX1060" fmla="*/ 3312533 w 7229348"/>
                <a:gd name="connsiteY1060" fmla="*/ 3478236 h 4970575"/>
                <a:gd name="connsiteX1061" fmla="*/ 3290347 w 7229348"/>
                <a:gd name="connsiteY1061" fmla="*/ 3474686 h 4970575"/>
                <a:gd name="connsiteX1062" fmla="*/ 3183728 w 7229348"/>
                <a:gd name="connsiteY1062" fmla="*/ 3376433 h 4970575"/>
                <a:gd name="connsiteX1063" fmla="*/ 3155836 w 7229348"/>
                <a:gd name="connsiteY1063" fmla="*/ 3240401 h 4970575"/>
                <a:gd name="connsiteX1064" fmla="*/ 3309111 w 7229348"/>
                <a:gd name="connsiteY1064" fmla="*/ 3056573 h 4970575"/>
                <a:gd name="connsiteX1065" fmla="*/ 3540227 w 7229348"/>
                <a:gd name="connsiteY1065" fmla="*/ 3007890 h 4970575"/>
                <a:gd name="connsiteX1066" fmla="*/ 3628971 w 7229348"/>
                <a:gd name="connsiteY1066" fmla="*/ 3007890 h 4970575"/>
                <a:gd name="connsiteX1067" fmla="*/ 3628971 w 7229348"/>
                <a:gd name="connsiteY1067" fmla="*/ 3194000 h 4970575"/>
                <a:gd name="connsiteX1068" fmla="*/ 3606278 w 7229348"/>
                <a:gd name="connsiteY1068" fmla="*/ 3154699 h 4970575"/>
                <a:gd name="connsiteX1069" fmla="*/ 3612490 w 7229348"/>
                <a:gd name="connsiteY1069" fmla="*/ 3391140 h 4970575"/>
                <a:gd name="connsiteX1070" fmla="*/ 3460357 w 7229348"/>
                <a:gd name="connsiteY1070" fmla="*/ 3436526 h 4970575"/>
                <a:gd name="connsiteX1071" fmla="*/ 3432339 w 7229348"/>
                <a:gd name="connsiteY1071" fmla="*/ 3128329 h 4970575"/>
                <a:gd name="connsiteX1072" fmla="*/ 3408758 w 7229348"/>
                <a:gd name="connsiteY1072" fmla="*/ 3259671 h 4970575"/>
                <a:gd name="connsiteX1073" fmla="*/ 3443114 w 7229348"/>
                <a:gd name="connsiteY1073" fmla="*/ 3411170 h 4970575"/>
                <a:gd name="connsiteX1074" fmla="*/ 3427394 w 7229348"/>
                <a:gd name="connsiteY1074" fmla="*/ 3441217 h 4970575"/>
                <a:gd name="connsiteX1075" fmla="*/ 3373387 w 7229348"/>
                <a:gd name="connsiteY1075" fmla="*/ 3428539 h 4970575"/>
                <a:gd name="connsiteX1076" fmla="*/ 3359822 w 7229348"/>
                <a:gd name="connsiteY1076" fmla="*/ 3341062 h 4970575"/>
                <a:gd name="connsiteX1077" fmla="*/ 3373387 w 7229348"/>
                <a:gd name="connsiteY1077" fmla="*/ 3139106 h 4970575"/>
                <a:gd name="connsiteX1078" fmla="*/ 3539973 w 7229348"/>
                <a:gd name="connsiteY1078" fmla="*/ 3007764 h 4970575"/>
                <a:gd name="connsiteX1079" fmla="*/ 3673343 w 7229348"/>
                <a:gd name="connsiteY1079" fmla="*/ 2996734 h 4970575"/>
                <a:gd name="connsiteX1080" fmla="*/ 3686021 w 7229348"/>
                <a:gd name="connsiteY1080" fmla="*/ 3199578 h 4970575"/>
                <a:gd name="connsiteX1081" fmla="*/ 3635310 w 7229348"/>
                <a:gd name="connsiteY1081" fmla="*/ 3199578 h 4970575"/>
                <a:gd name="connsiteX1082" fmla="*/ 3635310 w 7229348"/>
                <a:gd name="connsiteY1082" fmla="*/ 3014229 h 4970575"/>
                <a:gd name="connsiteX1083" fmla="*/ 3673343 w 7229348"/>
                <a:gd name="connsiteY1083" fmla="*/ 2996227 h 4970575"/>
                <a:gd name="connsiteX1084" fmla="*/ 3869849 w 7229348"/>
                <a:gd name="connsiteY1084" fmla="*/ 2986845 h 4970575"/>
                <a:gd name="connsiteX1085" fmla="*/ 3875807 w 7229348"/>
                <a:gd name="connsiteY1085" fmla="*/ 2990015 h 4970575"/>
                <a:gd name="connsiteX1086" fmla="*/ 3876694 w 7229348"/>
                <a:gd name="connsiteY1086" fmla="*/ 2990015 h 4970575"/>
                <a:gd name="connsiteX1087" fmla="*/ 3869849 w 7229348"/>
                <a:gd name="connsiteY1087" fmla="*/ 2986719 h 4970575"/>
                <a:gd name="connsiteX1088" fmla="*/ 3900149 w 7229348"/>
                <a:gd name="connsiteY1088" fmla="*/ 2983930 h 4970575"/>
                <a:gd name="connsiteX1089" fmla="*/ 3900149 w 7229348"/>
                <a:gd name="connsiteY1089" fmla="*/ 2983930 h 4970575"/>
                <a:gd name="connsiteX1090" fmla="*/ 3909530 w 7229348"/>
                <a:gd name="connsiteY1090" fmla="*/ 2999270 h 4970575"/>
                <a:gd name="connsiteX1091" fmla="*/ 3900149 w 7229348"/>
                <a:gd name="connsiteY1091" fmla="*/ 2983549 h 4970575"/>
                <a:gd name="connsiteX1092" fmla="*/ 3708587 w 7229348"/>
                <a:gd name="connsiteY1092" fmla="*/ 2960476 h 4970575"/>
                <a:gd name="connsiteX1093" fmla="*/ 3708587 w 7229348"/>
                <a:gd name="connsiteY1093" fmla="*/ 2960476 h 4970575"/>
                <a:gd name="connsiteX1094" fmla="*/ 3708587 w 7229348"/>
                <a:gd name="connsiteY1094" fmla="*/ 2960476 h 4970575"/>
                <a:gd name="connsiteX1095" fmla="*/ 3708587 w 7229348"/>
                <a:gd name="connsiteY1095" fmla="*/ 2959588 h 4970575"/>
                <a:gd name="connsiteX1096" fmla="*/ 3733943 w 7229348"/>
                <a:gd name="connsiteY1096" fmla="*/ 2951728 h 4970575"/>
                <a:gd name="connsiteX1097" fmla="*/ 3741804 w 7229348"/>
                <a:gd name="connsiteY1097" fmla="*/ 2979365 h 4970575"/>
                <a:gd name="connsiteX1098" fmla="*/ 3748649 w 7229348"/>
                <a:gd name="connsiteY1098" fmla="*/ 3009919 h 4970575"/>
                <a:gd name="connsiteX1099" fmla="*/ 3741804 w 7229348"/>
                <a:gd name="connsiteY1099" fmla="*/ 2978478 h 4970575"/>
                <a:gd name="connsiteX1100" fmla="*/ 2904816 w 7229348"/>
                <a:gd name="connsiteY1100" fmla="*/ 2947164 h 4970575"/>
                <a:gd name="connsiteX1101" fmla="*/ 3204645 w 7229348"/>
                <a:gd name="connsiteY1101" fmla="*/ 3059743 h 4970575"/>
                <a:gd name="connsiteX1102" fmla="*/ 3796445 w 7229348"/>
                <a:gd name="connsiteY1102" fmla="*/ 2934486 h 4970575"/>
                <a:gd name="connsiteX1103" fmla="*/ 3797839 w 7229348"/>
                <a:gd name="connsiteY1103" fmla="*/ 2935374 h 4970575"/>
                <a:gd name="connsiteX1104" fmla="*/ 3835872 w 7229348"/>
                <a:gd name="connsiteY1104" fmla="*/ 2949066 h 4970575"/>
                <a:gd name="connsiteX1105" fmla="*/ 3859073 w 7229348"/>
                <a:gd name="connsiteY1105" fmla="*/ 2972013 h 4970575"/>
                <a:gd name="connsiteX1106" fmla="*/ 3885696 w 7229348"/>
                <a:gd name="connsiteY1106" fmla="*/ 2975308 h 4970575"/>
                <a:gd name="connsiteX1107" fmla="*/ 3899261 w 7229348"/>
                <a:gd name="connsiteY1107" fmla="*/ 2983549 h 4970575"/>
                <a:gd name="connsiteX1108" fmla="*/ 3885696 w 7229348"/>
                <a:gd name="connsiteY1108" fmla="*/ 2974928 h 4970575"/>
                <a:gd name="connsiteX1109" fmla="*/ 3859073 w 7229348"/>
                <a:gd name="connsiteY1109" fmla="*/ 2971759 h 4970575"/>
                <a:gd name="connsiteX1110" fmla="*/ 3835872 w 7229348"/>
                <a:gd name="connsiteY1110" fmla="*/ 2948559 h 4970575"/>
                <a:gd name="connsiteX1111" fmla="*/ 3463906 w 7229348"/>
                <a:gd name="connsiteY1111" fmla="*/ 2838516 h 4970575"/>
                <a:gd name="connsiteX1112" fmla="*/ 3495854 w 7229348"/>
                <a:gd name="connsiteY1112" fmla="*/ 2976449 h 4970575"/>
                <a:gd name="connsiteX1113" fmla="*/ 3484571 w 7229348"/>
                <a:gd name="connsiteY1113" fmla="*/ 2978985 h 4970575"/>
                <a:gd name="connsiteX1114" fmla="*/ 3452497 w 7229348"/>
                <a:gd name="connsiteY1114" fmla="*/ 2840924 h 4970575"/>
                <a:gd name="connsiteX1115" fmla="*/ 3881132 w 7229348"/>
                <a:gd name="connsiteY1115" fmla="*/ 2838516 h 4970575"/>
                <a:gd name="connsiteX1116" fmla="*/ 3975328 w 7229348"/>
                <a:gd name="connsiteY1116" fmla="*/ 2857025 h 4970575"/>
                <a:gd name="connsiteX1117" fmla="*/ 3968355 w 7229348"/>
                <a:gd name="connsiteY1117" fmla="*/ 2868688 h 4970575"/>
                <a:gd name="connsiteX1118" fmla="*/ 4014629 w 7229348"/>
                <a:gd name="connsiteY1118" fmla="*/ 2891762 h 4970575"/>
                <a:gd name="connsiteX1119" fmla="*/ 3969496 w 7229348"/>
                <a:gd name="connsiteY1119" fmla="*/ 2900763 h 4970575"/>
                <a:gd name="connsiteX1120" fmla="*/ 4019193 w 7229348"/>
                <a:gd name="connsiteY1120" fmla="*/ 2961363 h 4970575"/>
                <a:gd name="connsiteX1121" fmla="*/ 3988386 w 7229348"/>
                <a:gd name="connsiteY1121" fmla="*/ 2983549 h 4970575"/>
                <a:gd name="connsiteX1122" fmla="*/ 3967975 w 7229348"/>
                <a:gd name="connsiteY1122" fmla="*/ 3006749 h 4970575"/>
                <a:gd name="connsiteX1123" fmla="*/ 3908770 w 7229348"/>
                <a:gd name="connsiteY1123" fmla="*/ 3000030 h 4970575"/>
                <a:gd name="connsiteX1124" fmla="*/ 3930322 w 7229348"/>
                <a:gd name="connsiteY1124" fmla="*/ 3010299 h 4970575"/>
                <a:gd name="connsiteX1125" fmla="*/ 3834985 w 7229348"/>
                <a:gd name="connsiteY1125" fmla="*/ 3158502 h 4970575"/>
                <a:gd name="connsiteX1126" fmla="*/ 3822307 w 7229348"/>
                <a:gd name="connsiteY1126" fmla="*/ 3169532 h 4970575"/>
                <a:gd name="connsiteX1127" fmla="*/ 3791500 w 7229348"/>
                <a:gd name="connsiteY1127" fmla="*/ 3188802 h 4970575"/>
                <a:gd name="connsiteX1128" fmla="*/ 3757270 w 7229348"/>
                <a:gd name="connsiteY1128" fmla="*/ 3178280 h 4970575"/>
                <a:gd name="connsiteX1129" fmla="*/ 3757270 w 7229348"/>
                <a:gd name="connsiteY1129" fmla="*/ 3178280 h 4970575"/>
                <a:gd name="connsiteX1130" fmla="*/ 3736732 w 7229348"/>
                <a:gd name="connsiteY1130" fmla="*/ 3239513 h 4970575"/>
                <a:gd name="connsiteX1131" fmla="*/ 3688810 w 7229348"/>
                <a:gd name="connsiteY1131" fmla="*/ 3225821 h 4970575"/>
                <a:gd name="connsiteX1132" fmla="*/ 3741804 w 7229348"/>
                <a:gd name="connsiteY1132" fmla="*/ 3171941 h 4970575"/>
                <a:gd name="connsiteX1133" fmla="*/ 3742690 w 7229348"/>
                <a:gd name="connsiteY1133" fmla="*/ 3169532 h 4970575"/>
                <a:gd name="connsiteX1134" fmla="*/ 3742690 w 7229348"/>
                <a:gd name="connsiteY1134" fmla="*/ 3169532 h 4970575"/>
                <a:gd name="connsiteX1135" fmla="*/ 3741930 w 7229348"/>
                <a:gd name="connsiteY1135" fmla="*/ 3171687 h 4970575"/>
                <a:gd name="connsiteX1136" fmla="*/ 3694769 w 7229348"/>
                <a:gd name="connsiteY1136" fmla="*/ 3201860 h 4970575"/>
                <a:gd name="connsiteX1137" fmla="*/ 3668652 w 7229348"/>
                <a:gd name="connsiteY1137" fmla="*/ 3061010 h 4970575"/>
                <a:gd name="connsiteX1138" fmla="*/ 3676513 w 7229348"/>
                <a:gd name="connsiteY1138" fmla="*/ 3042121 h 4970575"/>
                <a:gd name="connsiteX1139" fmla="*/ 3711883 w 7229348"/>
                <a:gd name="connsiteY1139" fmla="*/ 3047065 h 4970575"/>
                <a:gd name="connsiteX1140" fmla="*/ 3709728 w 7229348"/>
                <a:gd name="connsiteY1140" fmla="*/ 3125033 h 4970575"/>
                <a:gd name="connsiteX1141" fmla="*/ 3727097 w 7229348"/>
                <a:gd name="connsiteY1141" fmla="*/ 3147093 h 4970575"/>
                <a:gd name="connsiteX1142" fmla="*/ 3713152 w 7229348"/>
                <a:gd name="connsiteY1142" fmla="*/ 3098030 h 4970575"/>
                <a:gd name="connsiteX1143" fmla="*/ 3724942 w 7229348"/>
                <a:gd name="connsiteY1143" fmla="*/ 3045797 h 4970575"/>
                <a:gd name="connsiteX1144" fmla="*/ 3698953 w 7229348"/>
                <a:gd name="connsiteY1144" fmla="*/ 3007764 h 4970575"/>
                <a:gd name="connsiteX1145" fmla="*/ 3706559 w 7229348"/>
                <a:gd name="connsiteY1145" fmla="*/ 2964279 h 4970575"/>
                <a:gd name="connsiteX1146" fmla="*/ 3707446 w 7229348"/>
                <a:gd name="connsiteY1146" fmla="*/ 2962758 h 4970575"/>
                <a:gd name="connsiteX1147" fmla="*/ 3707446 w 7229348"/>
                <a:gd name="connsiteY1147" fmla="*/ 2961870 h 4970575"/>
                <a:gd name="connsiteX1148" fmla="*/ 3729252 w 7229348"/>
                <a:gd name="connsiteY1148" fmla="*/ 2942473 h 4970575"/>
                <a:gd name="connsiteX1149" fmla="*/ 3745226 w 7229348"/>
                <a:gd name="connsiteY1149" fmla="*/ 2969477 h 4970575"/>
                <a:gd name="connsiteX1150" fmla="*/ 3755876 w 7229348"/>
                <a:gd name="connsiteY1150" fmla="*/ 2988367 h 4970575"/>
                <a:gd name="connsiteX1151" fmla="*/ 3757143 w 7229348"/>
                <a:gd name="connsiteY1151" fmla="*/ 2990522 h 4970575"/>
                <a:gd name="connsiteX1152" fmla="*/ 3757143 w 7229348"/>
                <a:gd name="connsiteY1152" fmla="*/ 2990522 h 4970575"/>
                <a:gd name="connsiteX1153" fmla="*/ 3757143 w 7229348"/>
                <a:gd name="connsiteY1153" fmla="*/ 2990522 h 4970575"/>
                <a:gd name="connsiteX1154" fmla="*/ 3757143 w 7229348"/>
                <a:gd name="connsiteY1154" fmla="*/ 2990522 h 4970575"/>
                <a:gd name="connsiteX1155" fmla="*/ 3771976 w 7229348"/>
                <a:gd name="connsiteY1155" fmla="*/ 2962504 h 4970575"/>
                <a:gd name="connsiteX1156" fmla="*/ 3786049 w 7229348"/>
                <a:gd name="connsiteY1156" fmla="*/ 2932838 h 4970575"/>
                <a:gd name="connsiteX1157" fmla="*/ 3789979 w 7229348"/>
                <a:gd name="connsiteY1157" fmla="*/ 2934233 h 4970575"/>
                <a:gd name="connsiteX1158" fmla="*/ 3785668 w 7229348"/>
                <a:gd name="connsiteY1158" fmla="*/ 2932711 h 4970575"/>
                <a:gd name="connsiteX1159" fmla="*/ 3771596 w 7229348"/>
                <a:gd name="connsiteY1159" fmla="*/ 2962377 h 4970575"/>
                <a:gd name="connsiteX1160" fmla="*/ 3763736 w 7229348"/>
                <a:gd name="connsiteY1160" fmla="*/ 2977717 h 4970575"/>
                <a:gd name="connsiteX1161" fmla="*/ 3757143 w 7229348"/>
                <a:gd name="connsiteY1161" fmla="*/ 2990395 h 4970575"/>
                <a:gd name="connsiteX1162" fmla="*/ 3755876 w 7229348"/>
                <a:gd name="connsiteY1162" fmla="*/ 2988367 h 4970575"/>
                <a:gd name="connsiteX1163" fmla="*/ 3744973 w 7229348"/>
                <a:gd name="connsiteY1163" fmla="*/ 2969857 h 4970575"/>
                <a:gd name="connsiteX1164" fmla="*/ 3729252 w 7229348"/>
                <a:gd name="connsiteY1164" fmla="*/ 2942220 h 4970575"/>
                <a:gd name="connsiteX1165" fmla="*/ 3707193 w 7229348"/>
                <a:gd name="connsiteY1165" fmla="*/ 2961617 h 4970575"/>
                <a:gd name="connsiteX1166" fmla="*/ 3707193 w 7229348"/>
                <a:gd name="connsiteY1166" fmla="*/ 2961617 h 4970575"/>
                <a:gd name="connsiteX1167" fmla="*/ 3707193 w 7229348"/>
                <a:gd name="connsiteY1167" fmla="*/ 2961617 h 4970575"/>
                <a:gd name="connsiteX1168" fmla="*/ 3706559 w 7229348"/>
                <a:gd name="connsiteY1168" fmla="*/ 2962758 h 4970575"/>
                <a:gd name="connsiteX1169" fmla="*/ 3706559 w 7229348"/>
                <a:gd name="connsiteY1169" fmla="*/ 2964152 h 4970575"/>
                <a:gd name="connsiteX1170" fmla="*/ 3686782 w 7229348"/>
                <a:gd name="connsiteY1170" fmla="*/ 3001171 h 4970575"/>
                <a:gd name="connsiteX1171" fmla="*/ 3685133 w 7229348"/>
                <a:gd name="connsiteY1171" fmla="*/ 2940698 h 4970575"/>
                <a:gd name="connsiteX1172" fmla="*/ 3741930 w 7229348"/>
                <a:gd name="connsiteY1172" fmla="*/ 2900129 h 4970575"/>
                <a:gd name="connsiteX1173" fmla="*/ 3723167 w 7229348"/>
                <a:gd name="connsiteY1173" fmla="*/ 2882888 h 4970575"/>
                <a:gd name="connsiteX1174" fmla="*/ 3770835 w 7229348"/>
                <a:gd name="connsiteY1174" fmla="*/ 2861843 h 4970575"/>
                <a:gd name="connsiteX1175" fmla="*/ 3823322 w 7229348"/>
                <a:gd name="connsiteY1175" fmla="*/ 2841431 h 4970575"/>
                <a:gd name="connsiteX1176" fmla="*/ 3881005 w 7229348"/>
                <a:gd name="connsiteY1176" fmla="*/ 2838262 h 4970575"/>
                <a:gd name="connsiteX1177" fmla="*/ 1599132 w 7229348"/>
                <a:gd name="connsiteY1177" fmla="*/ 2829768 h 4970575"/>
                <a:gd name="connsiteX1178" fmla="*/ 1656943 w 7229348"/>
                <a:gd name="connsiteY1178" fmla="*/ 3048459 h 4970575"/>
                <a:gd name="connsiteX1179" fmla="*/ 1548040 w 7229348"/>
                <a:gd name="connsiteY1179" fmla="*/ 3077872 h 4970575"/>
                <a:gd name="connsiteX1180" fmla="*/ 1492005 w 7229348"/>
                <a:gd name="connsiteY1180" fmla="*/ 2862349 h 4970575"/>
                <a:gd name="connsiteX1181" fmla="*/ 1599132 w 7229348"/>
                <a:gd name="connsiteY1181" fmla="*/ 2829261 h 4970575"/>
                <a:gd name="connsiteX1182" fmla="*/ 4805342 w 7229348"/>
                <a:gd name="connsiteY1182" fmla="*/ 2782860 h 4970575"/>
                <a:gd name="connsiteX1183" fmla="*/ 4989296 w 7229348"/>
                <a:gd name="connsiteY1183" fmla="*/ 2940698 h 4970575"/>
                <a:gd name="connsiteX1184" fmla="*/ 5070941 w 7229348"/>
                <a:gd name="connsiteY1184" fmla="*/ 3161292 h 4970575"/>
                <a:gd name="connsiteX1185" fmla="*/ 5067645 w 7229348"/>
                <a:gd name="connsiteY1185" fmla="*/ 3178914 h 4970575"/>
                <a:gd name="connsiteX1186" fmla="*/ 5015033 w 7229348"/>
                <a:gd name="connsiteY1186" fmla="*/ 3159517 h 4970575"/>
                <a:gd name="connsiteX1187" fmla="*/ 4884578 w 7229348"/>
                <a:gd name="connsiteY1187" fmla="*/ 3065194 h 4970575"/>
                <a:gd name="connsiteX1188" fmla="*/ 4876718 w 7229348"/>
                <a:gd name="connsiteY1188" fmla="*/ 3038571 h 4970575"/>
                <a:gd name="connsiteX1189" fmla="*/ 4855926 w 7229348"/>
                <a:gd name="connsiteY1189" fmla="*/ 2848404 h 4970575"/>
                <a:gd name="connsiteX1190" fmla="*/ 4847178 w 7229348"/>
                <a:gd name="connsiteY1190" fmla="*/ 2827486 h 4970575"/>
                <a:gd name="connsiteX1191" fmla="*/ 4837036 w 7229348"/>
                <a:gd name="connsiteY1191" fmla="*/ 2830021 h 4970575"/>
                <a:gd name="connsiteX1192" fmla="*/ 4857448 w 7229348"/>
                <a:gd name="connsiteY1192" fmla="*/ 2929035 h 4970575"/>
                <a:gd name="connsiteX1193" fmla="*/ 4858462 w 7229348"/>
                <a:gd name="connsiteY1193" fmla="*/ 3039078 h 4970575"/>
                <a:gd name="connsiteX1194" fmla="*/ 4790382 w 7229348"/>
                <a:gd name="connsiteY1194" fmla="*/ 2984563 h 4970575"/>
                <a:gd name="connsiteX1195" fmla="*/ 4647503 w 7229348"/>
                <a:gd name="connsiteY1195" fmla="*/ 2913061 h 4970575"/>
                <a:gd name="connsiteX1196" fmla="*/ 4551152 w 7229348"/>
                <a:gd name="connsiteY1196" fmla="*/ 2853729 h 4970575"/>
                <a:gd name="connsiteX1197" fmla="*/ 4620500 w 7229348"/>
                <a:gd name="connsiteY1197" fmla="*/ 2868055 h 4970575"/>
                <a:gd name="connsiteX1198" fmla="*/ 4631530 w 7229348"/>
                <a:gd name="connsiteY1198" fmla="*/ 2838389 h 4970575"/>
                <a:gd name="connsiteX1199" fmla="*/ 4742207 w 7229348"/>
                <a:gd name="connsiteY1199" fmla="*/ 2839276 h 4970575"/>
                <a:gd name="connsiteX1200" fmla="*/ 4794059 w 7229348"/>
                <a:gd name="connsiteY1200" fmla="*/ 2809610 h 4970575"/>
                <a:gd name="connsiteX1201" fmla="*/ 4805342 w 7229348"/>
                <a:gd name="connsiteY1201" fmla="*/ 2782480 h 4970575"/>
                <a:gd name="connsiteX1202" fmla="*/ 2004314 w 7229348"/>
                <a:gd name="connsiteY1202" fmla="*/ 2773478 h 4970575"/>
                <a:gd name="connsiteX1203" fmla="*/ 2011160 w 7229348"/>
                <a:gd name="connsiteY1203" fmla="*/ 2875661 h 4970575"/>
                <a:gd name="connsiteX1204" fmla="*/ 1900609 w 7229348"/>
                <a:gd name="connsiteY1204" fmla="*/ 2826472 h 4970575"/>
                <a:gd name="connsiteX1205" fmla="*/ 2004314 w 7229348"/>
                <a:gd name="connsiteY1205" fmla="*/ 2773478 h 4970575"/>
                <a:gd name="connsiteX1206" fmla="*/ 1470326 w 7229348"/>
                <a:gd name="connsiteY1206" fmla="*/ 2768407 h 4970575"/>
                <a:gd name="connsiteX1207" fmla="*/ 1487060 w 7229348"/>
                <a:gd name="connsiteY1207" fmla="*/ 2777789 h 4970575"/>
                <a:gd name="connsiteX1208" fmla="*/ 1522305 w 7229348"/>
                <a:gd name="connsiteY1208" fmla="*/ 2829388 h 4970575"/>
                <a:gd name="connsiteX1209" fmla="*/ 1400852 w 7229348"/>
                <a:gd name="connsiteY1209" fmla="*/ 2782099 h 4970575"/>
                <a:gd name="connsiteX1210" fmla="*/ 1470326 w 7229348"/>
                <a:gd name="connsiteY1210" fmla="*/ 2768407 h 4970575"/>
                <a:gd name="connsiteX1211" fmla="*/ 3525267 w 7229348"/>
                <a:gd name="connsiteY1211" fmla="*/ 2753701 h 4970575"/>
                <a:gd name="connsiteX1212" fmla="*/ 3703389 w 7229348"/>
                <a:gd name="connsiteY1212" fmla="*/ 2854363 h 4970575"/>
                <a:gd name="connsiteX1213" fmla="*/ 3686782 w 7229348"/>
                <a:gd name="connsiteY1213" fmla="*/ 2899369 h 4970575"/>
                <a:gd name="connsiteX1214" fmla="*/ 3663581 w 7229348"/>
                <a:gd name="connsiteY1214" fmla="*/ 2862223 h 4970575"/>
                <a:gd name="connsiteX1215" fmla="*/ 3524126 w 7229348"/>
                <a:gd name="connsiteY1215" fmla="*/ 2753447 h 4970575"/>
                <a:gd name="connsiteX1216" fmla="*/ 4740179 w 7229348"/>
                <a:gd name="connsiteY1216" fmla="*/ 2729613 h 4970575"/>
                <a:gd name="connsiteX1217" fmla="*/ 4768196 w 7229348"/>
                <a:gd name="connsiteY1217" fmla="*/ 2734177 h 4970575"/>
                <a:gd name="connsiteX1218" fmla="*/ 4783029 w 7229348"/>
                <a:gd name="connsiteY1218" fmla="*/ 2789199 h 4970575"/>
                <a:gd name="connsiteX1219" fmla="*/ 4736628 w 7229348"/>
                <a:gd name="connsiteY1219" fmla="*/ 2821274 h 4970575"/>
                <a:gd name="connsiteX1220" fmla="*/ 4647884 w 7229348"/>
                <a:gd name="connsiteY1220" fmla="*/ 2816329 h 4970575"/>
                <a:gd name="connsiteX1221" fmla="*/ 4711273 w 7229348"/>
                <a:gd name="connsiteY1221" fmla="*/ 2739375 h 4970575"/>
                <a:gd name="connsiteX1222" fmla="*/ 4739291 w 7229348"/>
                <a:gd name="connsiteY1222" fmla="*/ 2729613 h 4970575"/>
                <a:gd name="connsiteX1223" fmla="*/ 1485793 w 7229348"/>
                <a:gd name="connsiteY1223" fmla="*/ 2728219 h 4970575"/>
                <a:gd name="connsiteX1224" fmla="*/ 1634249 w 7229348"/>
                <a:gd name="connsiteY1224" fmla="*/ 2792368 h 4970575"/>
                <a:gd name="connsiteX1225" fmla="*/ 1485793 w 7229348"/>
                <a:gd name="connsiteY1225" fmla="*/ 2728219 h 4970575"/>
                <a:gd name="connsiteX1226" fmla="*/ 4327770 w 7229348"/>
                <a:gd name="connsiteY1226" fmla="*/ 2721880 h 4970575"/>
                <a:gd name="connsiteX1227" fmla="*/ 4326629 w 7229348"/>
                <a:gd name="connsiteY1227" fmla="*/ 2741657 h 4970575"/>
                <a:gd name="connsiteX1228" fmla="*/ 4321431 w 7229348"/>
                <a:gd name="connsiteY1228" fmla="*/ 2753067 h 4970575"/>
                <a:gd name="connsiteX1229" fmla="*/ 4313951 w 7229348"/>
                <a:gd name="connsiteY1229" fmla="*/ 2762956 h 4970575"/>
                <a:gd name="connsiteX1230" fmla="*/ 4300260 w 7229348"/>
                <a:gd name="connsiteY1230" fmla="*/ 2770055 h 4970575"/>
                <a:gd name="connsiteX1231" fmla="*/ 4291258 w 7229348"/>
                <a:gd name="connsiteY1231" fmla="*/ 2769422 h 4970575"/>
                <a:gd name="connsiteX1232" fmla="*/ 4286948 w 7229348"/>
                <a:gd name="connsiteY1232" fmla="*/ 2769422 h 4970575"/>
                <a:gd name="connsiteX1233" fmla="*/ 4263874 w 7229348"/>
                <a:gd name="connsiteY1233" fmla="*/ 2750785 h 4970575"/>
                <a:gd name="connsiteX1234" fmla="*/ 4286948 w 7229348"/>
                <a:gd name="connsiteY1234" fmla="*/ 2769422 h 4970575"/>
                <a:gd name="connsiteX1235" fmla="*/ 4291258 w 7229348"/>
                <a:gd name="connsiteY1235" fmla="*/ 2769422 h 4970575"/>
                <a:gd name="connsiteX1236" fmla="*/ 4300260 w 7229348"/>
                <a:gd name="connsiteY1236" fmla="*/ 2770182 h 4970575"/>
                <a:gd name="connsiteX1237" fmla="*/ 4313951 w 7229348"/>
                <a:gd name="connsiteY1237" fmla="*/ 2763083 h 4970575"/>
                <a:gd name="connsiteX1238" fmla="*/ 4321431 w 7229348"/>
                <a:gd name="connsiteY1238" fmla="*/ 2753447 h 4970575"/>
                <a:gd name="connsiteX1239" fmla="*/ 4326629 w 7229348"/>
                <a:gd name="connsiteY1239" fmla="*/ 2741911 h 4970575"/>
                <a:gd name="connsiteX1240" fmla="*/ 4327770 w 7229348"/>
                <a:gd name="connsiteY1240" fmla="*/ 2721880 h 4970575"/>
                <a:gd name="connsiteX1241" fmla="*/ 4269579 w 7229348"/>
                <a:gd name="connsiteY1241" fmla="*/ 2716302 h 4970575"/>
                <a:gd name="connsiteX1242" fmla="*/ 4269579 w 7229348"/>
                <a:gd name="connsiteY1242" fmla="*/ 2727331 h 4970575"/>
                <a:gd name="connsiteX1243" fmla="*/ 4269579 w 7229348"/>
                <a:gd name="connsiteY1243" fmla="*/ 2716302 h 4970575"/>
                <a:gd name="connsiteX1244" fmla="*/ 4308880 w 7229348"/>
                <a:gd name="connsiteY1244" fmla="*/ 2714780 h 4970575"/>
                <a:gd name="connsiteX1245" fmla="*/ 4310021 w 7229348"/>
                <a:gd name="connsiteY1245" fmla="*/ 2716428 h 4970575"/>
                <a:gd name="connsiteX1246" fmla="*/ 4310021 w 7229348"/>
                <a:gd name="connsiteY1246" fmla="*/ 2717569 h 4970575"/>
                <a:gd name="connsiteX1247" fmla="*/ 4310021 w 7229348"/>
                <a:gd name="connsiteY1247" fmla="*/ 2745841 h 4970575"/>
                <a:gd name="connsiteX1248" fmla="*/ 4310021 w 7229348"/>
                <a:gd name="connsiteY1248" fmla="*/ 2745841 h 4970575"/>
                <a:gd name="connsiteX1249" fmla="*/ 4309260 w 7229348"/>
                <a:gd name="connsiteY1249" fmla="*/ 2717569 h 4970575"/>
                <a:gd name="connsiteX1250" fmla="*/ 4309260 w 7229348"/>
                <a:gd name="connsiteY1250" fmla="*/ 2716302 h 4970575"/>
                <a:gd name="connsiteX1251" fmla="*/ 4308120 w 7229348"/>
                <a:gd name="connsiteY1251" fmla="*/ 2714780 h 4970575"/>
                <a:gd name="connsiteX1252" fmla="*/ 4271608 w 7229348"/>
                <a:gd name="connsiteY1252" fmla="*/ 2709709 h 4970575"/>
                <a:gd name="connsiteX1253" fmla="*/ 4269706 w 7229348"/>
                <a:gd name="connsiteY1253" fmla="*/ 2716302 h 4970575"/>
                <a:gd name="connsiteX1254" fmla="*/ 4271735 w 7229348"/>
                <a:gd name="connsiteY1254" fmla="*/ 2709709 h 4970575"/>
                <a:gd name="connsiteX1255" fmla="*/ 4574987 w 7229348"/>
                <a:gd name="connsiteY1255" fmla="*/ 2709075 h 4970575"/>
                <a:gd name="connsiteX1256" fmla="*/ 4693651 w 7229348"/>
                <a:gd name="connsiteY1256" fmla="*/ 2736713 h 4970575"/>
                <a:gd name="connsiteX1257" fmla="*/ 4617584 w 7229348"/>
                <a:gd name="connsiteY1257" fmla="*/ 2822922 h 4970575"/>
                <a:gd name="connsiteX1258" fmla="*/ 4574606 w 7229348"/>
                <a:gd name="connsiteY1258" fmla="*/ 2708822 h 4970575"/>
                <a:gd name="connsiteX1259" fmla="*/ 1440026 w 7229348"/>
                <a:gd name="connsiteY1259" fmla="*/ 2707808 h 4970575"/>
                <a:gd name="connsiteX1260" fmla="*/ 1474636 w 7229348"/>
                <a:gd name="connsiteY1260" fmla="*/ 2747109 h 4970575"/>
                <a:gd name="connsiteX1261" fmla="*/ 1388681 w 7229348"/>
                <a:gd name="connsiteY1261" fmla="*/ 2759153 h 4970575"/>
                <a:gd name="connsiteX1262" fmla="*/ 1352296 w 7229348"/>
                <a:gd name="connsiteY1262" fmla="*/ 2713132 h 4970575"/>
                <a:gd name="connsiteX1263" fmla="*/ 1440026 w 7229348"/>
                <a:gd name="connsiteY1263" fmla="*/ 2707808 h 4970575"/>
                <a:gd name="connsiteX1264" fmla="*/ 3432212 w 7229348"/>
                <a:gd name="connsiteY1264" fmla="*/ 2693228 h 4970575"/>
                <a:gd name="connsiteX1265" fmla="*/ 3434114 w 7229348"/>
                <a:gd name="connsiteY1265" fmla="*/ 2693228 h 4970575"/>
                <a:gd name="connsiteX1266" fmla="*/ 3494206 w 7229348"/>
                <a:gd name="connsiteY1266" fmla="*/ 2753955 h 4970575"/>
                <a:gd name="connsiteX1267" fmla="*/ 3432845 w 7229348"/>
                <a:gd name="connsiteY1267" fmla="*/ 2811765 h 4970575"/>
                <a:gd name="connsiteX1268" fmla="*/ 3375035 w 7229348"/>
                <a:gd name="connsiteY1268" fmla="*/ 2750405 h 4970575"/>
                <a:gd name="connsiteX1269" fmla="*/ 3375035 w 7229348"/>
                <a:gd name="connsiteY1269" fmla="*/ 2750405 h 4970575"/>
                <a:gd name="connsiteX1270" fmla="*/ 3432085 w 7229348"/>
                <a:gd name="connsiteY1270" fmla="*/ 2693355 h 4970575"/>
                <a:gd name="connsiteX1271" fmla="*/ 3432212 w 7229348"/>
                <a:gd name="connsiteY1271" fmla="*/ 2693355 h 4970575"/>
                <a:gd name="connsiteX1272" fmla="*/ 4334743 w 7229348"/>
                <a:gd name="connsiteY1272" fmla="*/ 2676367 h 4970575"/>
                <a:gd name="connsiteX1273" fmla="*/ 4344885 w 7229348"/>
                <a:gd name="connsiteY1273" fmla="*/ 2688030 h 4970575"/>
                <a:gd name="connsiteX1274" fmla="*/ 4370240 w 7229348"/>
                <a:gd name="connsiteY1274" fmla="*/ 2706033 h 4970575"/>
                <a:gd name="connsiteX1275" fmla="*/ 4344885 w 7229348"/>
                <a:gd name="connsiteY1275" fmla="*/ 2688030 h 4970575"/>
                <a:gd name="connsiteX1276" fmla="*/ 4334616 w 7229348"/>
                <a:gd name="connsiteY1276" fmla="*/ 2676367 h 4970575"/>
                <a:gd name="connsiteX1277" fmla="*/ 4863660 w 7229348"/>
                <a:gd name="connsiteY1277" fmla="*/ 2661534 h 4970575"/>
                <a:gd name="connsiteX1278" fmla="*/ 4847559 w 7229348"/>
                <a:gd name="connsiteY1278" fmla="*/ 2682071 h 4970575"/>
                <a:gd name="connsiteX1279" fmla="*/ 4815991 w 7229348"/>
                <a:gd name="connsiteY1279" fmla="*/ 2696397 h 4970575"/>
                <a:gd name="connsiteX1280" fmla="*/ 4780747 w 7229348"/>
                <a:gd name="connsiteY1280" fmla="*/ 2705652 h 4970575"/>
                <a:gd name="connsiteX1281" fmla="*/ 4775803 w 7229348"/>
                <a:gd name="connsiteY1281" fmla="*/ 2696524 h 4970575"/>
                <a:gd name="connsiteX1282" fmla="*/ 4780747 w 7229348"/>
                <a:gd name="connsiteY1282" fmla="*/ 2705652 h 4970575"/>
                <a:gd name="connsiteX1283" fmla="*/ 4780747 w 7229348"/>
                <a:gd name="connsiteY1283" fmla="*/ 2705652 h 4970575"/>
                <a:gd name="connsiteX1284" fmla="*/ 4780747 w 7229348"/>
                <a:gd name="connsiteY1284" fmla="*/ 2705652 h 4970575"/>
                <a:gd name="connsiteX1285" fmla="*/ 4847432 w 7229348"/>
                <a:gd name="connsiteY1285" fmla="*/ 2682452 h 4970575"/>
                <a:gd name="connsiteX1286" fmla="*/ 4847432 w 7229348"/>
                <a:gd name="connsiteY1286" fmla="*/ 2682452 h 4970575"/>
                <a:gd name="connsiteX1287" fmla="*/ 4863279 w 7229348"/>
                <a:gd name="connsiteY1287" fmla="*/ 2660773 h 4970575"/>
                <a:gd name="connsiteX1288" fmla="*/ 4257915 w 7229348"/>
                <a:gd name="connsiteY1288" fmla="*/ 2657603 h 4970575"/>
                <a:gd name="connsiteX1289" fmla="*/ 4276045 w 7229348"/>
                <a:gd name="connsiteY1289" fmla="*/ 2679283 h 4970575"/>
                <a:gd name="connsiteX1290" fmla="*/ 4295442 w 7229348"/>
                <a:gd name="connsiteY1290" fmla="*/ 2698680 h 4970575"/>
                <a:gd name="connsiteX1291" fmla="*/ 4276045 w 7229348"/>
                <a:gd name="connsiteY1291" fmla="*/ 2679156 h 4970575"/>
                <a:gd name="connsiteX1292" fmla="*/ 4258042 w 7229348"/>
                <a:gd name="connsiteY1292" fmla="*/ 2657603 h 4970575"/>
                <a:gd name="connsiteX1293" fmla="*/ 4267804 w 7229348"/>
                <a:gd name="connsiteY1293" fmla="*/ 2652405 h 4970575"/>
                <a:gd name="connsiteX1294" fmla="*/ 4325868 w 7229348"/>
                <a:gd name="connsiteY1294" fmla="*/ 2720359 h 4970575"/>
                <a:gd name="connsiteX1295" fmla="*/ 4298358 w 7229348"/>
                <a:gd name="connsiteY1295" fmla="*/ 2685622 h 4970575"/>
                <a:gd name="connsiteX1296" fmla="*/ 4267804 w 7229348"/>
                <a:gd name="connsiteY1296" fmla="*/ 2652405 h 4970575"/>
                <a:gd name="connsiteX1297" fmla="*/ 3261822 w 7229348"/>
                <a:gd name="connsiteY1297" fmla="*/ 2647208 h 4970575"/>
                <a:gd name="connsiteX1298" fmla="*/ 3257892 w 7229348"/>
                <a:gd name="connsiteY1298" fmla="*/ 2649997 h 4970575"/>
                <a:gd name="connsiteX1299" fmla="*/ 3253328 w 7229348"/>
                <a:gd name="connsiteY1299" fmla="*/ 2653166 h 4970575"/>
                <a:gd name="connsiteX1300" fmla="*/ 3214154 w 7229348"/>
                <a:gd name="connsiteY1300" fmla="*/ 2680550 h 4970575"/>
                <a:gd name="connsiteX1301" fmla="*/ 3214154 w 7229348"/>
                <a:gd name="connsiteY1301" fmla="*/ 2680550 h 4970575"/>
                <a:gd name="connsiteX1302" fmla="*/ 3253328 w 7229348"/>
                <a:gd name="connsiteY1302" fmla="*/ 2652913 h 4970575"/>
                <a:gd name="connsiteX1303" fmla="*/ 3261822 w 7229348"/>
                <a:gd name="connsiteY1303" fmla="*/ 2646954 h 4970575"/>
                <a:gd name="connsiteX1304" fmla="*/ 2492789 w 7229348"/>
                <a:gd name="connsiteY1304" fmla="*/ 2647208 h 4970575"/>
                <a:gd name="connsiteX1305" fmla="*/ 2452600 w 7229348"/>
                <a:gd name="connsiteY1305" fmla="*/ 2657350 h 4970575"/>
                <a:gd name="connsiteX1306" fmla="*/ 2451459 w 7229348"/>
                <a:gd name="connsiteY1306" fmla="*/ 2657350 h 4970575"/>
                <a:gd name="connsiteX1307" fmla="*/ 2436499 w 7229348"/>
                <a:gd name="connsiteY1307" fmla="*/ 2748503 h 4970575"/>
                <a:gd name="connsiteX1308" fmla="*/ 2452220 w 7229348"/>
                <a:gd name="connsiteY1308" fmla="*/ 2657350 h 4970575"/>
                <a:gd name="connsiteX1309" fmla="*/ 2492281 w 7229348"/>
                <a:gd name="connsiteY1309" fmla="*/ 2647081 h 4970575"/>
                <a:gd name="connsiteX1310" fmla="*/ 1343675 w 7229348"/>
                <a:gd name="connsiteY1310" fmla="*/ 2642517 h 4970575"/>
                <a:gd name="connsiteX1311" fmla="*/ 1427095 w 7229348"/>
                <a:gd name="connsiteY1311" fmla="*/ 2684354 h 4970575"/>
                <a:gd name="connsiteX1312" fmla="*/ 1310713 w 7229348"/>
                <a:gd name="connsiteY1312" fmla="*/ 2643277 h 4970575"/>
                <a:gd name="connsiteX1313" fmla="*/ 1343675 w 7229348"/>
                <a:gd name="connsiteY1313" fmla="*/ 2642517 h 4970575"/>
                <a:gd name="connsiteX1314" fmla="*/ 4332461 w 7229348"/>
                <a:gd name="connsiteY1314" fmla="*/ 2640615 h 4970575"/>
                <a:gd name="connsiteX1315" fmla="*/ 4332461 w 7229348"/>
                <a:gd name="connsiteY1315" fmla="*/ 2640615 h 4970575"/>
                <a:gd name="connsiteX1316" fmla="*/ 4332461 w 7229348"/>
                <a:gd name="connsiteY1316" fmla="*/ 2640615 h 4970575"/>
                <a:gd name="connsiteX1317" fmla="*/ 4374297 w 7229348"/>
                <a:gd name="connsiteY1317" fmla="*/ 2709202 h 4970575"/>
                <a:gd name="connsiteX1318" fmla="*/ 4332461 w 7229348"/>
                <a:gd name="connsiteY1318" fmla="*/ 2640615 h 4970575"/>
                <a:gd name="connsiteX1319" fmla="*/ 4332461 w 7229348"/>
                <a:gd name="connsiteY1319" fmla="*/ 2640615 h 4970575"/>
                <a:gd name="connsiteX1320" fmla="*/ 4686298 w 7229348"/>
                <a:gd name="connsiteY1320" fmla="*/ 2613105 h 4970575"/>
                <a:gd name="connsiteX1321" fmla="*/ 4680973 w 7229348"/>
                <a:gd name="connsiteY1321" fmla="*/ 2626923 h 4970575"/>
                <a:gd name="connsiteX1322" fmla="*/ 4652068 w 7229348"/>
                <a:gd name="connsiteY1322" fmla="*/ 2704258 h 4970575"/>
                <a:gd name="connsiteX1323" fmla="*/ 4686298 w 7229348"/>
                <a:gd name="connsiteY1323" fmla="*/ 2613105 h 4970575"/>
                <a:gd name="connsiteX1324" fmla="*/ 4378481 w 7229348"/>
                <a:gd name="connsiteY1324" fmla="*/ 2598145 h 4970575"/>
                <a:gd name="connsiteX1325" fmla="*/ 4540504 w 7229348"/>
                <a:gd name="connsiteY1325" fmla="*/ 2685622 h 4970575"/>
                <a:gd name="connsiteX1326" fmla="*/ 4553181 w 7229348"/>
                <a:gd name="connsiteY1326" fmla="*/ 2699821 h 4970575"/>
                <a:gd name="connsiteX1327" fmla="*/ 4614288 w 7229348"/>
                <a:gd name="connsiteY1327" fmla="*/ 2854109 h 4970575"/>
                <a:gd name="connsiteX1328" fmla="*/ 4495624 w 7229348"/>
                <a:gd name="connsiteY1328" fmla="*/ 2794777 h 4970575"/>
                <a:gd name="connsiteX1329" fmla="*/ 4490172 w 7229348"/>
                <a:gd name="connsiteY1329" fmla="*/ 2782099 h 4970575"/>
                <a:gd name="connsiteX1330" fmla="*/ 4395850 w 7229348"/>
                <a:gd name="connsiteY1330" fmla="*/ 2622866 h 4970575"/>
                <a:gd name="connsiteX1331" fmla="*/ 4378735 w 7229348"/>
                <a:gd name="connsiteY1331" fmla="*/ 2597511 h 4970575"/>
                <a:gd name="connsiteX1332" fmla="*/ 4897383 w 7229348"/>
                <a:gd name="connsiteY1332" fmla="*/ 2591425 h 4970575"/>
                <a:gd name="connsiteX1333" fmla="*/ 4874690 w 7229348"/>
                <a:gd name="connsiteY1333" fmla="*/ 2636558 h 4970575"/>
                <a:gd name="connsiteX1334" fmla="*/ 4849334 w 7229348"/>
                <a:gd name="connsiteY1334" fmla="*/ 2602202 h 4970575"/>
                <a:gd name="connsiteX1335" fmla="*/ 4843756 w 7229348"/>
                <a:gd name="connsiteY1335" fmla="*/ 2594468 h 4970575"/>
                <a:gd name="connsiteX1336" fmla="*/ 4843756 w 7229348"/>
                <a:gd name="connsiteY1336" fmla="*/ 2594468 h 4970575"/>
                <a:gd name="connsiteX1337" fmla="*/ 4834121 w 7229348"/>
                <a:gd name="connsiteY1337" fmla="*/ 2599666 h 4970575"/>
                <a:gd name="connsiteX1338" fmla="*/ 4843756 w 7229348"/>
                <a:gd name="connsiteY1338" fmla="*/ 2594595 h 4970575"/>
                <a:gd name="connsiteX1339" fmla="*/ 4849334 w 7229348"/>
                <a:gd name="connsiteY1339" fmla="*/ 2602202 h 4970575"/>
                <a:gd name="connsiteX1340" fmla="*/ 4874690 w 7229348"/>
                <a:gd name="connsiteY1340" fmla="*/ 2636812 h 4970575"/>
                <a:gd name="connsiteX1341" fmla="*/ 4897256 w 7229348"/>
                <a:gd name="connsiteY1341" fmla="*/ 2591425 h 4970575"/>
                <a:gd name="connsiteX1342" fmla="*/ 1389441 w 7229348"/>
                <a:gd name="connsiteY1342" fmla="*/ 2583692 h 4970575"/>
                <a:gd name="connsiteX1343" fmla="*/ 1471340 w 7229348"/>
                <a:gd name="connsiteY1343" fmla="*/ 2606259 h 4970575"/>
                <a:gd name="connsiteX1344" fmla="*/ 1425700 w 7229348"/>
                <a:gd name="connsiteY1344" fmla="*/ 2631614 h 4970575"/>
                <a:gd name="connsiteX1345" fmla="*/ 1389441 w 7229348"/>
                <a:gd name="connsiteY1345" fmla="*/ 2583185 h 4970575"/>
                <a:gd name="connsiteX1346" fmla="*/ 4394075 w 7229348"/>
                <a:gd name="connsiteY1346" fmla="*/ 2581156 h 4970575"/>
                <a:gd name="connsiteX1347" fmla="*/ 4394075 w 7229348"/>
                <a:gd name="connsiteY1347" fmla="*/ 2581156 h 4970575"/>
                <a:gd name="connsiteX1348" fmla="*/ 4395343 w 7229348"/>
                <a:gd name="connsiteY1348" fmla="*/ 2581917 h 4970575"/>
                <a:gd name="connsiteX1349" fmla="*/ 4393822 w 7229348"/>
                <a:gd name="connsiteY1349" fmla="*/ 2581156 h 4970575"/>
                <a:gd name="connsiteX1350" fmla="*/ 3482796 w 7229348"/>
                <a:gd name="connsiteY1350" fmla="*/ 2577607 h 4970575"/>
                <a:gd name="connsiteX1351" fmla="*/ 3489262 w 7229348"/>
                <a:gd name="connsiteY1351" fmla="*/ 2588003 h 4970575"/>
                <a:gd name="connsiteX1352" fmla="*/ 3512842 w 7229348"/>
                <a:gd name="connsiteY1352" fmla="*/ 2698553 h 4970575"/>
                <a:gd name="connsiteX1353" fmla="*/ 3503588 w 7229348"/>
                <a:gd name="connsiteY1353" fmla="*/ 2700708 h 4970575"/>
                <a:gd name="connsiteX1354" fmla="*/ 3476077 w 7229348"/>
                <a:gd name="connsiteY1354" fmla="*/ 2580269 h 4970575"/>
                <a:gd name="connsiteX1355" fmla="*/ 3482796 w 7229348"/>
                <a:gd name="connsiteY1355" fmla="*/ 2577607 h 4970575"/>
                <a:gd name="connsiteX1356" fmla="*/ 1385384 w 7229348"/>
                <a:gd name="connsiteY1356" fmla="*/ 2572409 h 4970575"/>
                <a:gd name="connsiteX1357" fmla="*/ 1353437 w 7229348"/>
                <a:gd name="connsiteY1357" fmla="*/ 2599793 h 4970575"/>
                <a:gd name="connsiteX1358" fmla="*/ 1321362 w 7229348"/>
                <a:gd name="connsiteY1358" fmla="*/ 2576212 h 4970575"/>
                <a:gd name="connsiteX1359" fmla="*/ 1810217 w 7229348"/>
                <a:gd name="connsiteY1359" fmla="*/ 2568225 h 4970575"/>
                <a:gd name="connsiteX1360" fmla="*/ 1852941 w 7229348"/>
                <a:gd name="connsiteY1360" fmla="*/ 2627937 h 4970575"/>
                <a:gd name="connsiteX1361" fmla="*/ 1886537 w 7229348"/>
                <a:gd name="connsiteY1361" fmla="*/ 2718964 h 4970575"/>
                <a:gd name="connsiteX1362" fmla="*/ 1873860 w 7229348"/>
                <a:gd name="connsiteY1362" fmla="*/ 2743052 h 4970575"/>
                <a:gd name="connsiteX1363" fmla="*/ 1777509 w 7229348"/>
                <a:gd name="connsiteY1363" fmla="*/ 2775380 h 4970575"/>
                <a:gd name="connsiteX1364" fmla="*/ 1770662 w 7229348"/>
                <a:gd name="connsiteY1364" fmla="*/ 2740389 h 4970575"/>
                <a:gd name="connsiteX1365" fmla="*/ 1764450 w 7229348"/>
                <a:gd name="connsiteY1365" fmla="*/ 2740389 h 4970575"/>
                <a:gd name="connsiteX1366" fmla="*/ 1754308 w 7229348"/>
                <a:gd name="connsiteY1366" fmla="*/ 2778423 h 4970575"/>
                <a:gd name="connsiteX1367" fmla="*/ 1454225 w 7229348"/>
                <a:gd name="connsiteY1367" fmla="*/ 2646194 h 4970575"/>
                <a:gd name="connsiteX1368" fmla="*/ 1495428 w 7229348"/>
                <a:gd name="connsiteY1368" fmla="*/ 2601821 h 4970575"/>
                <a:gd name="connsiteX1369" fmla="*/ 1571495 w 7229348"/>
                <a:gd name="connsiteY1369" fmla="*/ 2586862 h 4970575"/>
                <a:gd name="connsiteX1370" fmla="*/ 1607626 w 7229348"/>
                <a:gd name="connsiteY1370" fmla="*/ 2575705 h 4970575"/>
                <a:gd name="connsiteX1371" fmla="*/ 1648448 w 7229348"/>
                <a:gd name="connsiteY1371" fmla="*/ 2582551 h 4970575"/>
                <a:gd name="connsiteX1372" fmla="*/ 1752279 w 7229348"/>
                <a:gd name="connsiteY1372" fmla="*/ 2658618 h 4970575"/>
                <a:gd name="connsiteX1373" fmla="*/ 1762041 w 7229348"/>
                <a:gd name="connsiteY1373" fmla="*/ 2672056 h 4970575"/>
                <a:gd name="connsiteX1374" fmla="*/ 1774719 w 7229348"/>
                <a:gd name="connsiteY1374" fmla="*/ 2674085 h 4970575"/>
                <a:gd name="connsiteX1375" fmla="*/ 1733897 w 7229348"/>
                <a:gd name="connsiteY1375" fmla="*/ 2600553 h 4970575"/>
                <a:gd name="connsiteX1376" fmla="*/ 1736686 w 7229348"/>
                <a:gd name="connsiteY1376" fmla="*/ 2596370 h 4970575"/>
                <a:gd name="connsiteX1377" fmla="*/ 1808696 w 7229348"/>
                <a:gd name="connsiteY1377" fmla="*/ 2568098 h 4970575"/>
                <a:gd name="connsiteX1378" fmla="*/ 4201626 w 7229348"/>
                <a:gd name="connsiteY1378" fmla="*/ 2568225 h 4970575"/>
                <a:gd name="connsiteX1379" fmla="*/ 4315726 w 7229348"/>
                <a:gd name="connsiteY1379" fmla="*/ 2598525 h 4970575"/>
                <a:gd name="connsiteX1380" fmla="*/ 4315726 w 7229348"/>
                <a:gd name="connsiteY1380" fmla="*/ 2598525 h 4970575"/>
                <a:gd name="connsiteX1381" fmla="*/ 4201626 w 7229348"/>
                <a:gd name="connsiteY1381" fmla="*/ 2568606 h 4970575"/>
                <a:gd name="connsiteX1382" fmla="*/ 2443345 w 7229348"/>
                <a:gd name="connsiteY1382" fmla="*/ 2567338 h 4970575"/>
                <a:gd name="connsiteX1383" fmla="*/ 2443345 w 7229348"/>
                <a:gd name="connsiteY1383" fmla="*/ 2567338 h 4970575"/>
                <a:gd name="connsiteX1384" fmla="*/ 2457798 w 7229348"/>
                <a:gd name="connsiteY1384" fmla="*/ 2624134 h 4970575"/>
                <a:gd name="connsiteX1385" fmla="*/ 2469081 w 7229348"/>
                <a:gd name="connsiteY1385" fmla="*/ 2621091 h 4970575"/>
                <a:gd name="connsiteX1386" fmla="*/ 2457798 w 7229348"/>
                <a:gd name="connsiteY1386" fmla="*/ 2623500 h 4970575"/>
                <a:gd name="connsiteX1387" fmla="*/ 2443345 w 7229348"/>
                <a:gd name="connsiteY1387" fmla="*/ 2566831 h 4970575"/>
                <a:gd name="connsiteX1388" fmla="*/ 3333706 w 7229348"/>
                <a:gd name="connsiteY1388" fmla="*/ 2566577 h 4970575"/>
                <a:gd name="connsiteX1389" fmla="*/ 3336748 w 7229348"/>
                <a:gd name="connsiteY1389" fmla="*/ 2577987 h 4970575"/>
                <a:gd name="connsiteX1390" fmla="*/ 3330029 w 7229348"/>
                <a:gd name="connsiteY1390" fmla="*/ 2601441 h 4970575"/>
                <a:gd name="connsiteX1391" fmla="*/ 3304673 w 7229348"/>
                <a:gd name="connsiteY1391" fmla="*/ 2620331 h 4970575"/>
                <a:gd name="connsiteX1392" fmla="*/ 3304673 w 7229348"/>
                <a:gd name="connsiteY1392" fmla="*/ 2620331 h 4970575"/>
                <a:gd name="connsiteX1393" fmla="*/ 3296813 w 7229348"/>
                <a:gd name="connsiteY1393" fmla="*/ 2624768 h 4970575"/>
                <a:gd name="connsiteX1394" fmla="*/ 3304673 w 7229348"/>
                <a:gd name="connsiteY1394" fmla="*/ 2620585 h 4970575"/>
                <a:gd name="connsiteX1395" fmla="*/ 3304673 w 7229348"/>
                <a:gd name="connsiteY1395" fmla="*/ 2620585 h 4970575"/>
                <a:gd name="connsiteX1396" fmla="*/ 3304673 w 7229348"/>
                <a:gd name="connsiteY1396" fmla="*/ 2620585 h 4970575"/>
                <a:gd name="connsiteX1397" fmla="*/ 3330029 w 7229348"/>
                <a:gd name="connsiteY1397" fmla="*/ 2601568 h 4970575"/>
                <a:gd name="connsiteX1398" fmla="*/ 3330029 w 7229348"/>
                <a:gd name="connsiteY1398" fmla="*/ 2601568 h 4970575"/>
                <a:gd name="connsiteX1399" fmla="*/ 3330029 w 7229348"/>
                <a:gd name="connsiteY1399" fmla="*/ 2601568 h 4970575"/>
                <a:gd name="connsiteX1400" fmla="*/ 3336621 w 7229348"/>
                <a:gd name="connsiteY1400" fmla="*/ 2578494 h 4970575"/>
                <a:gd name="connsiteX1401" fmla="*/ 4722049 w 7229348"/>
                <a:gd name="connsiteY1401" fmla="*/ 2565563 h 4970575"/>
                <a:gd name="connsiteX1402" fmla="*/ 4685663 w 7229348"/>
                <a:gd name="connsiteY1402" fmla="*/ 2663309 h 4970575"/>
                <a:gd name="connsiteX1403" fmla="*/ 4722049 w 7229348"/>
                <a:gd name="connsiteY1403" fmla="*/ 2565690 h 4970575"/>
                <a:gd name="connsiteX1404" fmla="*/ 1551337 w 7229348"/>
                <a:gd name="connsiteY1404" fmla="*/ 2561126 h 4970575"/>
                <a:gd name="connsiteX1405" fmla="*/ 1574537 w 7229348"/>
                <a:gd name="connsiteY1405" fmla="*/ 2568352 h 4970575"/>
                <a:gd name="connsiteX1406" fmla="*/ 1505570 w 7229348"/>
                <a:gd name="connsiteY1406" fmla="*/ 2595356 h 4970575"/>
                <a:gd name="connsiteX1407" fmla="*/ 1551337 w 7229348"/>
                <a:gd name="connsiteY1407" fmla="*/ 2561379 h 4970575"/>
                <a:gd name="connsiteX1408" fmla="*/ 1277877 w 7229348"/>
                <a:gd name="connsiteY1408" fmla="*/ 2557069 h 4970575"/>
                <a:gd name="connsiteX1409" fmla="*/ 1328588 w 7229348"/>
                <a:gd name="connsiteY1409" fmla="*/ 2589777 h 4970575"/>
                <a:gd name="connsiteX1410" fmla="*/ 1277877 w 7229348"/>
                <a:gd name="connsiteY1410" fmla="*/ 2557069 h 4970575"/>
                <a:gd name="connsiteX1411" fmla="*/ 4677676 w 7229348"/>
                <a:gd name="connsiteY1411" fmla="*/ 2554026 h 4970575"/>
                <a:gd name="connsiteX1412" fmla="*/ 4640658 w 7229348"/>
                <a:gd name="connsiteY1412" fmla="*/ 2650758 h 4970575"/>
                <a:gd name="connsiteX1413" fmla="*/ 4625191 w 7229348"/>
                <a:gd name="connsiteY1413" fmla="*/ 2657730 h 4970575"/>
                <a:gd name="connsiteX1414" fmla="*/ 4622148 w 7229348"/>
                <a:gd name="connsiteY1414" fmla="*/ 2658998 h 4970575"/>
                <a:gd name="connsiteX1415" fmla="*/ 4603385 w 7229348"/>
                <a:gd name="connsiteY1415" fmla="*/ 2651265 h 4970575"/>
                <a:gd name="connsiteX1416" fmla="*/ 4622022 w 7229348"/>
                <a:gd name="connsiteY1416" fmla="*/ 2658998 h 4970575"/>
                <a:gd name="connsiteX1417" fmla="*/ 4622022 w 7229348"/>
                <a:gd name="connsiteY1417" fmla="*/ 2658998 h 4970575"/>
                <a:gd name="connsiteX1418" fmla="*/ 4625064 w 7229348"/>
                <a:gd name="connsiteY1418" fmla="*/ 2657730 h 4970575"/>
                <a:gd name="connsiteX1419" fmla="*/ 4640404 w 7229348"/>
                <a:gd name="connsiteY1419" fmla="*/ 2651011 h 4970575"/>
                <a:gd name="connsiteX1420" fmla="*/ 4640404 w 7229348"/>
                <a:gd name="connsiteY1420" fmla="*/ 2651011 h 4970575"/>
                <a:gd name="connsiteX1421" fmla="*/ 4640404 w 7229348"/>
                <a:gd name="connsiteY1421" fmla="*/ 2651011 h 4970575"/>
                <a:gd name="connsiteX1422" fmla="*/ 4677170 w 7229348"/>
                <a:gd name="connsiteY1422" fmla="*/ 2554407 h 4970575"/>
                <a:gd name="connsiteX1423" fmla="*/ 4729402 w 7229348"/>
                <a:gd name="connsiteY1423" fmla="*/ 2549209 h 4970575"/>
                <a:gd name="connsiteX1424" fmla="*/ 4708991 w 7229348"/>
                <a:gd name="connsiteY1424" fmla="*/ 2555294 h 4970575"/>
                <a:gd name="connsiteX1425" fmla="*/ 4717612 w 7229348"/>
                <a:gd name="connsiteY1425" fmla="*/ 2550096 h 4970575"/>
                <a:gd name="connsiteX1426" fmla="*/ 1497837 w 7229348"/>
                <a:gd name="connsiteY1426" fmla="*/ 2547814 h 4970575"/>
                <a:gd name="connsiteX1427" fmla="*/ 1497837 w 7229348"/>
                <a:gd name="connsiteY1427" fmla="*/ 2547814 h 4970575"/>
                <a:gd name="connsiteX1428" fmla="*/ 1529658 w 7229348"/>
                <a:gd name="connsiteY1428" fmla="*/ 2561379 h 4970575"/>
                <a:gd name="connsiteX1429" fmla="*/ 1484272 w 7229348"/>
                <a:gd name="connsiteY1429" fmla="*/ 2591933 h 4970575"/>
                <a:gd name="connsiteX1430" fmla="*/ 1479454 w 7229348"/>
                <a:gd name="connsiteY1430" fmla="*/ 2582297 h 4970575"/>
                <a:gd name="connsiteX1431" fmla="*/ 1497837 w 7229348"/>
                <a:gd name="connsiteY1431" fmla="*/ 2547560 h 4970575"/>
                <a:gd name="connsiteX1432" fmla="*/ 1442561 w 7229348"/>
                <a:gd name="connsiteY1432" fmla="*/ 2531713 h 4970575"/>
                <a:gd name="connsiteX1433" fmla="*/ 1483130 w 7229348"/>
                <a:gd name="connsiteY1433" fmla="*/ 2548321 h 4970575"/>
                <a:gd name="connsiteX1434" fmla="*/ 1459550 w 7229348"/>
                <a:gd name="connsiteY1434" fmla="*/ 2584960 h 4970575"/>
                <a:gd name="connsiteX1435" fmla="*/ 1440279 w 7229348"/>
                <a:gd name="connsiteY1435" fmla="*/ 2589270 h 4970575"/>
                <a:gd name="connsiteX1436" fmla="*/ 1434574 w 7229348"/>
                <a:gd name="connsiteY1436" fmla="*/ 2570507 h 4970575"/>
                <a:gd name="connsiteX1437" fmla="*/ 1442561 w 7229348"/>
                <a:gd name="connsiteY1437" fmla="*/ 2531713 h 4970575"/>
                <a:gd name="connsiteX1438" fmla="*/ 4622402 w 7229348"/>
                <a:gd name="connsiteY1438" fmla="*/ 2531713 h 4970575"/>
                <a:gd name="connsiteX1439" fmla="*/ 4698468 w 7229348"/>
                <a:gd name="connsiteY1439" fmla="*/ 2545279 h 4970575"/>
                <a:gd name="connsiteX1440" fmla="*/ 4685790 w 7229348"/>
                <a:gd name="connsiteY1440" fmla="*/ 2580396 h 4970575"/>
                <a:gd name="connsiteX1441" fmla="*/ 4698468 w 7229348"/>
                <a:gd name="connsiteY1441" fmla="*/ 2545279 h 4970575"/>
                <a:gd name="connsiteX1442" fmla="*/ 4622402 w 7229348"/>
                <a:gd name="connsiteY1442" fmla="*/ 2531713 h 4970575"/>
                <a:gd name="connsiteX1443" fmla="*/ 1228814 w 7229348"/>
                <a:gd name="connsiteY1443" fmla="*/ 2528037 h 4970575"/>
                <a:gd name="connsiteX1444" fmla="*/ 1261650 w 7229348"/>
                <a:gd name="connsiteY1444" fmla="*/ 2574437 h 4970575"/>
                <a:gd name="connsiteX1445" fmla="*/ 1228814 w 7229348"/>
                <a:gd name="connsiteY1445" fmla="*/ 2528037 h 4970575"/>
                <a:gd name="connsiteX1446" fmla="*/ 4517937 w 7229348"/>
                <a:gd name="connsiteY1446" fmla="*/ 2510288 h 4970575"/>
                <a:gd name="connsiteX1447" fmla="*/ 4549377 w 7229348"/>
                <a:gd name="connsiteY1447" fmla="*/ 2526388 h 4970575"/>
                <a:gd name="connsiteX1448" fmla="*/ 4518191 w 7229348"/>
                <a:gd name="connsiteY1448" fmla="*/ 2510288 h 4970575"/>
                <a:gd name="connsiteX1449" fmla="*/ 1407697 w 7229348"/>
                <a:gd name="connsiteY1449" fmla="*/ 2508386 h 4970575"/>
                <a:gd name="connsiteX1450" fmla="*/ 1431659 w 7229348"/>
                <a:gd name="connsiteY1450" fmla="*/ 2521064 h 4970575"/>
                <a:gd name="connsiteX1451" fmla="*/ 1421263 w 7229348"/>
                <a:gd name="connsiteY1451" fmla="*/ 2572916 h 4970575"/>
                <a:gd name="connsiteX1452" fmla="*/ 1407697 w 7229348"/>
                <a:gd name="connsiteY1452" fmla="*/ 2508259 h 4970575"/>
                <a:gd name="connsiteX1453" fmla="*/ 4948981 w 7229348"/>
                <a:gd name="connsiteY1453" fmla="*/ 2492666 h 4970575"/>
                <a:gd name="connsiteX1454" fmla="*/ 4939854 w 7229348"/>
                <a:gd name="connsiteY1454" fmla="*/ 2495581 h 4970575"/>
                <a:gd name="connsiteX1455" fmla="*/ 4908539 w 7229348"/>
                <a:gd name="connsiteY1455" fmla="*/ 2505344 h 4970575"/>
                <a:gd name="connsiteX1456" fmla="*/ 4899538 w 7229348"/>
                <a:gd name="connsiteY1456" fmla="*/ 2508133 h 4970575"/>
                <a:gd name="connsiteX1457" fmla="*/ 4874182 w 7229348"/>
                <a:gd name="connsiteY1457" fmla="*/ 2513964 h 4970575"/>
                <a:gd name="connsiteX1458" fmla="*/ 4874182 w 7229348"/>
                <a:gd name="connsiteY1458" fmla="*/ 2513964 h 4970575"/>
                <a:gd name="connsiteX1459" fmla="*/ 4861504 w 7229348"/>
                <a:gd name="connsiteY1459" fmla="*/ 2522332 h 4970575"/>
                <a:gd name="connsiteX1460" fmla="*/ 4874943 w 7229348"/>
                <a:gd name="connsiteY1460" fmla="*/ 2513964 h 4970575"/>
                <a:gd name="connsiteX1461" fmla="*/ 4900298 w 7229348"/>
                <a:gd name="connsiteY1461" fmla="*/ 2508133 h 4970575"/>
                <a:gd name="connsiteX1462" fmla="*/ 4900298 w 7229348"/>
                <a:gd name="connsiteY1462" fmla="*/ 2508133 h 4970575"/>
                <a:gd name="connsiteX1463" fmla="*/ 4909553 w 7229348"/>
                <a:gd name="connsiteY1463" fmla="*/ 2505597 h 4970575"/>
                <a:gd name="connsiteX1464" fmla="*/ 4940867 w 7229348"/>
                <a:gd name="connsiteY1464" fmla="*/ 2495708 h 4970575"/>
                <a:gd name="connsiteX1465" fmla="*/ 4949996 w 7229348"/>
                <a:gd name="connsiteY1465" fmla="*/ 2492539 h 4970575"/>
                <a:gd name="connsiteX1466" fmla="*/ 1714627 w 7229348"/>
                <a:gd name="connsiteY1466" fmla="*/ 2487088 h 4970575"/>
                <a:gd name="connsiteX1467" fmla="*/ 1721980 w 7229348"/>
                <a:gd name="connsiteY1467" fmla="*/ 2504329 h 4970575"/>
                <a:gd name="connsiteX1468" fmla="*/ 1710697 w 7229348"/>
                <a:gd name="connsiteY1468" fmla="*/ 2552758 h 4970575"/>
                <a:gd name="connsiteX1469" fmla="*/ 1702456 w 7229348"/>
                <a:gd name="connsiteY1469" fmla="*/ 2557956 h 4970575"/>
                <a:gd name="connsiteX1470" fmla="*/ 1691299 w 7229348"/>
                <a:gd name="connsiteY1470" fmla="*/ 2536151 h 4970575"/>
                <a:gd name="connsiteX1471" fmla="*/ 1699667 w 7229348"/>
                <a:gd name="connsiteY1471" fmla="*/ 2498117 h 4970575"/>
                <a:gd name="connsiteX1472" fmla="*/ 1714627 w 7229348"/>
                <a:gd name="connsiteY1472" fmla="*/ 2486707 h 4970575"/>
                <a:gd name="connsiteX1473" fmla="*/ 1651238 w 7229348"/>
                <a:gd name="connsiteY1473" fmla="*/ 2478213 h 4970575"/>
                <a:gd name="connsiteX1474" fmla="*/ 1651238 w 7229348"/>
                <a:gd name="connsiteY1474" fmla="*/ 2478213 h 4970575"/>
                <a:gd name="connsiteX1475" fmla="*/ 1688257 w 7229348"/>
                <a:gd name="connsiteY1475" fmla="*/ 2486961 h 4970575"/>
                <a:gd name="connsiteX1476" fmla="*/ 1676340 w 7229348"/>
                <a:gd name="connsiteY1476" fmla="*/ 2543250 h 4970575"/>
                <a:gd name="connsiteX1477" fmla="*/ 1628798 w 7229348"/>
                <a:gd name="connsiteY1477" fmla="*/ 2535263 h 4970575"/>
                <a:gd name="connsiteX1478" fmla="*/ 1650984 w 7229348"/>
                <a:gd name="connsiteY1478" fmla="*/ 2478213 h 4970575"/>
                <a:gd name="connsiteX1479" fmla="*/ 4950123 w 7229348"/>
                <a:gd name="connsiteY1479" fmla="*/ 2471367 h 4970575"/>
                <a:gd name="connsiteX1480" fmla="*/ 4948981 w 7229348"/>
                <a:gd name="connsiteY1480" fmla="*/ 2479988 h 4970575"/>
                <a:gd name="connsiteX1481" fmla="*/ 4948981 w 7229348"/>
                <a:gd name="connsiteY1481" fmla="*/ 2481002 h 4970575"/>
                <a:gd name="connsiteX1482" fmla="*/ 4867209 w 7229348"/>
                <a:gd name="connsiteY1482" fmla="*/ 2505597 h 4970575"/>
                <a:gd name="connsiteX1483" fmla="*/ 4948981 w 7229348"/>
                <a:gd name="connsiteY1483" fmla="*/ 2481002 h 4970575"/>
                <a:gd name="connsiteX1484" fmla="*/ 4948981 w 7229348"/>
                <a:gd name="connsiteY1484" fmla="*/ 2481002 h 4970575"/>
                <a:gd name="connsiteX1485" fmla="*/ 4948981 w 7229348"/>
                <a:gd name="connsiteY1485" fmla="*/ 2481002 h 4970575"/>
                <a:gd name="connsiteX1486" fmla="*/ 4948981 w 7229348"/>
                <a:gd name="connsiteY1486" fmla="*/ 2480115 h 4970575"/>
                <a:gd name="connsiteX1487" fmla="*/ 4949869 w 7229348"/>
                <a:gd name="connsiteY1487" fmla="*/ 2471494 h 4970575"/>
                <a:gd name="connsiteX1488" fmla="*/ 2195368 w 7229348"/>
                <a:gd name="connsiteY1488" fmla="*/ 2467056 h 4970575"/>
                <a:gd name="connsiteX1489" fmla="*/ 2203609 w 7229348"/>
                <a:gd name="connsiteY1489" fmla="*/ 2780958 h 4970575"/>
                <a:gd name="connsiteX1490" fmla="*/ 2285127 w 7229348"/>
                <a:gd name="connsiteY1490" fmla="*/ 2860068 h 4970575"/>
                <a:gd name="connsiteX1491" fmla="*/ 2307186 w 7229348"/>
                <a:gd name="connsiteY1491" fmla="*/ 2857786 h 4970575"/>
                <a:gd name="connsiteX1492" fmla="*/ 2328105 w 7229348"/>
                <a:gd name="connsiteY1492" fmla="*/ 2855630 h 4970575"/>
                <a:gd name="connsiteX1493" fmla="*/ 2340782 w 7229348"/>
                <a:gd name="connsiteY1493" fmla="*/ 2851827 h 4970575"/>
                <a:gd name="connsiteX1494" fmla="*/ 2348009 w 7229348"/>
                <a:gd name="connsiteY1494" fmla="*/ 2853095 h 4970575"/>
                <a:gd name="connsiteX1495" fmla="*/ 2345726 w 7229348"/>
                <a:gd name="connsiteY1495" fmla="*/ 2870337 h 4970575"/>
                <a:gd name="connsiteX1496" fmla="*/ 2380717 w 7229348"/>
                <a:gd name="connsiteY1496" fmla="*/ 2876295 h 4970575"/>
                <a:gd name="connsiteX1497" fmla="*/ 2422427 w 7229348"/>
                <a:gd name="connsiteY1497" fmla="*/ 2881240 h 4970575"/>
                <a:gd name="connsiteX1498" fmla="*/ 2380971 w 7229348"/>
                <a:gd name="connsiteY1498" fmla="*/ 2876169 h 4970575"/>
                <a:gd name="connsiteX1499" fmla="*/ 2345980 w 7229348"/>
                <a:gd name="connsiteY1499" fmla="*/ 2870337 h 4970575"/>
                <a:gd name="connsiteX1500" fmla="*/ 2348262 w 7229348"/>
                <a:gd name="connsiteY1500" fmla="*/ 2852968 h 4970575"/>
                <a:gd name="connsiteX1501" fmla="*/ 2340782 w 7229348"/>
                <a:gd name="connsiteY1501" fmla="*/ 2851827 h 4970575"/>
                <a:gd name="connsiteX1502" fmla="*/ 2340782 w 7229348"/>
                <a:gd name="connsiteY1502" fmla="*/ 2851827 h 4970575"/>
                <a:gd name="connsiteX1503" fmla="*/ 2328105 w 7229348"/>
                <a:gd name="connsiteY1503" fmla="*/ 2855630 h 4970575"/>
                <a:gd name="connsiteX1504" fmla="*/ 2307440 w 7229348"/>
                <a:gd name="connsiteY1504" fmla="*/ 2857786 h 4970575"/>
                <a:gd name="connsiteX1505" fmla="*/ 2285760 w 7229348"/>
                <a:gd name="connsiteY1505" fmla="*/ 2859941 h 4970575"/>
                <a:gd name="connsiteX1506" fmla="*/ 2204496 w 7229348"/>
                <a:gd name="connsiteY1506" fmla="*/ 2780831 h 4970575"/>
                <a:gd name="connsiteX1507" fmla="*/ 2180915 w 7229348"/>
                <a:gd name="connsiteY1507" fmla="*/ 2625529 h 4970575"/>
                <a:gd name="connsiteX1508" fmla="*/ 4447575 w 7229348"/>
                <a:gd name="connsiteY1508" fmla="*/ 2462493 h 4970575"/>
                <a:gd name="connsiteX1509" fmla="*/ 4427164 w 7229348"/>
                <a:gd name="connsiteY1509" fmla="*/ 2536658 h 4970575"/>
                <a:gd name="connsiteX1510" fmla="*/ 4447575 w 7229348"/>
                <a:gd name="connsiteY1510" fmla="*/ 2462873 h 4970575"/>
                <a:gd name="connsiteX1511" fmla="*/ 4486876 w 7229348"/>
                <a:gd name="connsiteY1511" fmla="*/ 2523726 h 4970575"/>
                <a:gd name="connsiteX1512" fmla="*/ 4447575 w 7229348"/>
                <a:gd name="connsiteY1512" fmla="*/ 2462493 h 4970575"/>
                <a:gd name="connsiteX1513" fmla="*/ 1031548 w 7229348"/>
                <a:gd name="connsiteY1513" fmla="*/ 2439419 h 4970575"/>
                <a:gd name="connsiteX1514" fmla="*/ 1130055 w 7229348"/>
                <a:gd name="connsiteY1514" fmla="*/ 2439419 h 4970575"/>
                <a:gd name="connsiteX1515" fmla="*/ 1031548 w 7229348"/>
                <a:gd name="connsiteY1515" fmla="*/ 2439419 h 4970575"/>
                <a:gd name="connsiteX1516" fmla="*/ 4515148 w 7229348"/>
                <a:gd name="connsiteY1516" fmla="*/ 2436503 h 4970575"/>
                <a:gd name="connsiteX1517" fmla="*/ 4522374 w 7229348"/>
                <a:gd name="connsiteY1517" fmla="*/ 2442588 h 4970575"/>
                <a:gd name="connsiteX1518" fmla="*/ 4522374 w 7229348"/>
                <a:gd name="connsiteY1518" fmla="*/ 2442588 h 4970575"/>
                <a:gd name="connsiteX1519" fmla="*/ 4515021 w 7229348"/>
                <a:gd name="connsiteY1519" fmla="*/ 2436503 h 4970575"/>
                <a:gd name="connsiteX1520" fmla="*/ 2424202 w 7229348"/>
                <a:gd name="connsiteY1520" fmla="*/ 2426741 h 4970575"/>
                <a:gd name="connsiteX1521" fmla="*/ 2418750 w 7229348"/>
                <a:gd name="connsiteY1521" fmla="*/ 2439419 h 4970575"/>
                <a:gd name="connsiteX1522" fmla="*/ 2418750 w 7229348"/>
                <a:gd name="connsiteY1522" fmla="*/ 2439419 h 4970575"/>
                <a:gd name="connsiteX1523" fmla="*/ 2420145 w 7229348"/>
                <a:gd name="connsiteY1523" fmla="*/ 2447406 h 4970575"/>
                <a:gd name="connsiteX1524" fmla="*/ 2421159 w 7229348"/>
                <a:gd name="connsiteY1524" fmla="*/ 2454252 h 4970575"/>
                <a:gd name="connsiteX1525" fmla="*/ 2431936 w 7229348"/>
                <a:gd name="connsiteY1525" fmla="*/ 2469846 h 4970575"/>
                <a:gd name="connsiteX1526" fmla="*/ 2439035 w 7229348"/>
                <a:gd name="connsiteY1526" fmla="*/ 2472254 h 4970575"/>
                <a:gd name="connsiteX1527" fmla="*/ 2443979 w 7229348"/>
                <a:gd name="connsiteY1527" fmla="*/ 2474283 h 4970575"/>
                <a:gd name="connsiteX1528" fmla="*/ 2443979 w 7229348"/>
                <a:gd name="connsiteY1528" fmla="*/ 2474283 h 4970575"/>
                <a:gd name="connsiteX1529" fmla="*/ 2445120 w 7229348"/>
                <a:gd name="connsiteY1529" fmla="*/ 2474283 h 4970575"/>
                <a:gd name="connsiteX1530" fmla="*/ 2455389 w 7229348"/>
                <a:gd name="connsiteY1530" fmla="*/ 2470480 h 4970575"/>
                <a:gd name="connsiteX1531" fmla="*/ 2455389 w 7229348"/>
                <a:gd name="connsiteY1531" fmla="*/ 2470480 h 4970575"/>
                <a:gd name="connsiteX1532" fmla="*/ 2455389 w 7229348"/>
                <a:gd name="connsiteY1532" fmla="*/ 2470480 h 4970575"/>
                <a:gd name="connsiteX1533" fmla="*/ 2470095 w 7229348"/>
                <a:gd name="connsiteY1533" fmla="*/ 2453111 h 4970575"/>
                <a:gd name="connsiteX1534" fmla="*/ 2455262 w 7229348"/>
                <a:gd name="connsiteY1534" fmla="*/ 2470480 h 4970575"/>
                <a:gd name="connsiteX1535" fmla="*/ 2443726 w 7229348"/>
                <a:gd name="connsiteY1535" fmla="*/ 2474156 h 4970575"/>
                <a:gd name="connsiteX1536" fmla="*/ 2438527 w 7229348"/>
                <a:gd name="connsiteY1536" fmla="*/ 2472254 h 4970575"/>
                <a:gd name="connsiteX1537" fmla="*/ 2431809 w 7229348"/>
                <a:gd name="connsiteY1537" fmla="*/ 2469592 h 4970575"/>
                <a:gd name="connsiteX1538" fmla="*/ 2420652 w 7229348"/>
                <a:gd name="connsiteY1538" fmla="*/ 2453998 h 4970575"/>
                <a:gd name="connsiteX1539" fmla="*/ 2419638 w 7229348"/>
                <a:gd name="connsiteY1539" fmla="*/ 2447406 h 4970575"/>
                <a:gd name="connsiteX1540" fmla="*/ 2418370 w 7229348"/>
                <a:gd name="connsiteY1540" fmla="*/ 2439419 h 4970575"/>
                <a:gd name="connsiteX1541" fmla="*/ 2418370 w 7229348"/>
                <a:gd name="connsiteY1541" fmla="*/ 2439419 h 4970575"/>
                <a:gd name="connsiteX1542" fmla="*/ 2418370 w 7229348"/>
                <a:gd name="connsiteY1542" fmla="*/ 2439419 h 4970575"/>
                <a:gd name="connsiteX1543" fmla="*/ 2423568 w 7229348"/>
                <a:gd name="connsiteY1543" fmla="*/ 2427375 h 4970575"/>
                <a:gd name="connsiteX1544" fmla="*/ 4440729 w 7229348"/>
                <a:gd name="connsiteY1544" fmla="*/ 2424459 h 4970575"/>
                <a:gd name="connsiteX1545" fmla="*/ 4415373 w 7229348"/>
                <a:gd name="connsiteY1545" fmla="*/ 2512316 h 4970575"/>
                <a:gd name="connsiteX1546" fmla="*/ 4399653 w 7229348"/>
                <a:gd name="connsiteY1546" fmla="*/ 2564929 h 4970575"/>
                <a:gd name="connsiteX1547" fmla="*/ 4399653 w 7229348"/>
                <a:gd name="connsiteY1547" fmla="*/ 2564929 h 4970575"/>
                <a:gd name="connsiteX1548" fmla="*/ 4399653 w 7229348"/>
                <a:gd name="connsiteY1548" fmla="*/ 2564929 h 4970575"/>
                <a:gd name="connsiteX1549" fmla="*/ 4509189 w 7229348"/>
                <a:gd name="connsiteY1549" fmla="*/ 2536151 h 4970575"/>
                <a:gd name="connsiteX1550" fmla="*/ 4399653 w 7229348"/>
                <a:gd name="connsiteY1550" fmla="*/ 2564676 h 4970575"/>
                <a:gd name="connsiteX1551" fmla="*/ 4415373 w 7229348"/>
                <a:gd name="connsiteY1551" fmla="*/ 2512316 h 4970575"/>
                <a:gd name="connsiteX1552" fmla="*/ 4440729 w 7229348"/>
                <a:gd name="connsiteY1552" fmla="*/ 2424332 h 4970575"/>
                <a:gd name="connsiteX1553" fmla="*/ 4473818 w 7229348"/>
                <a:gd name="connsiteY1553" fmla="*/ 2421670 h 4970575"/>
                <a:gd name="connsiteX1554" fmla="*/ 4508935 w 7229348"/>
                <a:gd name="connsiteY1554" fmla="*/ 2433207 h 4970575"/>
                <a:gd name="connsiteX1555" fmla="*/ 4506653 w 7229348"/>
                <a:gd name="connsiteY1555" fmla="*/ 2432193 h 4970575"/>
                <a:gd name="connsiteX1556" fmla="*/ 4473818 w 7229348"/>
                <a:gd name="connsiteY1556" fmla="*/ 2421670 h 4970575"/>
                <a:gd name="connsiteX1557" fmla="*/ 4578537 w 7229348"/>
                <a:gd name="connsiteY1557" fmla="*/ 2419515 h 4970575"/>
                <a:gd name="connsiteX1558" fmla="*/ 4578537 w 7229348"/>
                <a:gd name="connsiteY1558" fmla="*/ 2419515 h 4970575"/>
                <a:gd name="connsiteX1559" fmla="*/ 4588425 w 7229348"/>
                <a:gd name="connsiteY1559" fmla="*/ 2424206 h 4970575"/>
                <a:gd name="connsiteX1560" fmla="*/ 4578663 w 7229348"/>
                <a:gd name="connsiteY1560" fmla="*/ 2419008 h 4970575"/>
                <a:gd name="connsiteX1561" fmla="*/ 4430587 w 7229348"/>
                <a:gd name="connsiteY1561" fmla="*/ 2419515 h 4970575"/>
                <a:gd name="connsiteX1562" fmla="*/ 4323206 w 7229348"/>
                <a:gd name="connsiteY1562" fmla="*/ 2486580 h 4970575"/>
                <a:gd name="connsiteX1563" fmla="*/ 4386595 w 7229348"/>
                <a:gd name="connsiteY1563" fmla="*/ 2570887 h 4970575"/>
                <a:gd name="connsiteX1564" fmla="*/ 4324094 w 7229348"/>
                <a:gd name="connsiteY1564" fmla="*/ 2486453 h 4970575"/>
                <a:gd name="connsiteX1565" fmla="*/ 4431094 w 7229348"/>
                <a:gd name="connsiteY1565" fmla="*/ 2419515 h 4970575"/>
                <a:gd name="connsiteX1566" fmla="*/ 4568648 w 7229348"/>
                <a:gd name="connsiteY1566" fmla="*/ 2418627 h 4970575"/>
                <a:gd name="connsiteX1567" fmla="*/ 4567507 w 7229348"/>
                <a:gd name="connsiteY1567" fmla="*/ 2419769 h 4970575"/>
                <a:gd name="connsiteX1568" fmla="*/ 4561548 w 7229348"/>
                <a:gd name="connsiteY1568" fmla="*/ 2422051 h 4970575"/>
                <a:gd name="connsiteX1569" fmla="*/ 4556858 w 7229348"/>
                <a:gd name="connsiteY1569" fmla="*/ 2430544 h 4970575"/>
                <a:gd name="connsiteX1570" fmla="*/ 4556858 w 7229348"/>
                <a:gd name="connsiteY1570" fmla="*/ 2430544 h 4970575"/>
                <a:gd name="connsiteX1571" fmla="*/ 4556858 w 7229348"/>
                <a:gd name="connsiteY1571" fmla="*/ 2431305 h 4970575"/>
                <a:gd name="connsiteX1572" fmla="*/ 4554703 w 7229348"/>
                <a:gd name="connsiteY1572" fmla="*/ 2468578 h 4970575"/>
                <a:gd name="connsiteX1573" fmla="*/ 4555716 w 7229348"/>
                <a:gd name="connsiteY1573" fmla="*/ 2505344 h 4970575"/>
                <a:gd name="connsiteX1574" fmla="*/ 4556985 w 7229348"/>
                <a:gd name="connsiteY1574" fmla="*/ 2431179 h 4970575"/>
                <a:gd name="connsiteX1575" fmla="*/ 4556985 w 7229348"/>
                <a:gd name="connsiteY1575" fmla="*/ 2430291 h 4970575"/>
                <a:gd name="connsiteX1576" fmla="*/ 4556985 w 7229348"/>
                <a:gd name="connsiteY1576" fmla="*/ 2430291 h 4970575"/>
                <a:gd name="connsiteX1577" fmla="*/ 4567507 w 7229348"/>
                <a:gd name="connsiteY1577" fmla="*/ 2419515 h 4970575"/>
                <a:gd name="connsiteX1578" fmla="*/ 4570676 w 7229348"/>
                <a:gd name="connsiteY1578" fmla="*/ 2418374 h 4970575"/>
                <a:gd name="connsiteX1579" fmla="*/ 2452980 w 7229348"/>
                <a:gd name="connsiteY1579" fmla="*/ 2413430 h 4970575"/>
                <a:gd name="connsiteX1580" fmla="*/ 2454502 w 7229348"/>
                <a:gd name="connsiteY1580" fmla="*/ 2415712 h 4970575"/>
                <a:gd name="connsiteX1581" fmla="*/ 2461221 w 7229348"/>
                <a:gd name="connsiteY1581" fmla="*/ 2425854 h 4970575"/>
                <a:gd name="connsiteX1582" fmla="*/ 2462109 w 7229348"/>
                <a:gd name="connsiteY1582" fmla="*/ 2425854 h 4970575"/>
                <a:gd name="connsiteX1583" fmla="*/ 2477195 w 7229348"/>
                <a:gd name="connsiteY1583" fmla="*/ 2430925 h 4970575"/>
                <a:gd name="connsiteX1584" fmla="*/ 2478336 w 7229348"/>
                <a:gd name="connsiteY1584" fmla="*/ 2430925 h 4970575"/>
                <a:gd name="connsiteX1585" fmla="*/ 2478336 w 7229348"/>
                <a:gd name="connsiteY1585" fmla="*/ 2430925 h 4970575"/>
                <a:gd name="connsiteX1586" fmla="*/ 2478336 w 7229348"/>
                <a:gd name="connsiteY1586" fmla="*/ 2430925 h 4970575"/>
                <a:gd name="connsiteX1587" fmla="*/ 2488986 w 7229348"/>
                <a:gd name="connsiteY1587" fmla="*/ 2416219 h 4970575"/>
                <a:gd name="connsiteX1588" fmla="*/ 2478082 w 7229348"/>
                <a:gd name="connsiteY1588" fmla="*/ 2430925 h 4970575"/>
                <a:gd name="connsiteX1589" fmla="*/ 2476815 w 7229348"/>
                <a:gd name="connsiteY1589" fmla="*/ 2430925 h 4970575"/>
                <a:gd name="connsiteX1590" fmla="*/ 2461728 w 7229348"/>
                <a:gd name="connsiteY1590" fmla="*/ 2425854 h 4970575"/>
                <a:gd name="connsiteX1591" fmla="*/ 2460967 w 7229348"/>
                <a:gd name="connsiteY1591" fmla="*/ 2425854 h 4970575"/>
                <a:gd name="connsiteX1592" fmla="*/ 2454122 w 7229348"/>
                <a:gd name="connsiteY1592" fmla="*/ 2415965 h 4970575"/>
                <a:gd name="connsiteX1593" fmla="*/ 2452980 w 7229348"/>
                <a:gd name="connsiteY1593" fmla="*/ 2414190 h 4970575"/>
                <a:gd name="connsiteX1594" fmla="*/ 2452980 w 7229348"/>
                <a:gd name="connsiteY1594" fmla="*/ 2414190 h 4970575"/>
                <a:gd name="connsiteX1595" fmla="*/ 4566493 w 7229348"/>
                <a:gd name="connsiteY1595" fmla="*/ 2410006 h 4970575"/>
                <a:gd name="connsiteX1596" fmla="*/ 4557745 w 7229348"/>
                <a:gd name="connsiteY1596" fmla="*/ 2415458 h 4970575"/>
                <a:gd name="connsiteX1597" fmla="*/ 4566746 w 7229348"/>
                <a:gd name="connsiteY1597" fmla="*/ 2410006 h 4970575"/>
                <a:gd name="connsiteX1598" fmla="*/ 4735361 w 7229348"/>
                <a:gd name="connsiteY1598" fmla="*/ 2404935 h 4970575"/>
                <a:gd name="connsiteX1599" fmla="*/ 4730416 w 7229348"/>
                <a:gd name="connsiteY1599" fmla="*/ 2442081 h 4970575"/>
                <a:gd name="connsiteX1600" fmla="*/ 4729656 w 7229348"/>
                <a:gd name="connsiteY1600" fmla="*/ 2451843 h 4970575"/>
                <a:gd name="connsiteX1601" fmla="*/ 4728895 w 7229348"/>
                <a:gd name="connsiteY1601" fmla="*/ 2457295 h 4970575"/>
                <a:gd name="connsiteX1602" fmla="*/ 4728895 w 7229348"/>
                <a:gd name="connsiteY1602" fmla="*/ 2459323 h 4970575"/>
                <a:gd name="connsiteX1603" fmla="*/ 4728895 w 7229348"/>
                <a:gd name="connsiteY1603" fmla="*/ 2470353 h 4970575"/>
                <a:gd name="connsiteX1604" fmla="*/ 4728895 w 7229348"/>
                <a:gd name="connsiteY1604" fmla="*/ 2470353 h 4970575"/>
                <a:gd name="connsiteX1605" fmla="*/ 4728895 w 7229348"/>
                <a:gd name="connsiteY1605" fmla="*/ 2474917 h 4970575"/>
                <a:gd name="connsiteX1606" fmla="*/ 4728895 w 7229348"/>
                <a:gd name="connsiteY1606" fmla="*/ 2491651 h 4970575"/>
                <a:gd name="connsiteX1607" fmla="*/ 4732952 w 7229348"/>
                <a:gd name="connsiteY1607" fmla="*/ 2500399 h 4970575"/>
                <a:gd name="connsiteX1608" fmla="*/ 4733966 w 7229348"/>
                <a:gd name="connsiteY1608" fmla="*/ 2506738 h 4970575"/>
                <a:gd name="connsiteX1609" fmla="*/ 4736628 w 7229348"/>
                <a:gd name="connsiteY1609" fmla="*/ 2508640 h 4970575"/>
                <a:gd name="connsiteX1610" fmla="*/ 4738530 w 7229348"/>
                <a:gd name="connsiteY1610" fmla="*/ 2512697 h 4970575"/>
                <a:gd name="connsiteX1611" fmla="*/ 4760716 w 7229348"/>
                <a:gd name="connsiteY1611" fmla="*/ 2525374 h 4970575"/>
                <a:gd name="connsiteX1612" fmla="*/ 4816245 w 7229348"/>
                <a:gd name="connsiteY1612" fmla="*/ 2540461 h 4970575"/>
                <a:gd name="connsiteX1613" fmla="*/ 4760843 w 7229348"/>
                <a:gd name="connsiteY1613" fmla="*/ 2525374 h 4970575"/>
                <a:gd name="connsiteX1614" fmla="*/ 4736755 w 7229348"/>
                <a:gd name="connsiteY1614" fmla="*/ 2508133 h 4970575"/>
                <a:gd name="connsiteX1615" fmla="*/ 4732952 w 7229348"/>
                <a:gd name="connsiteY1615" fmla="*/ 2499892 h 4970575"/>
                <a:gd name="connsiteX1616" fmla="*/ 4728895 w 7229348"/>
                <a:gd name="connsiteY1616" fmla="*/ 2474536 h 4970575"/>
                <a:gd name="connsiteX1617" fmla="*/ 4728895 w 7229348"/>
                <a:gd name="connsiteY1617" fmla="*/ 2459450 h 4970575"/>
                <a:gd name="connsiteX1618" fmla="*/ 4729656 w 7229348"/>
                <a:gd name="connsiteY1618" fmla="*/ 2451590 h 4970575"/>
                <a:gd name="connsiteX1619" fmla="*/ 4735361 w 7229348"/>
                <a:gd name="connsiteY1619" fmla="*/ 2404428 h 4970575"/>
                <a:gd name="connsiteX1620" fmla="*/ 2377294 w 7229348"/>
                <a:gd name="connsiteY1620" fmla="*/ 2400878 h 4970575"/>
                <a:gd name="connsiteX1621" fmla="*/ 2370955 w 7229348"/>
                <a:gd name="connsiteY1621" fmla="*/ 2408358 h 4970575"/>
                <a:gd name="connsiteX1622" fmla="*/ 2357263 w 7229348"/>
                <a:gd name="connsiteY1622" fmla="*/ 2421036 h 4970575"/>
                <a:gd name="connsiteX1623" fmla="*/ 2346107 w 7229348"/>
                <a:gd name="connsiteY1623" fmla="*/ 2426234 h 4970575"/>
                <a:gd name="connsiteX1624" fmla="*/ 2371462 w 7229348"/>
                <a:gd name="connsiteY1624" fmla="*/ 2408739 h 4970575"/>
                <a:gd name="connsiteX1625" fmla="*/ 2377801 w 7229348"/>
                <a:gd name="connsiteY1625" fmla="*/ 2401259 h 4970575"/>
                <a:gd name="connsiteX1626" fmla="*/ 1630066 w 7229348"/>
                <a:gd name="connsiteY1626" fmla="*/ 2400245 h 4970575"/>
                <a:gd name="connsiteX1627" fmla="*/ 1641856 w 7229348"/>
                <a:gd name="connsiteY1627" fmla="*/ 2460844 h 4970575"/>
                <a:gd name="connsiteX1628" fmla="*/ 1614092 w 7229348"/>
                <a:gd name="connsiteY1628" fmla="*/ 2530699 h 4970575"/>
                <a:gd name="connsiteX1629" fmla="*/ 1572661 w 7229348"/>
                <a:gd name="connsiteY1629" fmla="*/ 2550857 h 4970575"/>
                <a:gd name="connsiteX1630" fmla="*/ 1571621 w 7229348"/>
                <a:gd name="connsiteY1630" fmla="*/ 2550476 h 4970575"/>
                <a:gd name="connsiteX1631" fmla="*/ 1381201 w 7229348"/>
                <a:gd name="connsiteY1631" fmla="*/ 2398470 h 4970575"/>
                <a:gd name="connsiteX1632" fmla="*/ 1401612 w 7229348"/>
                <a:gd name="connsiteY1632" fmla="*/ 2399357 h 4970575"/>
                <a:gd name="connsiteX1633" fmla="*/ 1411627 w 7229348"/>
                <a:gd name="connsiteY1633" fmla="*/ 2431305 h 4970575"/>
                <a:gd name="connsiteX1634" fmla="*/ 1388047 w 7229348"/>
                <a:gd name="connsiteY1634" fmla="*/ 2527656 h 4970575"/>
                <a:gd name="connsiteX1635" fmla="*/ 1385258 w 7229348"/>
                <a:gd name="connsiteY1635" fmla="*/ 2540968 h 4970575"/>
                <a:gd name="connsiteX1636" fmla="*/ 1350267 w 7229348"/>
                <a:gd name="connsiteY1636" fmla="*/ 2563915 h 4970575"/>
                <a:gd name="connsiteX1637" fmla="*/ 1332391 w 7229348"/>
                <a:gd name="connsiteY1637" fmla="*/ 2533742 h 4970575"/>
                <a:gd name="connsiteX1638" fmla="*/ 1369537 w 7229348"/>
                <a:gd name="connsiteY1638" fmla="*/ 2414824 h 4970575"/>
                <a:gd name="connsiteX1639" fmla="*/ 1381201 w 7229348"/>
                <a:gd name="connsiteY1639" fmla="*/ 2398470 h 4970575"/>
                <a:gd name="connsiteX1640" fmla="*/ 4678184 w 7229348"/>
                <a:gd name="connsiteY1640" fmla="*/ 2395807 h 4970575"/>
                <a:gd name="connsiteX1641" fmla="*/ 4678184 w 7229348"/>
                <a:gd name="connsiteY1641" fmla="*/ 2395807 h 4970575"/>
                <a:gd name="connsiteX1642" fmla="*/ 4646870 w 7229348"/>
                <a:gd name="connsiteY1642" fmla="*/ 2425981 h 4970575"/>
                <a:gd name="connsiteX1643" fmla="*/ 4678311 w 7229348"/>
                <a:gd name="connsiteY1643" fmla="*/ 2396061 h 4970575"/>
                <a:gd name="connsiteX1644" fmla="*/ 4678311 w 7229348"/>
                <a:gd name="connsiteY1644" fmla="*/ 2396061 h 4970575"/>
                <a:gd name="connsiteX1645" fmla="*/ 4678311 w 7229348"/>
                <a:gd name="connsiteY1645" fmla="*/ 2396061 h 4970575"/>
                <a:gd name="connsiteX1646" fmla="*/ 4678311 w 7229348"/>
                <a:gd name="connsiteY1646" fmla="*/ 2396061 h 4970575"/>
                <a:gd name="connsiteX1647" fmla="*/ 4655871 w 7229348"/>
                <a:gd name="connsiteY1647" fmla="*/ 2395047 h 4970575"/>
                <a:gd name="connsiteX1648" fmla="*/ 4648518 w 7229348"/>
                <a:gd name="connsiteY1648" fmla="*/ 2412923 h 4970575"/>
                <a:gd name="connsiteX1649" fmla="*/ 4656378 w 7229348"/>
                <a:gd name="connsiteY1649" fmla="*/ 2395047 h 4970575"/>
                <a:gd name="connsiteX1650" fmla="*/ 1611683 w 7229348"/>
                <a:gd name="connsiteY1650" fmla="*/ 2389976 h 4970575"/>
                <a:gd name="connsiteX1651" fmla="*/ 1565790 w 7229348"/>
                <a:gd name="connsiteY1651" fmla="*/ 2523599 h 4970575"/>
                <a:gd name="connsiteX1652" fmla="*/ 1509373 w 7229348"/>
                <a:gd name="connsiteY1652" fmla="*/ 2536277 h 4970575"/>
                <a:gd name="connsiteX1653" fmla="*/ 1563254 w 7229348"/>
                <a:gd name="connsiteY1653" fmla="*/ 2415078 h 4970575"/>
                <a:gd name="connsiteX1654" fmla="*/ 1611683 w 7229348"/>
                <a:gd name="connsiteY1654" fmla="*/ 2390483 h 4970575"/>
                <a:gd name="connsiteX1655" fmla="*/ 4550519 w 7229348"/>
                <a:gd name="connsiteY1655" fmla="*/ 2387440 h 4970575"/>
                <a:gd name="connsiteX1656" fmla="*/ 4540377 w 7229348"/>
                <a:gd name="connsiteY1656" fmla="*/ 2388328 h 4970575"/>
                <a:gd name="connsiteX1657" fmla="*/ 4441997 w 7229348"/>
                <a:gd name="connsiteY1657" fmla="*/ 2406076 h 4970575"/>
                <a:gd name="connsiteX1658" fmla="*/ 4712794 w 7229348"/>
                <a:gd name="connsiteY1658" fmla="*/ 2381481 h 4970575"/>
                <a:gd name="connsiteX1659" fmla="*/ 4712794 w 7229348"/>
                <a:gd name="connsiteY1659" fmla="*/ 2455647 h 4970575"/>
                <a:gd name="connsiteX1660" fmla="*/ 4713428 w 7229348"/>
                <a:gd name="connsiteY1660" fmla="*/ 2525374 h 4970575"/>
                <a:gd name="connsiteX1661" fmla="*/ 4726106 w 7229348"/>
                <a:gd name="connsiteY1661" fmla="*/ 2536784 h 4970575"/>
                <a:gd name="connsiteX1662" fmla="*/ 4713428 w 7229348"/>
                <a:gd name="connsiteY1662" fmla="*/ 2525374 h 4970575"/>
                <a:gd name="connsiteX1663" fmla="*/ 4713428 w 7229348"/>
                <a:gd name="connsiteY1663" fmla="*/ 2380974 h 4970575"/>
                <a:gd name="connsiteX1664" fmla="*/ 1524587 w 7229348"/>
                <a:gd name="connsiteY1664" fmla="*/ 2379580 h 4970575"/>
                <a:gd name="connsiteX1665" fmla="*/ 1562620 w 7229348"/>
                <a:gd name="connsiteY1665" fmla="*/ 2389976 h 4970575"/>
                <a:gd name="connsiteX1666" fmla="*/ 1499231 w 7229348"/>
                <a:gd name="connsiteY1666" fmla="*/ 2518402 h 4970575"/>
                <a:gd name="connsiteX1667" fmla="*/ 1449534 w 7229348"/>
                <a:gd name="connsiteY1667" fmla="*/ 2514598 h 4970575"/>
                <a:gd name="connsiteX1668" fmla="*/ 1523826 w 7229348"/>
                <a:gd name="connsiteY1668" fmla="*/ 2379580 h 4970575"/>
                <a:gd name="connsiteX1669" fmla="*/ 1665310 w 7229348"/>
                <a:gd name="connsiteY1669" fmla="*/ 2366902 h 4970575"/>
                <a:gd name="connsiteX1670" fmla="*/ 1665310 w 7229348"/>
                <a:gd name="connsiteY1670" fmla="*/ 2427248 h 4970575"/>
                <a:gd name="connsiteX1671" fmla="*/ 1636531 w 7229348"/>
                <a:gd name="connsiteY1671" fmla="*/ 2385665 h 4970575"/>
                <a:gd name="connsiteX1672" fmla="*/ 1665437 w 7229348"/>
                <a:gd name="connsiteY1672" fmla="*/ 2366902 h 4970575"/>
                <a:gd name="connsiteX1673" fmla="*/ 1351155 w 7229348"/>
                <a:gd name="connsiteY1673" fmla="*/ 2366902 h 4970575"/>
                <a:gd name="connsiteX1674" fmla="*/ 1368143 w 7229348"/>
                <a:gd name="connsiteY1674" fmla="*/ 2372100 h 4970575"/>
                <a:gd name="connsiteX1675" fmla="*/ 1370045 w 7229348"/>
                <a:gd name="connsiteY1675" fmla="*/ 2389088 h 4970575"/>
                <a:gd name="connsiteX1676" fmla="*/ 1324785 w 7229348"/>
                <a:gd name="connsiteY1676" fmla="*/ 2555674 h 4970575"/>
                <a:gd name="connsiteX1677" fmla="*/ 1286752 w 7229348"/>
                <a:gd name="connsiteY1677" fmla="*/ 2529558 h 4970575"/>
                <a:gd name="connsiteX1678" fmla="*/ 1323897 w 7229348"/>
                <a:gd name="connsiteY1678" fmla="*/ 2388581 h 4970575"/>
                <a:gd name="connsiteX1679" fmla="*/ 1351155 w 7229348"/>
                <a:gd name="connsiteY1679" fmla="*/ 2366902 h 4970575"/>
                <a:gd name="connsiteX1680" fmla="*/ 2927129 w 7229348"/>
                <a:gd name="connsiteY1680" fmla="*/ 2361070 h 4970575"/>
                <a:gd name="connsiteX1681" fmla="*/ 2937272 w 7229348"/>
                <a:gd name="connsiteY1681" fmla="*/ 2438912 h 4970575"/>
                <a:gd name="connsiteX1682" fmla="*/ 2940948 w 7229348"/>
                <a:gd name="connsiteY1682" fmla="*/ 2436503 h 4970575"/>
                <a:gd name="connsiteX1683" fmla="*/ 2928270 w 7229348"/>
                <a:gd name="connsiteY1683" fmla="*/ 2471367 h 4970575"/>
                <a:gd name="connsiteX1684" fmla="*/ 2919395 w 7229348"/>
                <a:gd name="connsiteY1684" fmla="*/ 2501920 h 4970575"/>
                <a:gd name="connsiteX1685" fmla="*/ 2881362 w 7229348"/>
                <a:gd name="connsiteY1685" fmla="*/ 2486200 h 4970575"/>
                <a:gd name="connsiteX1686" fmla="*/ 2879080 w 7229348"/>
                <a:gd name="connsiteY1686" fmla="*/ 2410133 h 4970575"/>
                <a:gd name="connsiteX1687" fmla="*/ 2893914 w 7229348"/>
                <a:gd name="connsiteY1687" fmla="*/ 2417994 h 4970575"/>
                <a:gd name="connsiteX1688" fmla="*/ 2927256 w 7229348"/>
                <a:gd name="connsiteY1688" fmla="*/ 2360690 h 4970575"/>
                <a:gd name="connsiteX1689" fmla="*/ 2837244 w 7229348"/>
                <a:gd name="connsiteY1689" fmla="*/ 2357013 h 4970575"/>
                <a:gd name="connsiteX1690" fmla="*/ 2845104 w 7229348"/>
                <a:gd name="connsiteY1690" fmla="*/ 2358915 h 4970575"/>
                <a:gd name="connsiteX1691" fmla="*/ 2842315 w 7229348"/>
                <a:gd name="connsiteY1691" fmla="*/ 2384271 h 4970575"/>
                <a:gd name="connsiteX1692" fmla="*/ 2878067 w 7229348"/>
                <a:gd name="connsiteY1692" fmla="*/ 2519923 h 4970575"/>
                <a:gd name="connsiteX1693" fmla="*/ 2886434 w 7229348"/>
                <a:gd name="connsiteY1693" fmla="*/ 2559604 h 4970575"/>
                <a:gd name="connsiteX1694" fmla="*/ 2883771 w 7229348"/>
                <a:gd name="connsiteY1694" fmla="*/ 2957940 h 4970575"/>
                <a:gd name="connsiteX1695" fmla="*/ 2951851 w 7229348"/>
                <a:gd name="connsiteY1695" fmla="*/ 3175618 h 4970575"/>
                <a:gd name="connsiteX1696" fmla="*/ 2955528 w 7229348"/>
                <a:gd name="connsiteY1696" fmla="*/ 3200973 h 4970575"/>
                <a:gd name="connsiteX1697" fmla="*/ 2877559 w 7229348"/>
                <a:gd name="connsiteY1697" fmla="*/ 2558210 h 4970575"/>
                <a:gd name="connsiteX1698" fmla="*/ 2810874 w 7229348"/>
                <a:gd name="connsiteY1698" fmla="*/ 2528037 h 4970575"/>
                <a:gd name="connsiteX1699" fmla="*/ 2772840 w 7229348"/>
                <a:gd name="connsiteY1699" fmla="*/ 2430671 h 4970575"/>
                <a:gd name="connsiteX1700" fmla="*/ 2782476 w 7229348"/>
                <a:gd name="connsiteY1700" fmla="*/ 2408992 h 4970575"/>
                <a:gd name="connsiteX1701" fmla="*/ 2836864 w 7229348"/>
                <a:gd name="connsiteY1701" fmla="*/ 2357140 h 4970575"/>
                <a:gd name="connsiteX1702" fmla="*/ 1306275 w 7229348"/>
                <a:gd name="connsiteY1702" fmla="*/ 2352069 h 4970575"/>
                <a:gd name="connsiteX1703" fmla="*/ 1329856 w 7229348"/>
                <a:gd name="connsiteY1703" fmla="*/ 2358788 h 4970575"/>
                <a:gd name="connsiteX1704" fmla="*/ 1271411 w 7229348"/>
                <a:gd name="connsiteY1704" fmla="*/ 2534629 h 4970575"/>
                <a:gd name="connsiteX1705" fmla="*/ 1238829 w 7229348"/>
                <a:gd name="connsiteY1705" fmla="*/ 2508133 h 4970575"/>
                <a:gd name="connsiteX1706" fmla="*/ 1286498 w 7229348"/>
                <a:gd name="connsiteY1706" fmla="*/ 2363733 h 4970575"/>
                <a:gd name="connsiteX1707" fmla="*/ 1306275 w 7229348"/>
                <a:gd name="connsiteY1707" fmla="*/ 2352069 h 4970575"/>
                <a:gd name="connsiteX1708" fmla="*/ 2388831 w 7229348"/>
                <a:gd name="connsiteY1708" fmla="*/ 2341673 h 4970575"/>
                <a:gd name="connsiteX1709" fmla="*/ 2379449 w 7229348"/>
                <a:gd name="connsiteY1709" fmla="*/ 2368804 h 4970575"/>
                <a:gd name="connsiteX1710" fmla="*/ 2378562 w 7229348"/>
                <a:gd name="connsiteY1710" fmla="*/ 2369564 h 4970575"/>
                <a:gd name="connsiteX1711" fmla="*/ 2355488 w 7229348"/>
                <a:gd name="connsiteY1711" fmla="*/ 2385919 h 4970575"/>
                <a:gd name="connsiteX1712" fmla="*/ 2353967 w 7229348"/>
                <a:gd name="connsiteY1712" fmla="*/ 2409119 h 4970575"/>
                <a:gd name="connsiteX1713" fmla="*/ 2353967 w 7229348"/>
                <a:gd name="connsiteY1713" fmla="*/ 2413303 h 4970575"/>
                <a:gd name="connsiteX1714" fmla="*/ 2301228 w 7229348"/>
                <a:gd name="connsiteY1714" fmla="*/ 2399991 h 4970575"/>
                <a:gd name="connsiteX1715" fmla="*/ 2354094 w 7229348"/>
                <a:gd name="connsiteY1715" fmla="*/ 2413556 h 4970575"/>
                <a:gd name="connsiteX1716" fmla="*/ 2354094 w 7229348"/>
                <a:gd name="connsiteY1716" fmla="*/ 2412923 h 4970575"/>
                <a:gd name="connsiteX1717" fmla="*/ 2354094 w 7229348"/>
                <a:gd name="connsiteY1717" fmla="*/ 2409119 h 4970575"/>
                <a:gd name="connsiteX1718" fmla="*/ 2355995 w 7229348"/>
                <a:gd name="connsiteY1718" fmla="*/ 2385919 h 4970575"/>
                <a:gd name="connsiteX1719" fmla="*/ 2378943 w 7229348"/>
                <a:gd name="connsiteY1719" fmla="*/ 2369818 h 4970575"/>
                <a:gd name="connsiteX1720" fmla="*/ 2379703 w 7229348"/>
                <a:gd name="connsiteY1720" fmla="*/ 2369058 h 4970575"/>
                <a:gd name="connsiteX1721" fmla="*/ 2388958 w 7229348"/>
                <a:gd name="connsiteY1721" fmla="*/ 2341673 h 4970575"/>
                <a:gd name="connsiteX1722" fmla="*/ 1279652 w 7229348"/>
                <a:gd name="connsiteY1722" fmla="*/ 2335588 h 4970575"/>
                <a:gd name="connsiteX1723" fmla="*/ 1283582 w 7229348"/>
                <a:gd name="connsiteY1723" fmla="*/ 2344209 h 4970575"/>
                <a:gd name="connsiteX1724" fmla="*/ 1224250 w 7229348"/>
                <a:gd name="connsiteY1724" fmla="*/ 2506358 h 4970575"/>
                <a:gd name="connsiteX1725" fmla="*/ 1190147 w 7229348"/>
                <a:gd name="connsiteY1725" fmla="*/ 2457928 h 4970575"/>
                <a:gd name="connsiteX1726" fmla="*/ 1248338 w 7229348"/>
                <a:gd name="connsiteY1726" fmla="*/ 2352196 h 4970575"/>
                <a:gd name="connsiteX1727" fmla="*/ 1279652 w 7229348"/>
                <a:gd name="connsiteY1727" fmla="*/ 2335588 h 4970575"/>
                <a:gd name="connsiteX1728" fmla="*/ 4364789 w 7229348"/>
                <a:gd name="connsiteY1728" fmla="*/ 2333560 h 4970575"/>
                <a:gd name="connsiteX1729" fmla="*/ 4386722 w 7229348"/>
                <a:gd name="connsiteY1729" fmla="*/ 2379200 h 4970575"/>
                <a:gd name="connsiteX1730" fmla="*/ 4348689 w 7229348"/>
                <a:gd name="connsiteY1730" fmla="*/ 2379200 h 4970575"/>
                <a:gd name="connsiteX1731" fmla="*/ 4365297 w 7229348"/>
                <a:gd name="connsiteY1731" fmla="*/ 2333560 h 4970575"/>
                <a:gd name="connsiteX1732" fmla="*/ 1465508 w 7229348"/>
                <a:gd name="connsiteY1732" fmla="*/ 2332799 h 4970575"/>
                <a:gd name="connsiteX1733" fmla="*/ 1426207 w 7229348"/>
                <a:gd name="connsiteY1733" fmla="*/ 2397709 h 4970575"/>
                <a:gd name="connsiteX1734" fmla="*/ 1465508 w 7229348"/>
                <a:gd name="connsiteY1734" fmla="*/ 2332799 h 4970575"/>
                <a:gd name="connsiteX1735" fmla="*/ 1490864 w 7229348"/>
                <a:gd name="connsiteY1735" fmla="*/ 2325699 h 4970575"/>
                <a:gd name="connsiteX1736" fmla="*/ 1513430 w 7229348"/>
                <a:gd name="connsiteY1736" fmla="*/ 2374002 h 4970575"/>
                <a:gd name="connsiteX1737" fmla="*/ 1449281 w 7229348"/>
                <a:gd name="connsiteY1737" fmla="*/ 2488989 h 4970575"/>
                <a:gd name="connsiteX1738" fmla="*/ 1427095 w 7229348"/>
                <a:gd name="connsiteY1738" fmla="*/ 2504709 h 4970575"/>
                <a:gd name="connsiteX1739" fmla="*/ 1412262 w 7229348"/>
                <a:gd name="connsiteY1739" fmla="*/ 2479354 h 4970575"/>
                <a:gd name="connsiteX1740" fmla="*/ 1414036 w 7229348"/>
                <a:gd name="connsiteY1740" fmla="*/ 2460591 h 4970575"/>
                <a:gd name="connsiteX1741" fmla="*/ 1490864 w 7229348"/>
                <a:gd name="connsiteY1741" fmla="*/ 2325572 h 4970575"/>
                <a:gd name="connsiteX1742" fmla="*/ 1655675 w 7229348"/>
                <a:gd name="connsiteY1742" fmla="*/ 2323671 h 4970575"/>
                <a:gd name="connsiteX1743" fmla="*/ 1715387 w 7229348"/>
                <a:gd name="connsiteY1743" fmla="*/ 2334194 h 4970575"/>
                <a:gd name="connsiteX1744" fmla="*/ 1704991 w 7229348"/>
                <a:gd name="connsiteY1744" fmla="*/ 2434474 h 4970575"/>
                <a:gd name="connsiteX1745" fmla="*/ 1679636 w 7229348"/>
                <a:gd name="connsiteY1745" fmla="*/ 2434474 h 4970575"/>
                <a:gd name="connsiteX1746" fmla="*/ 1655548 w 7229348"/>
                <a:gd name="connsiteY1746" fmla="*/ 2323671 h 4970575"/>
                <a:gd name="connsiteX1747" fmla="*/ 4389511 w 7229348"/>
                <a:gd name="connsiteY1747" fmla="*/ 2323671 h 4970575"/>
                <a:gd name="connsiteX1748" fmla="*/ 4389511 w 7229348"/>
                <a:gd name="connsiteY1748" fmla="*/ 2323671 h 4970575"/>
                <a:gd name="connsiteX1749" fmla="*/ 4400794 w 7229348"/>
                <a:gd name="connsiteY1749" fmla="*/ 2344716 h 4970575"/>
                <a:gd name="connsiteX1750" fmla="*/ 4484087 w 7229348"/>
                <a:gd name="connsiteY1750" fmla="*/ 2387567 h 4970575"/>
                <a:gd name="connsiteX1751" fmla="*/ 4845404 w 7229348"/>
                <a:gd name="connsiteY1751" fmla="*/ 2402400 h 4970575"/>
                <a:gd name="connsiteX1752" fmla="*/ 4943023 w 7229348"/>
                <a:gd name="connsiteY1752" fmla="*/ 2445378 h 4970575"/>
                <a:gd name="connsiteX1753" fmla="*/ 4907651 w 7229348"/>
                <a:gd name="connsiteY1753" fmla="*/ 2381989 h 4970575"/>
                <a:gd name="connsiteX1754" fmla="*/ 4916399 w 7229348"/>
                <a:gd name="connsiteY1754" fmla="*/ 2377171 h 4970575"/>
                <a:gd name="connsiteX1755" fmla="*/ 4969519 w 7229348"/>
                <a:gd name="connsiteY1755" fmla="*/ 2471874 h 4970575"/>
                <a:gd name="connsiteX1756" fmla="*/ 4961659 w 7229348"/>
                <a:gd name="connsiteY1756" fmla="*/ 2494567 h 4970575"/>
                <a:gd name="connsiteX1757" fmla="*/ 4892946 w 7229348"/>
                <a:gd name="connsiteY1757" fmla="*/ 2628572 h 4970575"/>
                <a:gd name="connsiteX1758" fmla="*/ 4889776 w 7229348"/>
                <a:gd name="connsiteY1758" fmla="*/ 2663942 h 4970575"/>
                <a:gd name="connsiteX1759" fmla="*/ 4857448 w 7229348"/>
                <a:gd name="connsiteY1759" fmla="*/ 2708441 h 4970575"/>
                <a:gd name="connsiteX1760" fmla="*/ 4715330 w 7229348"/>
                <a:gd name="connsiteY1760" fmla="*/ 2714780 h 4970575"/>
                <a:gd name="connsiteX1761" fmla="*/ 4560281 w 7229348"/>
                <a:gd name="connsiteY1761" fmla="*/ 2676747 h 4970575"/>
                <a:gd name="connsiteX1762" fmla="*/ 4395470 w 7229348"/>
                <a:gd name="connsiteY1762" fmla="*/ 2582551 h 4970575"/>
                <a:gd name="connsiteX1763" fmla="*/ 4541517 w 7229348"/>
                <a:gd name="connsiteY1763" fmla="*/ 2651518 h 4970575"/>
                <a:gd name="connsiteX1764" fmla="*/ 4541517 w 7229348"/>
                <a:gd name="connsiteY1764" fmla="*/ 2651518 h 4970575"/>
                <a:gd name="connsiteX1765" fmla="*/ 4394455 w 7229348"/>
                <a:gd name="connsiteY1765" fmla="*/ 2582297 h 4970575"/>
                <a:gd name="connsiteX1766" fmla="*/ 4394455 w 7229348"/>
                <a:gd name="connsiteY1766" fmla="*/ 2582297 h 4970575"/>
                <a:gd name="connsiteX1767" fmla="*/ 4394455 w 7229348"/>
                <a:gd name="connsiteY1767" fmla="*/ 2582297 h 4970575"/>
                <a:gd name="connsiteX1768" fmla="*/ 4394455 w 7229348"/>
                <a:gd name="connsiteY1768" fmla="*/ 2582297 h 4970575"/>
                <a:gd name="connsiteX1769" fmla="*/ 4364536 w 7229348"/>
                <a:gd name="connsiteY1769" fmla="*/ 2560619 h 4970575"/>
                <a:gd name="connsiteX1770" fmla="*/ 4320544 w 7229348"/>
                <a:gd name="connsiteY1770" fmla="*/ 2502935 h 4970575"/>
                <a:gd name="connsiteX1771" fmla="*/ 4299118 w 7229348"/>
                <a:gd name="connsiteY1771" fmla="*/ 2412923 h 4970575"/>
                <a:gd name="connsiteX1772" fmla="*/ 4320797 w 7229348"/>
                <a:gd name="connsiteY1772" fmla="*/ 2396821 h 4970575"/>
                <a:gd name="connsiteX1773" fmla="*/ 4418417 w 7229348"/>
                <a:gd name="connsiteY1773" fmla="*/ 2397583 h 4970575"/>
                <a:gd name="connsiteX1774" fmla="*/ 4381397 w 7229348"/>
                <a:gd name="connsiteY1774" fmla="*/ 2328869 h 4970575"/>
                <a:gd name="connsiteX1775" fmla="*/ 4389765 w 7229348"/>
                <a:gd name="connsiteY1775" fmla="*/ 2323924 h 4970575"/>
                <a:gd name="connsiteX1776" fmla="*/ 2042347 w 7229348"/>
                <a:gd name="connsiteY1776" fmla="*/ 2321896 h 4970575"/>
                <a:gd name="connsiteX1777" fmla="*/ 2077084 w 7229348"/>
                <a:gd name="connsiteY1777" fmla="*/ 2323671 h 4970575"/>
                <a:gd name="connsiteX1778" fmla="*/ 2042347 w 7229348"/>
                <a:gd name="connsiteY1778" fmla="*/ 2321896 h 4970575"/>
                <a:gd name="connsiteX1779" fmla="*/ 4741319 w 7229348"/>
                <a:gd name="connsiteY1779" fmla="*/ 2318346 h 4970575"/>
                <a:gd name="connsiteX1780" fmla="*/ 4739164 w 7229348"/>
                <a:gd name="connsiteY1780" fmla="*/ 2327981 h 4970575"/>
                <a:gd name="connsiteX1781" fmla="*/ 4742080 w 7229348"/>
                <a:gd name="connsiteY1781" fmla="*/ 2320121 h 4970575"/>
                <a:gd name="connsiteX1782" fmla="*/ 4741319 w 7229348"/>
                <a:gd name="connsiteY1782" fmla="*/ 2318346 h 4970575"/>
                <a:gd name="connsiteX1783" fmla="*/ 1894651 w 7229348"/>
                <a:gd name="connsiteY1783" fmla="*/ 2316191 h 4970575"/>
                <a:gd name="connsiteX1784" fmla="*/ 1888565 w 7229348"/>
                <a:gd name="connsiteY1784" fmla="*/ 2317332 h 4970575"/>
                <a:gd name="connsiteX1785" fmla="*/ 1891228 w 7229348"/>
                <a:gd name="connsiteY1785" fmla="*/ 2317332 h 4970575"/>
                <a:gd name="connsiteX1786" fmla="*/ 1894651 w 7229348"/>
                <a:gd name="connsiteY1786" fmla="*/ 2316191 h 4970575"/>
                <a:gd name="connsiteX1787" fmla="*/ 2310228 w 7229348"/>
                <a:gd name="connsiteY1787" fmla="*/ 2313529 h 4970575"/>
                <a:gd name="connsiteX1788" fmla="*/ 2259517 w 7229348"/>
                <a:gd name="connsiteY1788" fmla="*/ 2330137 h 4970575"/>
                <a:gd name="connsiteX1789" fmla="*/ 2256729 w 7229348"/>
                <a:gd name="connsiteY1789" fmla="*/ 2331911 h 4970575"/>
                <a:gd name="connsiteX1790" fmla="*/ 2253432 w 7229348"/>
                <a:gd name="connsiteY1790" fmla="*/ 2333052 h 4970575"/>
                <a:gd name="connsiteX1791" fmla="*/ 2226429 w 7229348"/>
                <a:gd name="connsiteY1791" fmla="*/ 2351562 h 4970575"/>
                <a:gd name="connsiteX1792" fmla="*/ 2221611 w 7229348"/>
                <a:gd name="connsiteY1792" fmla="*/ 2354858 h 4970575"/>
                <a:gd name="connsiteX1793" fmla="*/ 2219583 w 7229348"/>
                <a:gd name="connsiteY1793" fmla="*/ 2358408 h 4970575"/>
                <a:gd name="connsiteX1794" fmla="*/ 2218315 w 7229348"/>
                <a:gd name="connsiteY1794" fmla="*/ 2360563 h 4970575"/>
                <a:gd name="connsiteX1795" fmla="*/ 2217554 w 7229348"/>
                <a:gd name="connsiteY1795" fmla="*/ 2361958 h 4970575"/>
                <a:gd name="connsiteX1796" fmla="*/ 2203609 w 7229348"/>
                <a:gd name="connsiteY1796" fmla="*/ 2385158 h 4970575"/>
                <a:gd name="connsiteX1797" fmla="*/ 2203609 w 7229348"/>
                <a:gd name="connsiteY1797" fmla="*/ 2388074 h 4970575"/>
                <a:gd name="connsiteX1798" fmla="*/ 2201834 w 7229348"/>
                <a:gd name="connsiteY1798" fmla="*/ 2391244 h 4970575"/>
                <a:gd name="connsiteX1799" fmla="*/ 2202848 w 7229348"/>
                <a:gd name="connsiteY1799" fmla="*/ 2406203 h 4970575"/>
                <a:gd name="connsiteX1800" fmla="*/ 2202087 w 7229348"/>
                <a:gd name="connsiteY1800" fmla="*/ 2426741 h 4970575"/>
                <a:gd name="connsiteX1801" fmla="*/ 2204876 w 7229348"/>
                <a:gd name="connsiteY1801" fmla="*/ 2434474 h 4970575"/>
                <a:gd name="connsiteX1802" fmla="*/ 2204876 w 7229348"/>
                <a:gd name="connsiteY1802" fmla="*/ 2434474 h 4970575"/>
                <a:gd name="connsiteX1803" fmla="*/ 2204876 w 7229348"/>
                <a:gd name="connsiteY1803" fmla="*/ 2434474 h 4970575"/>
                <a:gd name="connsiteX1804" fmla="*/ 2204876 w 7229348"/>
                <a:gd name="connsiteY1804" fmla="*/ 2442588 h 4970575"/>
                <a:gd name="connsiteX1805" fmla="*/ 2219583 w 7229348"/>
                <a:gd name="connsiteY1805" fmla="*/ 2480622 h 4970575"/>
                <a:gd name="connsiteX1806" fmla="*/ 2219583 w 7229348"/>
                <a:gd name="connsiteY1806" fmla="*/ 2480622 h 4970575"/>
                <a:gd name="connsiteX1807" fmla="*/ 2203862 w 7229348"/>
                <a:gd name="connsiteY1807" fmla="*/ 2434474 h 4970575"/>
                <a:gd name="connsiteX1808" fmla="*/ 2203862 w 7229348"/>
                <a:gd name="connsiteY1808" fmla="*/ 2434474 h 4970575"/>
                <a:gd name="connsiteX1809" fmla="*/ 2203862 w 7229348"/>
                <a:gd name="connsiteY1809" fmla="*/ 2434474 h 4970575"/>
                <a:gd name="connsiteX1810" fmla="*/ 2201834 w 7229348"/>
                <a:gd name="connsiteY1810" fmla="*/ 2406330 h 4970575"/>
                <a:gd name="connsiteX1811" fmla="*/ 2202594 w 7229348"/>
                <a:gd name="connsiteY1811" fmla="*/ 2388074 h 4970575"/>
                <a:gd name="connsiteX1812" fmla="*/ 2216539 w 7229348"/>
                <a:gd name="connsiteY1812" fmla="*/ 2361958 h 4970575"/>
                <a:gd name="connsiteX1813" fmla="*/ 2217554 w 7229348"/>
                <a:gd name="connsiteY1813" fmla="*/ 2360436 h 4970575"/>
                <a:gd name="connsiteX1814" fmla="*/ 2218568 w 7229348"/>
                <a:gd name="connsiteY1814" fmla="*/ 2358408 h 4970575"/>
                <a:gd name="connsiteX1815" fmla="*/ 2220723 w 7229348"/>
                <a:gd name="connsiteY1815" fmla="*/ 2354985 h 4970575"/>
                <a:gd name="connsiteX1816" fmla="*/ 2225287 w 7229348"/>
                <a:gd name="connsiteY1816" fmla="*/ 2351942 h 4970575"/>
                <a:gd name="connsiteX1817" fmla="*/ 2255841 w 7229348"/>
                <a:gd name="connsiteY1817" fmla="*/ 2331911 h 4970575"/>
                <a:gd name="connsiteX1818" fmla="*/ 2308961 w 7229348"/>
                <a:gd name="connsiteY1818" fmla="*/ 2313529 h 4970575"/>
                <a:gd name="connsiteX1819" fmla="*/ 2371589 w 7229348"/>
                <a:gd name="connsiteY1819" fmla="*/ 2312008 h 4970575"/>
                <a:gd name="connsiteX1820" fmla="*/ 2388958 w 7229348"/>
                <a:gd name="connsiteY1820" fmla="*/ 2341293 h 4970575"/>
                <a:gd name="connsiteX1821" fmla="*/ 2416214 w 7229348"/>
                <a:gd name="connsiteY1821" fmla="*/ 2341293 h 4970575"/>
                <a:gd name="connsiteX1822" fmla="*/ 2446261 w 7229348"/>
                <a:gd name="connsiteY1822" fmla="*/ 2346491 h 4970575"/>
                <a:gd name="connsiteX1823" fmla="*/ 2452853 w 7229348"/>
                <a:gd name="connsiteY1823" fmla="*/ 2382876 h 4970575"/>
                <a:gd name="connsiteX1824" fmla="*/ 2452853 w 7229348"/>
                <a:gd name="connsiteY1824" fmla="*/ 2390736 h 4970575"/>
                <a:gd name="connsiteX1825" fmla="*/ 2452853 w 7229348"/>
                <a:gd name="connsiteY1825" fmla="*/ 2382876 h 4970575"/>
                <a:gd name="connsiteX1826" fmla="*/ 2445881 w 7229348"/>
                <a:gd name="connsiteY1826" fmla="*/ 2346364 h 4970575"/>
                <a:gd name="connsiteX1827" fmla="*/ 2415454 w 7229348"/>
                <a:gd name="connsiteY1827" fmla="*/ 2340913 h 4970575"/>
                <a:gd name="connsiteX1828" fmla="*/ 2388451 w 7229348"/>
                <a:gd name="connsiteY1828" fmla="*/ 2340913 h 4970575"/>
                <a:gd name="connsiteX1829" fmla="*/ 2371082 w 7229348"/>
                <a:gd name="connsiteY1829" fmla="*/ 2312008 h 4970575"/>
                <a:gd name="connsiteX1830" fmla="*/ 4679705 w 7229348"/>
                <a:gd name="connsiteY1830" fmla="*/ 2308077 h 4970575"/>
                <a:gd name="connsiteX1831" fmla="*/ 4689594 w 7229348"/>
                <a:gd name="connsiteY1831" fmla="*/ 2323798 h 4970575"/>
                <a:gd name="connsiteX1832" fmla="*/ 4720147 w 7229348"/>
                <a:gd name="connsiteY1832" fmla="*/ 2338250 h 4970575"/>
                <a:gd name="connsiteX1833" fmla="*/ 4720147 w 7229348"/>
                <a:gd name="connsiteY1833" fmla="*/ 2338250 h 4970575"/>
                <a:gd name="connsiteX1834" fmla="*/ 4689594 w 7229348"/>
                <a:gd name="connsiteY1834" fmla="*/ 2323671 h 4970575"/>
                <a:gd name="connsiteX1835" fmla="*/ 4680212 w 7229348"/>
                <a:gd name="connsiteY1835" fmla="*/ 2308331 h 4970575"/>
                <a:gd name="connsiteX1836" fmla="*/ 1949926 w 7229348"/>
                <a:gd name="connsiteY1836" fmla="*/ 2307190 h 4970575"/>
                <a:gd name="connsiteX1837" fmla="*/ 1942573 w 7229348"/>
                <a:gd name="connsiteY1837" fmla="*/ 2322023 h 4970575"/>
                <a:gd name="connsiteX1838" fmla="*/ 1949926 w 7229348"/>
                <a:gd name="connsiteY1838" fmla="*/ 2307316 h 4970575"/>
                <a:gd name="connsiteX1839" fmla="*/ 1539166 w 7229348"/>
                <a:gd name="connsiteY1839" fmla="*/ 2301612 h 4970575"/>
                <a:gd name="connsiteX1840" fmla="*/ 1647308 w 7229348"/>
                <a:gd name="connsiteY1840" fmla="*/ 2366775 h 4970575"/>
                <a:gd name="connsiteX1841" fmla="*/ 1540687 w 7229348"/>
                <a:gd name="connsiteY1841" fmla="*/ 2369691 h 4970575"/>
                <a:gd name="connsiteX1842" fmla="*/ 1512289 w 7229348"/>
                <a:gd name="connsiteY1842" fmla="*/ 2342434 h 4970575"/>
                <a:gd name="connsiteX1843" fmla="*/ 1539166 w 7229348"/>
                <a:gd name="connsiteY1843" fmla="*/ 2301612 h 4970575"/>
                <a:gd name="connsiteX1844" fmla="*/ 4731557 w 7229348"/>
                <a:gd name="connsiteY1844" fmla="*/ 2299837 h 4970575"/>
                <a:gd name="connsiteX1845" fmla="*/ 4738403 w 7229348"/>
                <a:gd name="connsiteY1845" fmla="*/ 2311246 h 4970575"/>
                <a:gd name="connsiteX1846" fmla="*/ 4734093 w 7229348"/>
                <a:gd name="connsiteY1846" fmla="*/ 2301992 h 4970575"/>
                <a:gd name="connsiteX1847" fmla="*/ 4731557 w 7229348"/>
                <a:gd name="connsiteY1847" fmla="*/ 2299837 h 4970575"/>
                <a:gd name="connsiteX1848" fmla="*/ 2583054 w 7229348"/>
                <a:gd name="connsiteY1848" fmla="*/ 2298823 h 4970575"/>
                <a:gd name="connsiteX1849" fmla="*/ 2799464 w 7229348"/>
                <a:gd name="connsiteY1849" fmla="*/ 2304147 h 4970575"/>
                <a:gd name="connsiteX1850" fmla="*/ 2817339 w 7229348"/>
                <a:gd name="connsiteY1850" fmla="*/ 2321136 h 4970575"/>
                <a:gd name="connsiteX1851" fmla="*/ 2810494 w 7229348"/>
                <a:gd name="connsiteY1851" fmla="*/ 2348393 h 4970575"/>
                <a:gd name="connsiteX1852" fmla="*/ 2725173 w 7229348"/>
                <a:gd name="connsiteY1852" fmla="*/ 2429403 h 4970575"/>
                <a:gd name="connsiteX1853" fmla="*/ 2726567 w 7229348"/>
                <a:gd name="connsiteY1853" fmla="*/ 2384398 h 4970575"/>
                <a:gd name="connsiteX1854" fmla="*/ 2760416 w 7229348"/>
                <a:gd name="connsiteY1854" fmla="*/ 2319741 h 4970575"/>
                <a:gd name="connsiteX1855" fmla="*/ 2788308 w 7229348"/>
                <a:gd name="connsiteY1855" fmla="*/ 2306302 h 4970575"/>
                <a:gd name="connsiteX1856" fmla="*/ 2787420 w 7229348"/>
                <a:gd name="connsiteY1856" fmla="*/ 2306302 h 4970575"/>
                <a:gd name="connsiteX1857" fmla="*/ 2787420 w 7229348"/>
                <a:gd name="connsiteY1857" fmla="*/ 2306302 h 4970575"/>
                <a:gd name="connsiteX1858" fmla="*/ 2760289 w 7229348"/>
                <a:gd name="connsiteY1858" fmla="*/ 2319868 h 4970575"/>
                <a:gd name="connsiteX1859" fmla="*/ 2726440 w 7229348"/>
                <a:gd name="connsiteY1859" fmla="*/ 2384905 h 4970575"/>
                <a:gd name="connsiteX1860" fmla="*/ 2725173 w 7229348"/>
                <a:gd name="connsiteY1860" fmla="*/ 2430038 h 4970575"/>
                <a:gd name="connsiteX1861" fmla="*/ 2602198 w 7229348"/>
                <a:gd name="connsiteY1861" fmla="*/ 2547053 h 4970575"/>
                <a:gd name="connsiteX1862" fmla="*/ 2583054 w 7229348"/>
                <a:gd name="connsiteY1862" fmla="*/ 2299203 h 4970575"/>
                <a:gd name="connsiteX1863" fmla="*/ 1064510 w 7229348"/>
                <a:gd name="connsiteY1863" fmla="*/ 2295019 h 4970575"/>
                <a:gd name="connsiteX1864" fmla="*/ 1209037 w 7229348"/>
                <a:gd name="connsiteY1864" fmla="*/ 2378819 h 4970575"/>
                <a:gd name="connsiteX1865" fmla="*/ 1181019 w 7229348"/>
                <a:gd name="connsiteY1865" fmla="*/ 2432573 h 4970575"/>
                <a:gd name="connsiteX1866" fmla="*/ 1035224 w 7229348"/>
                <a:gd name="connsiteY1866" fmla="*/ 2421036 h 4970575"/>
                <a:gd name="connsiteX1867" fmla="*/ 1049677 w 7229348"/>
                <a:gd name="connsiteY1867" fmla="*/ 2360310 h 4970575"/>
                <a:gd name="connsiteX1868" fmla="*/ 1064510 w 7229348"/>
                <a:gd name="connsiteY1868" fmla="*/ 2295019 h 4970575"/>
                <a:gd name="connsiteX1869" fmla="*/ 1064510 w 7229348"/>
                <a:gd name="connsiteY1869" fmla="*/ 2295019 h 4970575"/>
                <a:gd name="connsiteX1870" fmla="*/ 1064510 w 7229348"/>
                <a:gd name="connsiteY1870" fmla="*/ 2295019 h 4970575"/>
                <a:gd name="connsiteX1871" fmla="*/ 1064510 w 7229348"/>
                <a:gd name="connsiteY1871" fmla="*/ 2295019 h 4970575"/>
                <a:gd name="connsiteX1872" fmla="*/ 2883010 w 7229348"/>
                <a:gd name="connsiteY1872" fmla="*/ 2293751 h 4970575"/>
                <a:gd name="connsiteX1873" fmla="*/ 2909380 w 7229348"/>
                <a:gd name="connsiteY1873" fmla="*/ 2338250 h 4970575"/>
                <a:gd name="connsiteX1874" fmla="*/ 2870079 w 7229348"/>
                <a:gd name="connsiteY1874" fmla="*/ 2360436 h 4970575"/>
                <a:gd name="connsiteX1875" fmla="*/ 2842442 w 7229348"/>
                <a:gd name="connsiteY1875" fmla="*/ 2316191 h 4970575"/>
                <a:gd name="connsiteX1876" fmla="*/ 2882630 w 7229348"/>
                <a:gd name="connsiteY1876" fmla="*/ 2293498 h 4970575"/>
                <a:gd name="connsiteX1877" fmla="*/ 2000004 w 7229348"/>
                <a:gd name="connsiteY1877" fmla="*/ 2286018 h 4970575"/>
                <a:gd name="connsiteX1878" fmla="*/ 1993157 w 7229348"/>
                <a:gd name="connsiteY1878" fmla="*/ 2293371 h 4970575"/>
                <a:gd name="connsiteX1879" fmla="*/ 1993157 w 7229348"/>
                <a:gd name="connsiteY1879" fmla="*/ 2293371 h 4970575"/>
                <a:gd name="connsiteX1880" fmla="*/ 2016738 w 7229348"/>
                <a:gd name="connsiteY1880" fmla="*/ 2322910 h 4970575"/>
                <a:gd name="connsiteX1881" fmla="*/ 1993284 w 7229348"/>
                <a:gd name="connsiteY1881" fmla="*/ 2293117 h 4970575"/>
                <a:gd name="connsiteX1882" fmla="*/ 2000004 w 7229348"/>
                <a:gd name="connsiteY1882" fmla="*/ 2285511 h 4970575"/>
                <a:gd name="connsiteX1883" fmla="*/ 1325039 w 7229348"/>
                <a:gd name="connsiteY1883" fmla="*/ 2281581 h 4970575"/>
                <a:gd name="connsiteX1884" fmla="*/ 1367255 w 7229348"/>
                <a:gd name="connsiteY1884" fmla="*/ 2302245 h 4970575"/>
                <a:gd name="connsiteX1885" fmla="*/ 1281807 w 7229348"/>
                <a:gd name="connsiteY1885" fmla="*/ 2289568 h 4970575"/>
                <a:gd name="connsiteX1886" fmla="*/ 1325039 w 7229348"/>
                <a:gd name="connsiteY1886" fmla="*/ 2281327 h 4970575"/>
                <a:gd name="connsiteX1887" fmla="*/ 2078859 w 7229348"/>
                <a:gd name="connsiteY1887" fmla="*/ 2280566 h 4970575"/>
                <a:gd name="connsiteX1888" fmla="*/ 2070492 w 7229348"/>
                <a:gd name="connsiteY1888" fmla="*/ 2281707 h 4970575"/>
                <a:gd name="connsiteX1889" fmla="*/ 2068590 w 7229348"/>
                <a:gd name="connsiteY1889" fmla="*/ 2283229 h 4970575"/>
                <a:gd name="connsiteX1890" fmla="*/ 2062505 w 7229348"/>
                <a:gd name="connsiteY1890" fmla="*/ 2284623 h 4970575"/>
                <a:gd name="connsiteX1891" fmla="*/ 2052236 w 7229348"/>
                <a:gd name="connsiteY1891" fmla="*/ 2297301 h 4970575"/>
                <a:gd name="connsiteX1892" fmla="*/ 2068590 w 7229348"/>
                <a:gd name="connsiteY1892" fmla="*/ 2283863 h 4970575"/>
                <a:gd name="connsiteX1893" fmla="*/ 2078859 w 7229348"/>
                <a:gd name="connsiteY1893" fmla="*/ 2281200 h 4970575"/>
                <a:gd name="connsiteX1894" fmla="*/ 2081775 w 7229348"/>
                <a:gd name="connsiteY1894" fmla="*/ 2280566 h 4970575"/>
                <a:gd name="connsiteX1895" fmla="*/ 2080000 w 7229348"/>
                <a:gd name="connsiteY1895" fmla="*/ 2280566 h 4970575"/>
                <a:gd name="connsiteX1896" fmla="*/ 2083930 w 7229348"/>
                <a:gd name="connsiteY1896" fmla="*/ 2280566 h 4970575"/>
                <a:gd name="connsiteX1897" fmla="*/ 2117526 w 7229348"/>
                <a:gd name="connsiteY1897" fmla="*/ 2279299 h 4970575"/>
                <a:gd name="connsiteX1898" fmla="*/ 2110047 w 7229348"/>
                <a:gd name="connsiteY1898" fmla="*/ 2279299 h 4970575"/>
                <a:gd name="connsiteX1899" fmla="*/ 2103962 w 7229348"/>
                <a:gd name="connsiteY1899" fmla="*/ 2279299 h 4970575"/>
                <a:gd name="connsiteX1900" fmla="*/ 2088240 w 7229348"/>
                <a:gd name="connsiteY1900" fmla="*/ 2279933 h 4970575"/>
                <a:gd name="connsiteX1901" fmla="*/ 2088240 w 7229348"/>
                <a:gd name="connsiteY1901" fmla="*/ 2279933 h 4970575"/>
                <a:gd name="connsiteX1902" fmla="*/ 2103962 w 7229348"/>
                <a:gd name="connsiteY1902" fmla="*/ 2279299 h 4970575"/>
                <a:gd name="connsiteX1903" fmla="*/ 2109413 w 7229348"/>
                <a:gd name="connsiteY1903" fmla="*/ 2279299 h 4970575"/>
                <a:gd name="connsiteX1904" fmla="*/ 2116259 w 7229348"/>
                <a:gd name="connsiteY1904" fmla="*/ 2279299 h 4970575"/>
                <a:gd name="connsiteX1905" fmla="*/ 2116259 w 7229348"/>
                <a:gd name="connsiteY1905" fmla="*/ 2279299 h 4970575"/>
                <a:gd name="connsiteX1906" fmla="*/ 1834559 w 7229348"/>
                <a:gd name="connsiteY1906" fmla="*/ 2272960 h 4970575"/>
                <a:gd name="connsiteX1907" fmla="*/ 1845714 w 7229348"/>
                <a:gd name="connsiteY1907" fmla="*/ 2282468 h 4970575"/>
                <a:gd name="connsiteX1908" fmla="*/ 1834939 w 7229348"/>
                <a:gd name="connsiteY1908" fmla="*/ 2272960 h 4970575"/>
                <a:gd name="connsiteX1909" fmla="*/ 2014963 w 7229348"/>
                <a:gd name="connsiteY1909" fmla="*/ 2262564 h 4970575"/>
                <a:gd name="connsiteX1910" fmla="*/ 2016864 w 7229348"/>
                <a:gd name="connsiteY1910" fmla="*/ 2263451 h 4970575"/>
                <a:gd name="connsiteX1911" fmla="*/ 2021809 w 7229348"/>
                <a:gd name="connsiteY1911" fmla="*/ 2264466 h 4970575"/>
                <a:gd name="connsiteX1912" fmla="*/ 2017372 w 7229348"/>
                <a:gd name="connsiteY1912" fmla="*/ 2263071 h 4970575"/>
                <a:gd name="connsiteX1913" fmla="*/ 2017372 w 7229348"/>
                <a:gd name="connsiteY1913" fmla="*/ 2263071 h 4970575"/>
                <a:gd name="connsiteX1914" fmla="*/ 2016611 w 7229348"/>
                <a:gd name="connsiteY1914" fmla="*/ 2263071 h 4970575"/>
                <a:gd name="connsiteX1915" fmla="*/ 2014836 w 7229348"/>
                <a:gd name="connsiteY1915" fmla="*/ 2262184 h 4970575"/>
                <a:gd name="connsiteX1916" fmla="*/ 4620753 w 7229348"/>
                <a:gd name="connsiteY1916" fmla="*/ 2251661 h 4970575"/>
                <a:gd name="connsiteX1917" fmla="*/ 4695679 w 7229348"/>
                <a:gd name="connsiteY1917" fmla="*/ 2259014 h 4970575"/>
                <a:gd name="connsiteX1918" fmla="*/ 4871773 w 7229348"/>
                <a:gd name="connsiteY1918" fmla="*/ 2299330 h 4970575"/>
                <a:gd name="connsiteX1919" fmla="*/ 4899284 w 7229348"/>
                <a:gd name="connsiteY1919" fmla="*/ 2346110 h 4970575"/>
                <a:gd name="connsiteX1920" fmla="*/ 4887494 w 7229348"/>
                <a:gd name="connsiteY1920" fmla="*/ 2391877 h 4970575"/>
                <a:gd name="connsiteX1921" fmla="*/ 4883817 w 7229348"/>
                <a:gd name="connsiteY1921" fmla="*/ 2396695 h 4970575"/>
                <a:gd name="connsiteX1922" fmla="*/ 4600089 w 7229348"/>
                <a:gd name="connsiteY1922" fmla="*/ 2353337 h 4970575"/>
                <a:gd name="connsiteX1923" fmla="*/ 4479016 w 7229348"/>
                <a:gd name="connsiteY1923" fmla="*/ 2371213 h 4970575"/>
                <a:gd name="connsiteX1924" fmla="*/ 4415627 w 7229348"/>
                <a:gd name="connsiteY1924" fmla="*/ 2328488 h 4970575"/>
                <a:gd name="connsiteX1925" fmla="*/ 4546969 w 7229348"/>
                <a:gd name="connsiteY1925" fmla="*/ 2266874 h 4970575"/>
                <a:gd name="connsiteX1926" fmla="*/ 4620247 w 7229348"/>
                <a:gd name="connsiteY1926" fmla="*/ 2251661 h 4970575"/>
                <a:gd name="connsiteX1927" fmla="*/ 4406119 w 7229348"/>
                <a:gd name="connsiteY1927" fmla="*/ 2246210 h 4970575"/>
                <a:gd name="connsiteX1928" fmla="*/ 4419430 w 7229348"/>
                <a:gd name="connsiteY1928" fmla="*/ 2261170 h 4970575"/>
                <a:gd name="connsiteX1929" fmla="*/ 4408210 w 7229348"/>
                <a:gd name="connsiteY1929" fmla="*/ 2298797 h 4970575"/>
                <a:gd name="connsiteX1930" fmla="*/ 4404471 w 7229348"/>
                <a:gd name="connsiteY1930" fmla="*/ 2300471 h 4970575"/>
                <a:gd name="connsiteX1931" fmla="*/ 4350590 w 7229348"/>
                <a:gd name="connsiteY1931" fmla="*/ 2321769 h 4970575"/>
                <a:gd name="connsiteX1932" fmla="*/ 4288216 w 7229348"/>
                <a:gd name="connsiteY1932" fmla="*/ 2373114 h 4970575"/>
                <a:gd name="connsiteX1933" fmla="*/ 4293921 w 7229348"/>
                <a:gd name="connsiteY1933" fmla="*/ 2338757 h 4970575"/>
                <a:gd name="connsiteX1934" fmla="*/ 4388750 w 7229348"/>
                <a:gd name="connsiteY1934" fmla="*/ 2250013 h 4970575"/>
                <a:gd name="connsiteX1935" fmla="*/ 4406119 w 7229348"/>
                <a:gd name="connsiteY1935" fmla="*/ 2246210 h 4970575"/>
                <a:gd name="connsiteX1936" fmla="*/ 4406119 w 7229348"/>
                <a:gd name="connsiteY1936" fmla="*/ 2246210 h 4970575"/>
                <a:gd name="connsiteX1937" fmla="*/ 1952081 w 7229348"/>
                <a:gd name="connsiteY1937" fmla="*/ 2243547 h 4970575"/>
                <a:gd name="connsiteX1938" fmla="*/ 1962097 w 7229348"/>
                <a:gd name="connsiteY1938" fmla="*/ 2264973 h 4970575"/>
                <a:gd name="connsiteX1939" fmla="*/ 1962097 w 7229348"/>
                <a:gd name="connsiteY1939" fmla="*/ 2266241 h 4970575"/>
                <a:gd name="connsiteX1940" fmla="*/ 1962097 w 7229348"/>
                <a:gd name="connsiteY1940" fmla="*/ 2266241 h 4970575"/>
                <a:gd name="connsiteX1941" fmla="*/ 1962097 w 7229348"/>
                <a:gd name="connsiteY1941" fmla="*/ 2264973 h 4970575"/>
                <a:gd name="connsiteX1942" fmla="*/ 1953983 w 7229348"/>
                <a:gd name="connsiteY1942" fmla="*/ 2244942 h 4970575"/>
                <a:gd name="connsiteX1943" fmla="*/ 1952081 w 7229348"/>
                <a:gd name="connsiteY1943" fmla="*/ 2243547 h 4970575"/>
                <a:gd name="connsiteX1944" fmla="*/ 1975536 w 7229348"/>
                <a:gd name="connsiteY1944" fmla="*/ 2243547 h 4970575"/>
                <a:gd name="connsiteX1945" fmla="*/ 1983396 w 7229348"/>
                <a:gd name="connsiteY1945" fmla="*/ 2278791 h 4970575"/>
                <a:gd name="connsiteX1946" fmla="*/ 1976549 w 7229348"/>
                <a:gd name="connsiteY1946" fmla="*/ 2247477 h 4970575"/>
                <a:gd name="connsiteX1947" fmla="*/ 1995440 w 7229348"/>
                <a:gd name="connsiteY1947" fmla="*/ 2241519 h 4970575"/>
                <a:gd name="connsiteX1948" fmla="*/ 2004314 w 7229348"/>
                <a:gd name="connsiteY1948" fmla="*/ 2254197 h 4970575"/>
                <a:gd name="connsiteX1949" fmla="*/ 2013695 w 7229348"/>
                <a:gd name="connsiteY1949" fmla="*/ 2262564 h 4970575"/>
                <a:gd name="connsiteX1950" fmla="*/ 2005201 w 7229348"/>
                <a:gd name="connsiteY1950" fmla="*/ 2254704 h 4970575"/>
                <a:gd name="connsiteX1951" fmla="*/ 10480 w 7229348"/>
                <a:gd name="connsiteY1951" fmla="*/ 2237969 h 4970575"/>
                <a:gd name="connsiteX1952" fmla="*/ 219283 w 7229348"/>
                <a:gd name="connsiteY1952" fmla="*/ 2283356 h 4970575"/>
                <a:gd name="connsiteX1953" fmla="*/ 850383 w 7229348"/>
                <a:gd name="connsiteY1953" fmla="*/ 2421924 h 4970575"/>
                <a:gd name="connsiteX1954" fmla="*/ 988824 w 7229348"/>
                <a:gd name="connsiteY1954" fmla="*/ 2436757 h 4970575"/>
                <a:gd name="connsiteX1955" fmla="*/ 1018489 w 7229348"/>
                <a:gd name="connsiteY1955" fmla="*/ 2436757 h 4970575"/>
                <a:gd name="connsiteX1956" fmla="*/ 1020518 w 7229348"/>
                <a:gd name="connsiteY1956" fmla="*/ 2447533 h 4970575"/>
                <a:gd name="connsiteX1957" fmla="*/ 998839 w 7229348"/>
                <a:gd name="connsiteY1957" fmla="*/ 2453365 h 4970575"/>
                <a:gd name="connsiteX1958" fmla="*/ 776344 w 7229348"/>
                <a:gd name="connsiteY1958" fmla="*/ 2420022 h 4970575"/>
                <a:gd name="connsiteX1959" fmla="*/ 41794 w 7229348"/>
                <a:gd name="connsiteY1959" fmla="*/ 2258000 h 4970575"/>
                <a:gd name="connsiteX1960" fmla="*/ 8325 w 7229348"/>
                <a:gd name="connsiteY1960" fmla="*/ 2245322 h 4970575"/>
                <a:gd name="connsiteX1961" fmla="*/ 1766859 w 7229348"/>
                <a:gd name="connsiteY1961" fmla="*/ 2235687 h 4970575"/>
                <a:gd name="connsiteX1962" fmla="*/ 1784608 w 7229348"/>
                <a:gd name="connsiteY1962" fmla="*/ 2295146 h 4970575"/>
                <a:gd name="connsiteX1963" fmla="*/ 1714627 w 7229348"/>
                <a:gd name="connsiteY1963" fmla="*/ 2271819 h 4970575"/>
                <a:gd name="connsiteX1964" fmla="*/ 2057560 w 7229348"/>
                <a:gd name="connsiteY1964" fmla="*/ 2232010 h 4970575"/>
                <a:gd name="connsiteX1965" fmla="*/ 2044883 w 7229348"/>
                <a:gd name="connsiteY1965" fmla="*/ 2258507 h 4970575"/>
                <a:gd name="connsiteX1966" fmla="*/ 2024218 w 7229348"/>
                <a:gd name="connsiteY1966" fmla="*/ 2264212 h 4970575"/>
                <a:gd name="connsiteX1967" fmla="*/ 2024218 w 7229348"/>
                <a:gd name="connsiteY1967" fmla="*/ 2264212 h 4970575"/>
                <a:gd name="connsiteX1968" fmla="*/ 2044629 w 7229348"/>
                <a:gd name="connsiteY1968" fmla="*/ 2259268 h 4970575"/>
                <a:gd name="connsiteX1969" fmla="*/ 2044629 w 7229348"/>
                <a:gd name="connsiteY1969" fmla="*/ 2258507 h 4970575"/>
                <a:gd name="connsiteX1970" fmla="*/ 2047291 w 7229348"/>
                <a:gd name="connsiteY1970" fmla="*/ 2257873 h 4970575"/>
                <a:gd name="connsiteX1971" fmla="*/ 2058575 w 7229348"/>
                <a:gd name="connsiteY1971" fmla="*/ 2232518 h 4970575"/>
                <a:gd name="connsiteX1972" fmla="*/ 2095594 w 7229348"/>
                <a:gd name="connsiteY1972" fmla="*/ 2224277 h 4970575"/>
                <a:gd name="connsiteX1973" fmla="*/ 2079746 w 7229348"/>
                <a:gd name="connsiteY1973" fmla="*/ 2244815 h 4970575"/>
                <a:gd name="connsiteX1974" fmla="*/ 2095974 w 7229348"/>
                <a:gd name="connsiteY1974" fmla="*/ 2224277 h 4970575"/>
                <a:gd name="connsiteX1975" fmla="*/ 2122978 w 7229348"/>
                <a:gd name="connsiteY1975" fmla="*/ 2223517 h 4970575"/>
                <a:gd name="connsiteX1976" fmla="*/ 2088875 w 7229348"/>
                <a:gd name="connsiteY1976" fmla="*/ 2251534 h 4970575"/>
                <a:gd name="connsiteX1977" fmla="*/ 2122851 w 7229348"/>
                <a:gd name="connsiteY1977" fmla="*/ 2223643 h 4970575"/>
                <a:gd name="connsiteX1978" fmla="*/ 2125260 w 7229348"/>
                <a:gd name="connsiteY1978" fmla="*/ 2226306 h 4970575"/>
                <a:gd name="connsiteX1979" fmla="*/ 2122978 w 7229348"/>
                <a:gd name="connsiteY1979" fmla="*/ 2223517 h 4970575"/>
                <a:gd name="connsiteX1980" fmla="*/ 1869423 w 7229348"/>
                <a:gd name="connsiteY1980" fmla="*/ 2223517 h 4970575"/>
                <a:gd name="connsiteX1981" fmla="*/ 1850532 w 7229348"/>
                <a:gd name="connsiteY1981" fmla="*/ 2224277 h 4970575"/>
                <a:gd name="connsiteX1982" fmla="*/ 1850532 w 7229348"/>
                <a:gd name="connsiteY1982" fmla="*/ 2224277 h 4970575"/>
                <a:gd name="connsiteX1983" fmla="*/ 1827332 w 7229348"/>
                <a:gd name="connsiteY1983" fmla="*/ 2232771 h 4970575"/>
                <a:gd name="connsiteX1984" fmla="*/ 1850913 w 7229348"/>
                <a:gd name="connsiteY1984" fmla="*/ 2224277 h 4970575"/>
                <a:gd name="connsiteX1985" fmla="*/ 1869803 w 7229348"/>
                <a:gd name="connsiteY1985" fmla="*/ 2223517 h 4970575"/>
                <a:gd name="connsiteX1986" fmla="*/ 1963745 w 7229348"/>
                <a:gd name="connsiteY1986" fmla="*/ 2222249 h 4970575"/>
                <a:gd name="connsiteX1987" fmla="*/ 1963745 w 7229348"/>
                <a:gd name="connsiteY1987" fmla="*/ 2222249 h 4970575"/>
                <a:gd name="connsiteX1988" fmla="*/ 1972619 w 7229348"/>
                <a:gd name="connsiteY1988" fmla="*/ 2234926 h 4970575"/>
                <a:gd name="connsiteX1989" fmla="*/ 1968943 w 7229348"/>
                <a:gd name="connsiteY1989" fmla="*/ 2225798 h 4970575"/>
                <a:gd name="connsiteX1990" fmla="*/ 1963745 w 7229348"/>
                <a:gd name="connsiteY1990" fmla="*/ 2221741 h 4970575"/>
                <a:gd name="connsiteX1991" fmla="*/ 1963745 w 7229348"/>
                <a:gd name="connsiteY1991" fmla="*/ 2221741 h 4970575"/>
                <a:gd name="connsiteX1992" fmla="*/ 1938390 w 7229348"/>
                <a:gd name="connsiteY1992" fmla="*/ 2215529 h 4970575"/>
                <a:gd name="connsiteX1993" fmla="*/ 1959688 w 7229348"/>
                <a:gd name="connsiteY1993" fmla="*/ 2218572 h 4970575"/>
                <a:gd name="connsiteX1994" fmla="*/ 1957279 w 7229348"/>
                <a:gd name="connsiteY1994" fmla="*/ 2216544 h 4970575"/>
                <a:gd name="connsiteX1995" fmla="*/ 1938390 w 7229348"/>
                <a:gd name="connsiteY1995" fmla="*/ 2215529 h 4970575"/>
                <a:gd name="connsiteX1996" fmla="*/ 2119301 w 7229348"/>
                <a:gd name="connsiteY1996" fmla="*/ 2214769 h 4970575"/>
                <a:gd name="connsiteX1997" fmla="*/ 2099397 w 7229348"/>
                <a:gd name="connsiteY1997" fmla="*/ 2221361 h 4970575"/>
                <a:gd name="connsiteX1998" fmla="*/ 2119301 w 7229348"/>
                <a:gd name="connsiteY1998" fmla="*/ 2215149 h 4970575"/>
                <a:gd name="connsiteX1999" fmla="*/ 2153151 w 7229348"/>
                <a:gd name="connsiteY1999" fmla="*/ 2215149 h 4970575"/>
                <a:gd name="connsiteX2000" fmla="*/ 2134515 w 7229348"/>
                <a:gd name="connsiteY2000" fmla="*/ 2259521 h 4970575"/>
                <a:gd name="connsiteX2001" fmla="*/ 2134515 w 7229348"/>
                <a:gd name="connsiteY2001" fmla="*/ 2259521 h 4970575"/>
                <a:gd name="connsiteX2002" fmla="*/ 2153404 w 7229348"/>
                <a:gd name="connsiteY2002" fmla="*/ 2215022 h 4970575"/>
                <a:gd name="connsiteX2003" fmla="*/ 2153404 w 7229348"/>
                <a:gd name="connsiteY2003" fmla="*/ 2215022 h 4970575"/>
                <a:gd name="connsiteX2004" fmla="*/ 2153404 w 7229348"/>
                <a:gd name="connsiteY2004" fmla="*/ 2215022 h 4970575"/>
                <a:gd name="connsiteX2005" fmla="*/ 2087987 w 7229348"/>
                <a:gd name="connsiteY2005" fmla="*/ 2214769 h 4970575"/>
                <a:gd name="connsiteX2006" fmla="*/ 1978705 w 7229348"/>
                <a:gd name="connsiteY2006" fmla="*/ 2220347 h 4970575"/>
                <a:gd name="connsiteX2007" fmla="*/ 1978705 w 7229348"/>
                <a:gd name="connsiteY2007" fmla="*/ 2220347 h 4970575"/>
                <a:gd name="connsiteX2008" fmla="*/ 1993538 w 7229348"/>
                <a:gd name="connsiteY2008" fmla="*/ 2276383 h 4970575"/>
                <a:gd name="connsiteX2009" fmla="*/ 1978705 w 7229348"/>
                <a:gd name="connsiteY2009" fmla="*/ 2220220 h 4970575"/>
                <a:gd name="connsiteX2010" fmla="*/ 2087987 w 7229348"/>
                <a:gd name="connsiteY2010" fmla="*/ 2214642 h 4970575"/>
                <a:gd name="connsiteX2011" fmla="*/ 4692129 w 7229348"/>
                <a:gd name="connsiteY2011" fmla="*/ 2212867 h 4970575"/>
                <a:gd name="connsiteX2012" fmla="*/ 4773520 w 7229348"/>
                <a:gd name="connsiteY2012" fmla="*/ 2220220 h 4970575"/>
                <a:gd name="connsiteX2013" fmla="*/ 4925654 w 7229348"/>
                <a:gd name="connsiteY2013" fmla="*/ 2254197 h 4970575"/>
                <a:gd name="connsiteX2014" fmla="*/ 4970026 w 7229348"/>
                <a:gd name="connsiteY2014" fmla="*/ 2289695 h 4970575"/>
                <a:gd name="connsiteX2015" fmla="*/ 4942009 w 7229348"/>
                <a:gd name="connsiteY2015" fmla="*/ 2344716 h 4970575"/>
                <a:gd name="connsiteX2016" fmla="*/ 4923245 w 7229348"/>
                <a:gd name="connsiteY2016" fmla="*/ 2358281 h 4970575"/>
                <a:gd name="connsiteX2017" fmla="*/ 4869238 w 7229348"/>
                <a:gd name="connsiteY2017" fmla="*/ 2281454 h 4970575"/>
                <a:gd name="connsiteX2018" fmla="*/ 4690735 w 7229348"/>
                <a:gd name="connsiteY2018" fmla="*/ 2241138 h 4970575"/>
                <a:gd name="connsiteX2019" fmla="*/ 4470649 w 7229348"/>
                <a:gd name="connsiteY2019" fmla="*/ 2281454 h 4970575"/>
                <a:gd name="connsiteX2020" fmla="*/ 4435151 w 7229348"/>
                <a:gd name="connsiteY2020" fmla="*/ 2301231 h 4970575"/>
                <a:gd name="connsiteX2021" fmla="*/ 4430334 w 7229348"/>
                <a:gd name="connsiteY2021" fmla="*/ 2295526 h 4970575"/>
                <a:gd name="connsiteX2022" fmla="*/ 4458605 w 7229348"/>
                <a:gd name="connsiteY2022" fmla="*/ 2270171 h 4970575"/>
                <a:gd name="connsiteX2023" fmla="*/ 4692763 w 7229348"/>
                <a:gd name="connsiteY2023" fmla="*/ 2212360 h 4970575"/>
                <a:gd name="connsiteX2024" fmla="*/ 2216666 w 7229348"/>
                <a:gd name="connsiteY2024" fmla="*/ 2210966 h 4970575"/>
                <a:gd name="connsiteX2025" fmla="*/ 2187001 w 7229348"/>
                <a:gd name="connsiteY2025" fmla="*/ 2245703 h 4970575"/>
                <a:gd name="connsiteX2026" fmla="*/ 2187001 w 7229348"/>
                <a:gd name="connsiteY2026" fmla="*/ 2245703 h 4970575"/>
                <a:gd name="connsiteX2027" fmla="*/ 2163420 w 7229348"/>
                <a:gd name="connsiteY2027" fmla="*/ 2257620 h 4970575"/>
                <a:gd name="connsiteX2028" fmla="*/ 2161898 w 7229348"/>
                <a:gd name="connsiteY2028" fmla="*/ 2257620 h 4970575"/>
                <a:gd name="connsiteX2029" fmla="*/ 2160758 w 7229348"/>
                <a:gd name="connsiteY2029" fmla="*/ 2258380 h 4970575"/>
                <a:gd name="connsiteX2030" fmla="*/ 2162025 w 7229348"/>
                <a:gd name="connsiteY2030" fmla="*/ 2258380 h 4970575"/>
                <a:gd name="connsiteX2031" fmla="*/ 2163167 w 7229348"/>
                <a:gd name="connsiteY2031" fmla="*/ 2257747 h 4970575"/>
                <a:gd name="connsiteX2032" fmla="*/ 2183958 w 7229348"/>
                <a:gd name="connsiteY2032" fmla="*/ 2249252 h 4970575"/>
                <a:gd name="connsiteX2033" fmla="*/ 2186874 w 7229348"/>
                <a:gd name="connsiteY2033" fmla="*/ 2245830 h 4970575"/>
                <a:gd name="connsiteX2034" fmla="*/ 2186874 w 7229348"/>
                <a:gd name="connsiteY2034" fmla="*/ 2245830 h 4970575"/>
                <a:gd name="connsiteX2035" fmla="*/ 2193973 w 7229348"/>
                <a:gd name="connsiteY2035" fmla="*/ 2242280 h 4970575"/>
                <a:gd name="connsiteX2036" fmla="*/ 2216539 w 7229348"/>
                <a:gd name="connsiteY2036" fmla="*/ 2210839 h 4970575"/>
                <a:gd name="connsiteX2037" fmla="*/ 2403030 w 7229348"/>
                <a:gd name="connsiteY2037" fmla="*/ 2184849 h 4970575"/>
                <a:gd name="connsiteX2038" fmla="*/ 2403030 w 7229348"/>
                <a:gd name="connsiteY2038" fmla="*/ 2184849 h 4970575"/>
                <a:gd name="connsiteX2039" fmla="*/ 2444360 w 7229348"/>
                <a:gd name="connsiteY2039" fmla="*/ 2186878 h 4970575"/>
                <a:gd name="connsiteX2040" fmla="*/ 2496338 w 7229348"/>
                <a:gd name="connsiteY2040" fmla="*/ 2228080 h 4970575"/>
                <a:gd name="connsiteX2041" fmla="*/ 2550346 w 7229348"/>
                <a:gd name="connsiteY2041" fmla="*/ 2405569 h 4970575"/>
                <a:gd name="connsiteX2042" fmla="*/ 2553896 w 7229348"/>
                <a:gd name="connsiteY2042" fmla="*/ 2556181 h 4970575"/>
                <a:gd name="connsiteX2043" fmla="*/ 2568602 w 7229348"/>
                <a:gd name="connsiteY2043" fmla="*/ 2582932 h 4970575"/>
                <a:gd name="connsiteX2044" fmla="*/ 2604099 w 7229348"/>
                <a:gd name="connsiteY2044" fmla="*/ 2577734 h 4970575"/>
                <a:gd name="connsiteX2045" fmla="*/ 2723651 w 7229348"/>
                <a:gd name="connsiteY2045" fmla="*/ 2464648 h 4970575"/>
                <a:gd name="connsiteX2046" fmla="*/ 2745330 w 7229348"/>
                <a:gd name="connsiteY2046" fmla="*/ 2534122 h 4970575"/>
                <a:gd name="connsiteX2047" fmla="*/ 2804662 w 7229348"/>
                <a:gd name="connsiteY2047" fmla="*/ 2569113 h 4970575"/>
                <a:gd name="connsiteX2048" fmla="*/ 2799971 w 7229348"/>
                <a:gd name="connsiteY2048" fmla="*/ 2569747 h 4970575"/>
                <a:gd name="connsiteX2049" fmla="*/ 2617285 w 7229348"/>
                <a:gd name="connsiteY2049" fmla="*/ 2612217 h 4970575"/>
                <a:gd name="connsiteX2050" fmla="*/ 2566573 w 7229348"/>
                <a:gd name="connsiteY2050" fmla="*/ 2613612 h 4970575"/>
                <a:gd name="connsiteX2051" fmla="*/ 2504833 w 7229348"/>
                <a:gd name="connsiteY2051" fmla="*/ 2651645 h 4970575"/>
                <a:gd name="connsiteX2052" fmla="*/ 2496973 w 7229348"/>
                <a:gd name="connsiteY2052" fmla="*/ 2762956 h 4970575"/>
                <a:gd name="connsiteX2053" fmla="*/ 2469081 w 7229348"/>
                <a:gd name="connsiteY2053" fmla="*/ 2906975 h 4970575"/>
                <a:gd name="connsiteX2054" fmla="*/ 2641119 w 7229348"/>
                <a:gd name="connsiteY2054" fmla="*/ 2906975 h 4970575"/>
                <a:gd name="connsiteX2055" fmla="*/ 2833820 w 7229348"/>
                <a:gd name="connsiteY2055" fmla="*/ 2981901 h 4970575"/>
                <a:gd name="connsiteX2056" fmla="*/ 2755219 w 7229348"/>
                <a:gd name="connsiteY2056" fmla="*/ 2878070 h 4970575"/>
                <a:gd name="connsiteX2057" fmla="*/ 2755219 w 7229348"/>
                <a:gd name="connsiteY2057" fmla="*/ 2870717 h 4970575"/>
                <a:gd name="connsiteX2058" fmla="*/ 2793252 w 7229348"/>
                <a:gd name="connsiteY2058" fmla="*/ 2871731 h 4970575"/>
                <a:gd name="connsiteX2059" fmla="*/ 2831286 w 7229348"/>
                <a:gd name="connsiteY2059" fmla="*/ 2919907 h 4970575"/>
                <a:gd name="connsiteX2060" fmla="*/ 2881997 w 7229348"/>
                <a:gd name="connsiteY2060" fmla="*/ 3162179 h 4970575"/>
                <a:gd name="connsiteX2061" fmla="*/ 2894674 w 7229348"/>
                <a:gd name="connsiteY2061" fmla="*/ 3216313 h 4970575"/>
                <a:gd name="connsiteX2062" fmla="*/ 2881997 w 7229348"/>
                <a:gd name="connsiteY2062" fmla="*/ 3270701 h 4970575"/>
                <a:gd name="connsiteX2063" fmla="*/ 2864754 w 7229348"/>
                <a:gd name="connsiteY2063" fmla="*/ 3242429 h 4970575"/>
                <a:gd name="connsiteX2064" fmla="*/ 2670024 w 7229348"/>
                <a:gd name="connsiteY2064" fmla="*/ 3089028 h 4970575"/>
                <a:gd name="connsiteX2065" fmla="*/ 2652401 w 7229348"/>
                <a:gd name="connsiteY2065" fmla="*/ 3082309 h 4970575"/>
                <a:gd name="connsiteX2066" fmla="*/ 2652401 w 7229348"/>
                <a:gd name="connsiteY2066" fmla="*/ 3082309 h 4970575"/>
                <a:gd name="connsiteX2067" fmla="*/ 2668123 w 7229348"/>
                <a:gd name="connsiteY2067" fmla="*/ 3088521 h 4970575"/>
                <a:gd name="connsiteX2068" fmla="*/ 2862345 w 7229348"/>
                <a:gd name="connsiteY2068" fmla="*/ 3241669 h 4970575"/>
                <a:gd name="connsiteX2069" fmla="*/ 2871981 w 7229348"/>
                <a:gd name="connsiteY2069" fmla="*/ 3253205 h 4970575"/>
                <a:gd name="connsiteX2070" fmla="*/ 2878700 w 7229348"/>
                <a:gd name="connsiteY2070" fmla="*/ 3268926 h 4970575"/>
                <a:gd name="connsiteX2071" fmla="*/ 2879968 w 7229348"/>
                <a:gd name="connsiteY2071" fmla="*/ 3268926 h 4970575"/>
                <a:gd name="connsiteX2072" fmla="*/ 2875784 w 7229348"/>
                <a:gd name="connsiteY2072" fmla="*/ 3278941 h 4970575"/>
                <a:gd name="connsiteX2073" fmla="*/ 2846118 w 7229348"/>
                <a:gd name="connsiteY2073" fmla="*/ 3328131 h 4970575"/>
                <a:gd name="connsiteX2074" fmla="*/ 2792618 w 7229348"/>
                <a:gd name="connsiteY2074" fmla="*/ 3324074 h 4970575"/>
                <a:gd name="connsiteX2075" fmla="*/ 2661910 w 7229348"/>
                <a:gd name="connsiteY2075" fmla="*/ 3331427 h 4970575"/>
                <a:gd name="connsiteX2076" fmla="*/ 2528286 w 7229348"/>
                <a:gd name="connsiteY2076" fmla="*/ 3331427 h 4970575"/>
                <a:gd name="connsiteX2077" fmla="*/ 2541979 w 7229348"/>
                <a:gd name="connsiteY2077" fmla="*/ 3177773 h 4970575"/>
                <a:gd name="connsiteX2078" fmla="*/ 2556684 w 7229348"/>
                <a:gd name="connsiteY2078" fmla="*/ 3067730 h 4970575"/>
                <a:gd name="connsiteX2079" fmla="*/ 2556684 w 7229348"/>
                <a:gd name="connsiteY2079" fmla="*/ 3033119 h 4970575"/>
                <a:gd name="connsiteX2080" fmla="*/ 2665587 w 7229348"/>
                <a:gd name="connsiteY2080" fmla="*/ 3009539 h 4970575"/>
                <a:gd name="connsiteX2081" fmla="*/ 2767009 w 7229348"/>
                <a:gd name="connsiteY2081" fmla="*/ 2964152 h 4970575"/>
                <a:gd name="connsiteX2082" fmla="*/ 2660136 w 7229348"/>
                <a:gd name="connsiteY2082" fmla="*/ 2986338 h 4970575"/>
                <a:gd name="connsiteX2083" fmla="*/ 2687646 w 7229348"/>
                <a:gd name="connsiteY2083" fmla="*/ 2955531 h 4970575"/>
                <a:gd name="connsiteX2084" fmla="*/ 2680926 w 7229348"/>
                <a:gd name="connsiteY2084" fmla="*/ 2946150 h 4970575"/>
                <a:gd name="connsiteX2085" fmla="*/ 2558079 w 7229348"/>
                <a:gd name="connsiteY2085" fmla="*/ 3019300 h 4970575"/>
                <a:gd name="connsiteX2086" fmla="*/ 2558079 w 7229348"/>
                <a:gd name="connsiteY2086" fmla="*/ 2937402 h 4970575"/>
                <a:gd name="connsiteX2087" fmla="*/ 2510918 w 7229348"/>
                <a:gd name="connsiteY2087" fmla="*/ 2967448 h 4970575"/>
                <a:gd name="connsiteX2088" fmla="*/ 2504959 w 7229348"/>
                <a:gd name="connsiteY2088" fmla="*/ 3140246 h 4970575"/>
                <a:gd name="connsiteX2089" fmla="*/ 2499001 w 7229348"/>
                <a:gd name="connsiteY2089" fmla="*/ 3169912 h 4970575"/>
                <a:gd name="connsiteX2090" fmla="*/ 2349656 w 7229348"/>
                <a:gd name="connsiteY2090" fmla="*/ 3104369 h 4970575"/>
                <a:gd name="connsiteX2091" fmla="*/ 2401002 w 7229348"/>
                <a:gd name="connsiteY2091" fmla="*/ 2910018 h 4970575"/>
                <a:gd name="connsiteX2092" fmla="*/ 2392254 w 7229348"/>
                <a:gd name="connsiteY2092" fmla="*/ 2907736 h 4970575"/>
                <a:gd name="connsiteX2093" fmla="*/ 2375773 w 7229348"/>
                <a:gd name="connsiteY2093" fmla="*/ 2977337 h 4970575"/>
                <a:gd name="connsiteX2094" fmla="*/ 2341796 w 7229348"/>
                <a:gd name="connsiteY2094" fmla="*/ 3086239 h 4970575"/>
                <a:gd name="connsiteX2095" fmla="*/ 2308580 w 7229348"/>
                <a:gd name="connsiteY2095" fmla="*/ 3105256 h 4970575"/>
                <a:gd name="connsiteX2096" fmla="*/ 2119935 w 7229348"/>
                <a:gd name="connsiteY2096" fmla="*/ 3091310 h 4970575"/>
                <a:gd name="connsiteX2097" fmla="*/ 2300086 w 7229348"/>
                <a:gd name="connsiteY2097" fmla="*/ 2895185 h 4970575"/>
                <a:gd name="connsiteX2098" fmla="*/ 2100411 w 7229348"/>
                <a:gd name="connsiteY2098" fmla="*/ 3100185 h 4970575"/>
                <a:gd name="connsiteX2099" fmla="*/ 2004061 w 7229348"/>
                <a:gd name="connsiteY2099" fmla="*/ 3128456 h 4970575"/>
                <a:gd name="connsiteX2100" fmla="*/ 1997341 w 7229348"/>
                <a:gd name="connsiteY2100" fmla="*/ 3094860 h 4970575"/>
                <a:gd name="connsiteX2101" fmla="*/ 2082916 w 7229348"/>
                <a:gd name="connsiteY2101" fmla="*/ 2831923 h 4970575"/>
                <a:gd name="connsiteX2102" fmla="*/ 2148207 w 7229348"/>
                <a:gd name="connsiteY2102" fmla="*/ 2715288 h 4970575"/>
                <a:gd name="connsiteX2103" fmla="*/ 2156067 w 7229348"/>
                <a:gd name="connsiteY2103" fmla="*/ 2690693 h 4970575"/>
                <a:gd name="connsiteX2104" fmla="*/ 2149221 w 7229348"/>
                <a:gd name="connsiteY2104" fmla="*/ 2687650 h 4970575"/>
                <a:gd name="connsiteX2105" fmla="*/ 2054011 w 7229348"/>
                <a:gd name="connsiteY2105" fmla="*/ 2856137 h 4970575"/>
                <a:gd name="connsiteX2106" fmla="*/ 2064787 w 7229348"/>
                <a:gd name="connsiteY2106" fmla="*/ 2711104 h 4970575"/>
                <a:gd name="connsiteX2107" fmla="*/ 2122344 w 7229348"/>
                <a:gd name="connsiteY2107" fmla="*/ 2584326 h 4970575"/>
                <a:gd name="connsiteX2108" fmla="*/ 2046277 w 7229348"/>
                <a:gd name="connsiteY2108" fmla="*/ 2722007 h 4970575"/>
                <a:gd name="connsiteX2109" fmla="*/ 1984283 w 7229348"/>
                <a:gd name="connsiteY2109" fmla="*/ 2537925 h 4970575"/>
                <a:gd name="connsiteX2110" fmla="*/ 1973127 w 7229348"/>
                <a:gd name="connsiteY2110" fmla="*/ 2541222 h 4970575"/>
                <a:gd name="connsiteX2111" fmla="*/ 2030177 w 7229348"/>
                <a:gd name="connsiteY2111" fmla="*/ 2717189 h 4970575"/>
                <a:gd name="connsiteX2112" fmla="*/ 1908723 w 7229348"/>
                <a:gd name="connsiteY2112" fmla="*/ 2778930 h 4970575"/>
                <a:gd name="connsiteX2113" fmla="*/ 1816176 w 7229348"/>
                <a:gd name="connsiteY2113" fmla="*/ 2551871 h 4970575"/>
                <a:gd name="connsiteX2114" fmla="*/ 1901878 w 7229348"/>
                <a:gd name="connsiteY2114" fmla="*/ 2505850 h 4970575"/>
                <a:gd name="connsiteX2115" fmla="*/ 1931543 w 7229348"/>
                <a:gd name="connsiteY2115" fmla="*/ 2505850 h 4970575"/>
                <a:gd name="connsiteX2116" fmla="*/ 2116892 w 7229348"/>
                <a:gd name="connsiteY2116" fmla="*/ 2525374 h 4970575"/>
                <a:gd name="connsiteX2117" fmla="*/ 2156701 w 7229348"/>
                <a:gd name="connsiteY2117" fmla="*/ 2512697 h 4970575"/>
                <a:gd name="connsiteX2118" fmla="*/ 1938643 w 7229348"/>
                <a:gd name="connsiteY2118" fmla="*/ 2493680 h 4970575"/>
                <a:gd name="connsiteX2119" fmla="*/ 1718937 w 7229348"/>
                <a:gd name="connsiteY2119" fmla="*/ 2436757 h 4970575"/>
                <a:gd name="connsiteX2120" fmla="*/ 1726290 w 7229348"/>
                <a:gd name="connsiteY2120" fmla="*/ 2337236 h 4970575"/>
                <a:gd name="connsiteX2121" fmla="*/ 2077718 w 7229348"/>
                <a:gd name="connsiteY2121" fmla="*/ 2348012 h 4970575"/>
                <a:gd name="connsiteX2122" fmla="*/ 2143642 w 7229348"/>
                <a:gd name="connsiteY2122" fmla="*/ 2378312 h 4970575"/>
                <a:gd name="connsiteX2123" fmla="*/ 2158476 w 7229348"/>
                <a:gd name="connsiteY2123" fmla="*/ 2388328 h 4970575"/>
                <a:gd name="connsiteX2124" fmla="*/ 2164307 w 7229348"/>
                <a:gd name="connsiteY2124" fmla="*/ 2383383 h 4970575"/>
                <a:gd name="connsiteX2125" fmla="*/ 2137050 w 7229348"/>
                <a:gd name="connsiteY2125" fmla="*/ 2346998 h 4970575"/>
                <a:gd name="connsiteX2126" fmla="*/ 2193720 w 7229348"/>
                <a:gd name="connsiteY2126" fmla="*/ 2336602 h 4970575"/>
                <a:gd name="connsiteX2127" fmla="*/ 2185226 w 7229348"/>
                <a:gd name="connsiteY2127" fmla="*/ 2319741 h 4970575"/>
                <a:gd name="connsiteX2128" fmla="*/ 2189410 w 7229348"/>
                <a:gd name="connsiteY2128" fmla="*/ 2314163 h 4970575"/>
                <a:gd name="connsiteX2129" fmla="*/ 2288676 w 7229348"/>
                <a:gd name="connsiteY2129" fmla="*/ 2224657 h 4970575"/>
                <a:gd name="connsiteX2130" fmla="*/ 2402776 w 7229348"/>
                <a:gd name="connsiteY2130" fmla="*/ 2183835 h 4970575"/>
                <a:gd name="connsiteX2131" fmla="*/ 1559958 w 7229348"/>
                <a:gd name="connsiteY2131" fmla="*/ 2169256 h 4970575"/>
                <a:gd name="connsiteX2132" fmla="*/ 1623347 w 7229348"/>
                <a:gd name="connsiteY2132" fmla="*/ 2200697 h 4970575"/>
                <a:gd name="connsiteX2133" fmla="*/ 1676466 w 7229348"/>
                <a:gd name="connsiteY2133" fmla="*/ 2274861 h 4970575"/>
                <a:gd name="connsiteX2134" fmla="*/ 1670508 w 7229348"/>
                <a:gd name="connsiteY2134" fmla="*/ 2283229 h 4970575"/>
                <a:gd name="connsiteX2135" fmla="*/ 1591906 w 7229348"/>
                <a:gd name="connsiteY2135" fmla="*/ 2264719 h 4970575"/>
                <a:gd name="connsiteX2136" fmla="*/ 1489215 w 7229348"/>
                <a:gd name="connsiteY2136" fmla="*/ 2272199 h 4970575"/>
                <a:gd name="connsiteX2137" fmla="*/ 1404401 w 7229348"/>
                <a:gd name="connsiteY2137" fmla="*/ 2290835 h 4970575"/>
                <a:gd name="connsiteX2138" fmla="*/ 1357874 w 7229348"/>
                <a:gd name="connsiteY2138" fmla="*/ 2247477 h 4970575"/>
                <a:gd name="connsiteX2139" fmla="*/ 1397175 w 7229348"/>
                <a:gd name="connsiteY2139" fmla="*/ 2208810 h 4970575"/>
                <a:gd name="connsiteX2140" fmla="*/ 1534348 w 7229348"/>
                <a:gd name="connsiteY2140" fmla="*/ 2173819 h 4970575"/>
                <a:gd name="connsiteX2141" fmla="*/ 1560464 w 7229348"/>
                <a:gd name="connsiteY2141" fmla="*/ 2169256 h 4970575"/>
                <a:gd name="connsiteX2142" fmla="*/ 1315023 w 7229348"/>
                <a:gd name="connsiteY2142" fmla="*/ 2158226 h 4970575"/>
                <a:gd name="connsiteX2143" fmla="*/ 1315023 w 7229348"/>
                <a:gd name="connsiteY2143" fmla="*/ 2158226 h 4970575"/>
                <a:gd name="connsiteX2144" fmla="*/ 1399204 w 7229348"/>
                <a:gd name="connsiteY2144" fmla="*/ 2165326 h 4970575"/>
                <a:gd name="connsiteX2145" fmla="*/ 1437237 w 7229348"/>
                <a:gd name="connsiteY2145" fmla="*/ 2173439 h 4970575"/>
                <a:gd name="connsiteX2146" fmla="*/ 1335054 w 7229348"/>
                <a:gd name="connsiteY2146" fmla="*/ 2259902 h 4970575"/>
                <a:gd name="connsiteX2147" fmla="*/ 1235914 w 7229348"/>
                <a:gd name="connsiteY2147" fmla="*/ 2243421 h 4970575"/>
                <a:gd name="connsiteX2148" fmla="*/ 1212333 w 7229348"/>
                <a:gd name="connsiteY2148" fmla="*/ 2209444 h 4970575"/>
                <a:gd name="connsiteX2149" fmla="*/ 1234266 w 7229348"/>
                <a:gd name="connsiteY2149" fmla="*/ 2180919 h 4970575"/>
                <a:gd name="connsiteX2150" fmla="*/ 1315277 w 7229348"/>
                <a:gd name="connsiteY2150" fmla="*/ 2158226 h 4970575"/>
                <a:gd name="connsiteX2151" fmla="*/ 4828669 w 7229348"/>
                <a:gd name="connsiteY2151" fmla="*/ 2155437 h 4970575"/>
                <a:gd name="connsiteX2152" fmla="*/ 4812949 w 7229348"/>
                <a:gd name="connsiteY2152" fmla="*/ 2161902 h 4970575"/>
                <a:gd name="connsiteX2153" fmla="*/ 4807624 w 7229348"/>
                <a:gd name="connsiteY2153" fmla="*/ 2166213 h 4970575"/>
                <a:gd name="connsiteX2154" fmla="*/ 4781507 w 7229348"/>
                <a:gd name="connsiteY2154" fmla="*/ 2189033 h 4970575"/>
                <a:gd name="connsiteX2155" fmla="*/ 4812949 w 7229348"/>
                <a:gd name="connsiteY2155" fmla="*/ 2161902 h 4970575"/>
                <a:gd name="connsiteX2156" fmla="*/ 4828669 w 7229348"/>
                <a:gd name="connsiteY2156" fmla="*/ 2155563 h 4970575"/>
                <a:gd name="connsiteX2157" fmla="*/ 4845150 w 7229348"/>
                <a:gd name="connsiteY2157" fmla="*/ 2162029 h 4970575"/>
                <a:gd name="connsiteX2158" fmla="*/ 4828669 w 7229348"/>
                <a:gd name="connsiteY2158" fmla="*/ 2155437 h 4970575"/>
                <a:gd name="connsiteX2159" fmla="*/ 2301354 w 7229348"/>
                <a:gd name="connsiteY2159" fmla="*/ 2138449 h 4970575"/>
                <a:gd name="connsiteX2160" fmla="*/ 2301354 w 7229348"/>
                <a:gd name="connsiteY2160" fmla="*/ 2138449 h 4970575"/>
                <a:gd name="connsiteX2161" fmla="*/ 2301354 w 7229348"/>
                <a:gd name="connsiteY2161" fmla="*/ 2138449 h 4970575"/>
                <a:gd name="connsiteX2162" fmla="*/ 2326709 w 7229348"/>
                <a:gd name="connsiteY2162" fmla="*/ 2154169 h 4970575"/>
                <a:gd name="connsiteX2163" fmla="*/ 2279042 w 7229348"/>
                <a:gd name="connsiteY2163" fmla="*/ 2211853 h 4970575"/>
                <a:gd name="connsiteX2164" fmla="*/ 2301228 w 7229348"/>
                <a:gd name="connsiteY2164" fmla="*/ 2138449 h 4970575"/>
                <a:gd name="connsiteX2165" fmla="*/ 2280563 w 7229348"/>
                <a:gd name="connsiteY2165" fmla="*/ 2138449 h 4970575"/>
                <a:gd name="connsiteX2166" fmla="*/ 2239613 w 7229348"/>
                <a:gd name="connsiteY2166" fmla="*/ 2224911 h 4970575"/>
                <a:gd name="connsiteX2167" fmla="*/ 4196429 w 7229348"/>
                <a:gd name="connsiteY2167" fmla="*/ 2136040 h 4970575"/>
                <a:gd name="connsiteX2168" fmla="*/ 4255127 w 7229348"/>
                <a:gd name="connsiteY2168" fmla="*/ 2155944 h 4970575"/>
                <a:gd name="connsiteX2169" fmla="*/ 4162959 w 7229348"/>
                <a:gd name="connsiteY2169" fmla="*/ 2187131 h 4970575"/>
                <a:gd name="connsiteX2170" fmla="*/ 4159789 w 7229348"/>
                <a:gd name="connsiteY2170" fmla="*/ 2181173 h 4970575"/>
                <a:gd name="connsiteX2171" fmla="*/ 4196048 w 7229348"/>
                <a:gd name="connsiteY2171" fmla="*/ 2135152 h 4970575"/>
                <a:gd name="connsiteX2172" fmla="*/ 3761454 w 7229348"/>
                <a:gd name="connsiteY2172" fmla="*/ 2128306 h 4970575"/>
                <a:gd name="connsiteX2173" fmla="*/ 3782245 w 7229348"/>
                <a:gd name="connsiteY2173" fmla="*/ 2131856 h 4970575"/>
                <a:gd name="connsiteX2174" fmla="*/ 3924109 w 7229348"/>
                <a:gd name="connsiteY2174" fmla="*/ 2158226 h 4970575"/>
                <a:gd name="connsiteX2175" fmla="*/ 3938943 w 7229348"/>
                <a:gd name="connsiteY2175" fmla="*/ 2160761 h 4970575"/>
                <a:gd name="connsiteX2176" fmla="*/ 3823828 w 7229348"/>
                <a:gd name="connsiteY2176" fmla="*/ 2265100 h 4970575"/>
                <a:gd name="connsiteX2177" fmla="*/ 3740789 w 7229348"/>
                <a:gd name="connsiteY2177" fmla="*/ 2306049 h 4970575"/>
                <a:gd name="connsiteX2178" fmla="*/ 3708334 w 7229348"/>
                <a:gd name="connsiteY2178" fmla="*/ 2272072 h 4970575"/>
                <a:gd name="connsiteX2179" fmla="*/ 3704150 w 7229348"/>
                <a:gd name="connsiteY2179" fmla="*/ 2200697 h 4970575"/>
                <a:gd name="connsiteX2180" fmla="*/ 3745734 w 7229348"/>
                <a:gd name="connsiteY2180" fmla="*/ 2130588 h 4970575"/>
                <a:gd name="connsiteX2181" fmla="*/ 3761454 w 7229348"/>
                <a:gd name="connsiteY2181" fmla="*/ 2128306 h 4970575"/>
                <a:gd name="connsiteX2182" fmla="*/ 3426380 w 7229348"/>
                <a:gd name="connsiteY2182" fmla="*/ 2112586 h 4970575"/>
                <a:gd name="connsiteX2183" fmla="*/ 3438044 w 7229348"/>
                <a:gd name="connsiteY2183" fmla="*/ 2128306 h 4970575"/>
                <a:gd name="connsiteX2184" fmla="*/ 3433226 w 7229348"/>
                <a:gd name="connsiteY2184" fmla="*/ 2149478 h 4970575"/>
                <a:gd name="connsiteX2185" fmla="*/ 3419281 w 7229348"/>
                <a:gd name="connsiteY2185" fmla="*/ 2166086 h 4970575"/>
                <a:gd name="connsiteX2186" fmla="*/ 3402038 w 7229348"/>
                <a:gd name="connsiteY2186" fmla="*/ 2172172 h 4970575"/>
                <a:gd name="connsiteX2187" fmla="*/ 3388473 w 7229348"/>
                <a:gd name="connsiteY2187" fmla="*/ 2176862 h 4970575"/>
                <a:gd name="connsiteX2188" fmla="*/ 3388473 w 7229348"/>
                <a:gd name="connsiteY2188" fmla="*/ 2176862 h 4970575"/>
                <a:gd name="connsiteX2189" fmla="*/ 3357159 w 7229348"/>
                <a:gd name="connsiteY2189" fmla="*/ 2183835 h 4970575"/>
                <a:gd name="connsiteX2190" fmla="*/ 3388473 w 7229348"/>
                <a:gd name="connsiteY2190" fmla="*/ 2176989 h 4970575"/>
                <a:gd name="connsiteX2191" fmla="*/ 3388473 w 7229348"/>
                <a:gd name="connsiteY2191" fmla="*/ 2176989 h 4970575"/>
                <a:gd name="connsiteX2192" fmla="*/ 3401151 w 7229348"/>
                <a:gd name="connsiteY2192" fmla="*/ 2172298 h 4970575"/>
                <a:gd name="connsiteX2193" fmla="*/ 3418266 w 7229348"/>
                <a:gd name="connsiteY2193" fmla="*/ 2166593 h 4970575"/>
                <a:gd name="connsiteX2194" fmla="*/ 3432339 w 7229348"/>
                <a:gd name="connsiteY2194" fmla="*/ 2149732 h 4970575"/>
                <a:gd name="connsiteX2195" fmla="*/ 3432339 w 7229348"/>
                <a:gd name="connsiteY2195" fmla="*/ 2149732 h 4970575"/>
                <a:gd name="connsiteX2196" fmla="*/ 3437283 w 7229348"/>
                <a:gd name="connsiteY2196" fmla="*/ 2128560 h 4970575"/>
                <a:gd name="connsiteX2197" fmla="*/ 2141614 w 7229348"/>
                <a:gd name="connsiteY2197" fmla="*/ 2105233 h 4970575"/>
                <a:gd name="connsiteX2198" fmla="*/ 2061617 w 7229348"/>
                <a:gd name="connsiteY2198" fmla="*/ 2196132 h 4970575"/>
                <a:gd name="connsiteX2199" fmla="*/ 2031064 w 7229348"/>
                <a:gd name="connsiteY2199" fmla="*/ 2196766 h 4970575"/>
                <a:gd name="connsiteX2200" fmla="*/ 1951828 w 7229348"/>
                <a:gd name="connsiteY2200" fmla="*/ 2196766 h 4970575"/>
                <a:gd name="connsiteX2201" fmla="*/ 1981494 w 7229348"/>
                <a:gd name="connsiteY2201" fmla="*/ 2128306 h 4970575"/>
                <a:gd name="connsiteX2202" fmla="*/ 2078732 w 7229348"/>
                <a:gd name="connsiteY2202" fmla="*/ 2108909 h 4970575"/>
                <a:gd name="connsiteX2203" fmla="*/ 2142121 w 7229348"/>
                <a:gd name="connsiteY2203" fmla="*/ 2105233 h 4970575"/>
                <a:gd name="connsiteX2204" fmla="*/ 3196405 w 7229348"/>
                <a:gd name="connsiteY2204" fmla="*/ 2105233 h 4970575"/>
                <a:gd name="connsiteX2205" fmla="*/ 3173839 w 7229348"/>
                <a:gd name="connsiteY2205" fmla="*/ 2116009 h 4970575"/>
                <a:gd name="connsiteX2206" fmla="*/ 3124015 w 7229348"/>
                <a:gd name="connsiteY2206" fmla="*/ 2148591 h 4970575"/>
                <a:gd name="connsiteX2207" fmla="*/ 3046047 w 7229348"/>
                <a:gd name="connsiteY2207" fmla="*/ 2208683 h 4970575"/>
                <a:gd name="connsiteX2208" fmla="*/ 3123381 w 7229348"/>
                <a:gd name="connsiteY2208" fmla="*/ 2147577 h 4970575"/>
                <a:gd name="connsiteX2209" fmla="*/ 3195772 w 7229348"/>
                <a:gd name="connsiteY2209" fmla="*/ 2103965 h 4970575"/>
                <a:gd name="connsiteX2210" fmla="*/ 4841981 w 7229348"/>
                <a:gd name="connsiteY2210" fmla="*/ 2105233 h 4970575"/>
                <a:gd name="connsiteX2211" fmla="*/ 4835642 w 7229348"/>
                <a:gd name="connsiteY2211" fmla="*/ 2108529 h 4970575"/>
                <a:gd name="connsiteX2212" fmla="*/ 4841981 w 7229348"/>
                <a:gd name="connsiteY2212" fmla="*/ 2105613 h 4970575"/>
                <a:gd name="connsiteX2213" fmla="*/ 4841981 w 7229348"/>
                <a:gd name="connsiteY2213" fmla="*/ 2105613 h 4970575"/>
                <a:gd name="connsiteX2214" fmla="*/ 3407364 w 7229348"/>
                <a:gd name="connsiteY2214" fmla="*/ 2104219 h 4970575"/>
                <a:gd name="connsiteX2215" fmla="*/ 3419027 w 7229348"/>
                <a:gd name="connsiteY2215" fmla="*/ 2109543 h 4970575"/>
                <a:gd name="connsiteX2216" fmla="*/ 3407490 w 7229348"/>
                <a:gd name="connsiteY2216" fmla="*/ 2104219 h 4970575"/>
                <a:gd name="connsiteX2217" fmla="*/ 4444659 w 7229348"/>
                <a:gd name="connsiteY2217" fmla="*/ 2094457 h 4970575"/>
                <a:gd name="connsiteX2218" fmla="*/ 4439081 w 7229348"/>
                <a:gd name="connsiteY2218" fmla="*/ 2113093 h 4970575"/>
                <a:gd name="connsiteX2219" fmla="*/ 4439081 w 7229348"/>
                <a:gd name="connsiteY2219" fmla="*/ 2113093 h 4970575"/>
                <a:gd name="connsiteX2220" fmla="*/ 4439081 w 7229348"/>
                <a:gd name="connsiteY2220" fmla="*/ 2113093 h 4970575"/>
                <a:gd name="connsiteX2221" fmla="*/ 4464437 w 7229348"/>
                <a:gd name="connsiteY2221" fmla="*/ 2115375 h 4970575"/>
                <a:gd name="connsiteX2222" fmla="*/ 4472297 w 7229348"/>
                <a:gd name="connsiteY2222" fmla="*/ 2113854 h 4970575"/>
                <a:gd name="connsiteX2223" fmla="*/ 4599075 w 7229348"/>
                <a:gd name="connsiteY2223" fmla="*/ 2104092 h 4970575"/>
                <a:gd name="connsiteX2224" fmla="*/ 4473058 w 7229348"/>
                <a:gd name="connsiteY2224" fmla="*/ 2113600 h 4970575"/>
                <a:gd name="connsiteX2225" fmla="*/ 4465198 w 7229348"/>
                <a:gd name="connsiteY2225" fmla="*/ 2114995 h 4970575"/>
                <a:gd name="connsiteX2226" fmla="*/ 4439842 w 7229348"/>
                <a:gd name="connsiteY2226" fmla="*/ 2112713 h 4970575"/>
                <a:gd name="connsiteX2227" fmla="*/ 4445040 w 7229348"/>
                <a:gd name="connsiteY2227" fmla="*/ 2094076 h 4970575"/>
                <a:gd name="connsiteX2228" fmla="*/ 2253686 w 7229348"/>
                <a:gd name="connsiteY2228" fmla="*/ 2092048 h 4970575"/>
                <a:gd name="connsiteX2229" fmla="*/ 2212990 w 7229348"/>
                <a:gd name="connsiteY2229" fmla="*/ 2188906 h 4970575"/>
                <a:gd name="connsiteX2230" fmla="*/ 2199298 w 7229348"/>
                <a:gd name="connsiteY2230" fmla="*/ 2191315 h 4970575"/>
                <a:gd name="connsiteX2231" fmla="*/ 2253686 w 7229348"/>
                <a:gd name="connsiteY2231" fmla="*/ 2092048 h 4970575"/>
                <a:gd name="connsiteX2232" fmla="*/ 2029923 w 7229348"/>
                <a:gd name="connsiteY2232" fmla="*/ 2090653 h 4970575"/>
                <a:gd name="connsiteX2233" fmla="*/ 2099017 w 7229348"/>
                <a:gd name="connsiteY2233" fmla="*/ 2092555 h 4970575"/>
                <a:gd name="connsiteX2234" fmla="*/ 2005328 w 7229348"/>
                <a:gd name="connsiteY2234" fmla="*/ 2106247 h 4970575"/>
                <a:gd name="connsiteX2235" fmla="*/ 1946884 w 7229348"/>
                <a:gd name="connsiteY2235" fmla="*/ 2130588 h 4970575"/>
                <a:gd name="connsiteX2236" fmla="*/ 1829107 w 7229348"/>
                <a:gd name="connsiteY2236" fmla="*/ 2136420 h 4970575"/>
                <a:gd name="connsiteX2237" fmla="*/ 1827459 w 7229348"/>
                <a:gd name="connsiteY2237" fmla="*/ 2122094 h 4970575"/>
                <a:gd name="connsiteX2238" fmla="*/ 2030304 w 7229348"/>
                <a:gd name="connsiteY2238" fmla="*/ 2090653 h 4970575"/>
                <a:gd name="connsiteX2239" fmla="*/ 4702398 w 7229348"/>
                <a:gd name="connsiteY2239" fmla="*/ 2089259 h 4970575"/>
                <a:gd name="connsiteX2240" fmla="*/ 4724584 w 7229348"/>
                <a:gd name="connsiteY2240" fmla="*/ 2109797 h 4970575"/>
                <a:gd name="connsiteX2241" fmla="*/ 4798369 w 7229348"/>
                <a:gd name="connsiteY2241" fmla="*/ 2121714 h 4970575"/>
                <a:gd name="connsiteX2242" fmla="*/ 4724584 w 7229348"/>
                <a:gd name="connsiteY2242" fmla="*/ 2109670 h 4970575"/>
                <a:gd name="connsiteX2243" fmla="*/ 4702398 w 7229348"/>
                <a:gd name="connsiteY2243" fmla="*/ 2089259 h 4970575"/>
                <a:gd name="connsiteX2244" fmla="*/ 3236340 w 7229348"/>
                <a:gd name="connsiteY2244" fmla="*/ 2087864 h 4970575"/>
                <a:gd name="connsiteX2245" fmla="*/ 3225818 w 7229348"/>
                <a:gd name="connsiteY2245" fmla="*/ 2090653 h 4970575"/>
                <a:gd name="connsiteX2246" fmla="*/ 3214281 w 7229348"/>
                <a:gd name="connsiteY2246" fmla="*/ 2096231 h 4970575"/>
                <a:gd name="connsiteX2247" fmla="*/ 3236340 w 7229348"/>
                <a:gd name="connsiteY2247" fmla="*/ 2087864 h 4970575"/>
                <a:gd name="connsiteX2248" fmla="*/ 2196762 w 7229348"/>
                <a:gd name="connsiteY2248" fmla="*/ 2084948 h 4970575"/>
                <a:gd name="connsiteX2249" fmla="*/ 2208046 w 7229348"/>
                <a:gd name="connsiteY2249" fmla="*/ 2089766 h 4970575"/>
                <a:gd name="connsiteX2250" fmla="*/ 2158856 w 7229348"/>
                <a:gd name="connsiteY2250" fmla="*/ 2193470 h 4970575"/>
                <a:gd name="connsiteX2251" fmla="*/ 2150743 w 7229348"/>
                <a:gd name="connsiteY2251" fmla="*/ 2189413 h 4970575"/>
                <a:gd name="connsiteX2252" fmla="*/ 2196762 w 7229348"/>
                <a:gd name="connsiteY2252" fmla="*/ 2084948 h 4970575"/>
                <a:gd name="connsiteX2253" fmla="*/ 2196762 w 7229348"/>
                <a:gd name="connsiteY2253" fmla="*/ 2084948 h 4970575"/>
                <a:gd name="connsiteX2254" fmla="*/ 2196762 w 7229348"/>
                <a:gd name="connsiteY2254" fmla="*/ 2084948 h 4970575"/>
                <a:gd name="connsiteX2255" fmla="*/ 2196762 w 7229348"/>
                <a:gd name="connsiteY2255" fmla="*/ 2084948 h 4970575"/>
                <a:gd name="connsiteX2256" fmla="*/ 2173182 w 7229348"/>
                <a:gd name="connsiteY2256" fmla="*/ 2082159 h 4970575"/>
                <a:gd name="connsiteX2257" fmla="*/ 2174069 w 7229348"/>
                <a:gd name="connsiteY2257" fmla="*/ 2082159 h 4970575"/>
                <a:gd name="connsiteX2258" fmla="*/ 2181549 w 7229348"/>
                <a:gd name="connsiteY2258" fmla="*/ 2085455 h 4970575"/>
                <a:gd name="connsiteX2259" fmla="*/ 2125133 w 7229348"/>
                <a:gd name="connsiteY2259" fmla="*/ 2206528 h 4970575"/>
                <a:gd name="connsiteX2260" fmla="*/ 2191818 w 7229348"/>
                <a:gd name="connsiteY2260" fmla="*/ 2160761 h 4970575"/>
                <a:gd name="connsiteX2261" fmla="*/ 2221484 w 7229348"/>
                <a:gd name="connsiteY2261" fmla="*/ 2089132 h 4970575"/>
                <a:gd name="connsiteX2262" fmla="*/ 2228837 w 7229348"/>
                <a:gd name="connsiteY2262" fmla="*/ 2092301 h 4970575"/>
                <a:gd name="connsiteX2263" fmla="*/ 2180281 w 7229348"/>
                <a:gd name="connsiteY2263" fmla="*/ 2200570 h 4970575"/>
                <a:gd name="connsiteX2264" fmla="*/ 2243670 w 7229348"/>
                <a:gd name="connsiteY2264" fmla="*/ 2167988 h 4970575"/>
                <a:gd name="connsiteX2265" fmla="*/ 2277140 w 7229348"/>
                <a:gd name="connsiteY2265" fmla="*/ 2093823 h 4970575"/>
                <a:gd name="connsiteX2266" fmla="*/ 2275112 w 7229348"/>
                <a:gd name="connsiteY2266" fmla="*/ 2109543 h 4970575"/>
                <a:gd name="connsiteX2267" fmla="*/ 2237078 w 7229348"/>
                <a:gd name="connsiteY2267" fmla="*/ 2196006 h 4970575"/>
                <a:gd name="connsiteX2268" fmla="*/ 2174703 w 7229348"/>
                <a:gd name="connsiteY2268" fmla="*/ 2268649 h 4970575"/>
                <a:gd name="connsiteX2269" fmla="*/ 2151122 w 7229348"/>
                <a:gd name="connsiteY2269" fmla="*/ 2287793 h 4970575"/>
                <a:gd name="connsiteX2270" fmla="*/ 2025359 w 7229348"/>
                <a:gd name="connsiteY2270" fmla="*/ 2332292 h 4970575"/>
                <a:gd name="connsiteX2271" fmla="*/ 1877663 w 7229348"/>
                <a:gd name="connsiteY2271" fmla="*/ 2330390 h 4970575"/>
                <a:gd name="connsiteX2272" fmla="*/ 1855984 w 7229348"/>
                <a:gd name="connsiteY2272" fmla="*/ 2322530 h 4970575"/>
                <a:gd name="connsiteX2273" fmla="*/ 1845461 w 7229348"/>
                <a:gd name="connsiteY2273" fmla="*/ 2303133 h 4970575"/>
                <a:gd name="connsiteX2274" fmla="*/ 1846349 w 7229348"/>
                <a:gd name="connsiteY2274" fmla="*/ 2303133 h 4970575"/>
                <a:gd name="connsiteX2275" fmla="*/ 1865112 w 7229348"/>
                <a:gd name="connsiteY2275" fmla="*/ 2315177 h 4970575"/>
                <a:gd name="connsiteX2276" fmla="*/ 1846349 w 7229348"/>
                <a:gd name="connsiteY2276" fmla="*/ 2302499 h 4970575"/>
                <a:gd name="connsiteX2277" fmla="*/ 1845461 w 7229348"/>
                <a:gd name="connsiteY2277" fmla="*/ 2301865 h 4970575"/>
                <a:gd name="connsiteX2278" fmla="*/ 1843433 w 7229348"/>
                <a:gd name="connsiteY2278" fmla="*/ 2301865 h 4970575"/>
                <a:gd name="connsiteX2279" fmla="*/ 1816303 w 7229348"/>
                <a:gd name="connsiteY2279" fmla="*/ 2231884 h 4970575"/>
                <a:gd name="connsiteX2280" fmla="*/ 1878043 w 7229348"/>
                <a:gd name="connsiteY2280" fmla="*/ 2215276 h 4970575"/>
                <a:gd name="connsiteX2281" fmla="*/ 2070745 w 7229348"/>
                <a:gd name="connsiteY2281" fmla="*/ 2208937 h 4970575"/>
                <a:gd name="connsiteX2282" fmla="*/ 2132487 w 7229348"/>
                <a:gd name="connsiteY2282" fmla="*/ 2170904 h 4970575"/>
                <a:gd name="connsiteX2283" fmla="*/ 2173309 w 7229348"/>
                <a:gd name="connsiteY2283" fmla="*/ 2081018 h 4970575"/>
                <a:gd name="connsiteX2284" fmla="*/ 3281220 w 7229348"/>
                <a:gd name="connsiteY2284" fmla="*/ 2075820 h 4970575"/>
                <a:gd name="connsiteX2285" fmla="*/ 3265499 w 7229348"/>
                <a:gd name="connsiteY2285" fmla="*/ 2080004 h 4970575"/>
                <a:gd name="connsiteX2286" fmla="*/ 3287051 w 7229348"/>
                <a:gd name="connsiteY2286" fmla="*/ 2075820 h 4970575"/>
                <a:gd name="connsiteX2287" fmla="*/ 3330029 w 7229348"/>
                <a:gd name="connsiteY2287" fmla="*/ 2074806 h 4970575"/>
                <a:gd name="connsiteX2288" fmla="*/ 3342707 w 7229348"/>
                <a:gd name="connsiteY2288" fmla="*/ 2074806 h 4970575"/>
                <a:gd name="connsiteX2289" fmla="*/ 3395193 w 7229348"/>
                <a:gd name="connsiteY2289" fmla="*/ 2084948 h 4970575"/>
                <a:gd name="connsiteX2290" fmla="*/ 3396080 w 7229348"/>
                <a:gd name="connsiteY2290" fmla="*/ 2084948 h 4970575"/>
                <a:gd name="connsiteX2291" fmla="*/ 3342707 w 7229348"/>
                <a:gd name="connsiteY2291" fmla="*/ 2074553 h 4970575"/>
                <a:gd name="connsiteX2292" fmla="*/ 78179 w 7229348"/>
                <a:gd name="connsiteY2292" fmla="*/ 2055409 h 4970575"/>
                <a:gd name="connsiteX2293" fmla="*/ 901220 w 7229348"/>
                <a:gd name="connsiteY2293" fmla="*/ 2241392 h 4970575"/>
                <a:gd name="connsiteX2294" fmla="*/ 1053353 w 7229348"/>
                <a:gd name="connsiteY2294" fmla="*/ 2290075 h 4970575"/>
                <a:gd name="connsiteX2295" fmla="*/ 1026603 w 7229348"/>
                <a:gd name="connsiteY2295" fmla="*/ 2401766 h 4970575"/>
                <a:gd name="connsiteX2296" fmla="*/ 996430 w 7229348"/>
                <a:gd name="connsiteY2296" fmla="*/ 2424079 h 4970575"/>
                <a:gd name="connsiteX2297" fmla="*/ 729183 w 7229348"/>
                <a:gd name="connsiteY2297" fmla="*/ 2383257 h 4970575"/>
                <a:gd name="connsiteX2298" fmla="*/ 30637 w 7229348"/>
                <a:gd name="connsiteY2298" fmla="*/ 2229728 h 4970575"/>
                <a:gd name="connsiteX2299" fmla="*/ 845 w 7229348"/>
                <a:gd name="connsiteY2299" fmla="*/ 2190935 h 4970575"/>
                <a:gd name="connsiteX2300" fmla="*/ 30637 w 7229348"/>
                <a:gd name="connsiteY2300" fmla="*/ 2078990 h 4970575"/>
                <a:gd name="connsiteX2301" fmla="*/ 76341 w 7229348"/>
                <a:gd name="connsiteY2301" fmla="*/ 2054965 h 4970575"/>
                <a:gd name="connsiteX2302" fmla="*/ 77672 w 7229348"/>
                <a:gd name="connsiteY2302" fmla="*/ 2055409 h 4970575"/>
                <a:gd name="connsiteX2303" fmla="*/ 2120062 w 7229348"/>
                <a:gd name="connsiteY2303" fmla="*/ 2013065 h 4970575"/>
                <a:gd name="connsiteX2304" fmla="*/ 2120822 w 7229348"/>
                <a:gd name="connsiteY2304" fmla="*/ 2013065 h 4970575"/>
                <a:gd name="connsiteX2305" fmla="*/ 2287535 w 7229348"/>
                <a:gd name="connsiteY2305" fmla="*/ 2030561 h 4970575"/>
                <a:gd name="connsiteX2306" fmla="*/ 2311623 w 7229348"/>
                <a:gd name="connsiteY2306" fmla="*/ 2059593 h 4970575"/>
                <a:gd name="connsiteX2307" fmla="*/ 2284493 w 7229348"/>
                <a:gd name="connsiteY2307" fmla="*/ 2077469 h 4970575"/>
                <a:gd name="connsiteX2308" fmla="*/ 2135782 w 7229348"/>
                <a:gd name="connsiteY2308" fmla="*/ 2059086 h 4970575"/>
                <a:gd name="connsiteX2309" fmla="*/ 2120062 w 7229348"/>
                <a:gd name="connsiteY2309" fmla="*/ 2013065 h 4970575"/>
                <a:gd name="connsiteX2310" fmla="*/ 4634065 w 7229348"/>
                <a:gd name="connsiteY2310" fmla="*/ 1984921 h 4970575"/>
                <a:gd name="connsiteX2311" fmla="*/ 4915385 w 7229348"/>
                <a:gd name="connsiteY2311" fmla="*/ 2233659 h 4970575"/>
                <a:gd name="connsiteX2312" fmla="*/ 4438194 w 7229348"/>
                <a:gd name="connsiteY2312" fmla="*/ 2260916 h 4970575"/>
                <a:gd name="connsiteX2313" fmla="*/ 4348181 w 7229348"/>
                <a:gd name="connsiteY2313" fmla="*/ 2254704 h 4970575"/>
                <a:gd name="connsiteX2314" fmla="*/ 4564718 w 7229348"/>
                <a:gd name="connsiteY2314" fmla="*/ 1990626 h 4970575"/>
                <a:gd name="connsiteX2315" fmla="*/ 4634065 w 7229348"/>
                <a:gd name="connsiteY2315" fmla="*/ 1984921 h 4970575"/>
                <a:gd name="connsiteX2316" fmla="*/ 1980099 w 7229348"/>
                <a:gd name="connsiteY2316" fmla="*/ 1978709 h 4970575"/>
                <a:gd name="connsiteX2317" fmla="*/ 1925204 w 7229348"/>
                <a:gd name="connsiteY2317" fmla="*/ 1986949 h 4970575"/>
                <a:gd name="connsiteX2318" fmla="*/ 2899745 w 7229348"/>
                <a:gd name="connsiteY2318" fmla="*/ 1913798 h 4970575"/>
                <a:gd name="connsiteX2319" fmla="*/ 3003576 w 7229348"/>
                <a:gd name="connsiteY2319" fmla="*/ 1913798 h 4970575"/>
                <a:gd name="connsiteX2320" fmla="*/ 2899745 w 7229348"/>
                <a:gd name="connsiteY2320" fmla="*/ 1913798 h 4970575"/>
                <a:gd name="connsiteX2321" fmla="*/ 2813663 w 7229348"/>
                <a:gd name="connsiteY2321" fmla="*/ 1901121 h 4970575"/>
                <a:gd name="connsiteX2322" fmla="*/ 2813663 w 7229348"/>
                <a:gd name="connsiteY2322" fmla="*/ 1901121 h 4970575"/>
                <a:gd name="connsiteX2323" fmla="*/ 2878573 w 7229348"/>
                <a:gd name="connsiteY2323" fmla="*/ 1927744 h 4970575"/>
                <a:gd name="connsiteX2324" fmla="*/ 2612340 w 7229348"/>
                <a:gd name="connsiteY2324" fmla="*/ 2172678 h 4970575"/>
                <a:gd name="connsiteX2325" fmla="*/ 2628694 w 7229348"/>
                <a:gd name="connsiteY2325" fmla="*/ 2129574 h 4970575"/>
                <a:gd name="connsiteX2326" fmla="*/ 2795661 w 7229348"/>
                <a:gd name="connsiteY2326" fmla="*/ 1910882 h 4970575"/>
                <a:gd name="connsiteX2327" fmla="*/ 2813663 w 7229348"/>
                <a:gd name="connsiteY2327" fmla="*/ 1900740 h 4970575"/>
                <a:gd name="connsiteX2328" fmla="*/ 1383229 w 7229348"/>
                <a:gd name="connsiteY2328" fmla="*/ 1880709 h 4970575"/>
                <a:gd name="connsiteX2329" fmla="*/ 1414290 w 7229348"/>
                <a:gd name="connsiteY2329" fmla="*/ 2139209 h 4970575"/>
                <a:gd name="connsiteX2330" fmla="*/ 1286371 w 7229348"/>
                <a:gd name="connsiteY2330" fmla="*/ 2139209 h 4970575"/>
                <a:gd name="connsiteX2331" fmla="*/ 1269129 w 7229348"/>
                <a:gd name="connsiteY2331" fmla="*/ 2128813 h 4970575"/>
                <a:gd name="connsiteX2332" fmla="*/ 1155029 w 7229348"/>
                <a:gd name="connsiteY2332" fmla="*/ 1946634 h 4970575"/>
                <a:gd name="connsiteX2333" fmla="*/ 2209187 w 7229348"/>
                <a:gd name="connsiteY2333" fmla="*/ 1879061 h 4970575"/>
                <a:gd name="connsiteX2334" fmla="*/ 2238979 w 7229348"/>
                <a:gd name="connsiteY2334" fmla="*/ 1887809 h 4970575"/>
                <a:gd name="connsiteX2335" fmla="*/ 2082789 w 7229348"/>
                <a:gd name="connsiteY2335" fmla="*/ 1920898 h 4970575"/>
                <a:gd name="connsiteX2336" fmla="*/ 2209567 w 7229348"/>
                <a:gd name="connsiteY2336" fmla="*/ 1879061 h 4970575"/>
                <a:gd name="connsiteX2337" fmla="*/ 1407064 w 7229348"/>
                <a:gd name="connsiteY2337" fmla="*/ 1877794 h 4970575"/>
                <a:gd name="connsiteX2338" fmla="*/ 1450675 w 7229348"/>
                <a:gd name="connsiteY2338" fmla="*/ 1877794 h 4970575"/>
                <a:gd name="connsiteX2339" fmla="*/ 1433941 w 7229348"/>
                <a:gd name="connsiteY2339" fmla="*/ 2079370 h 4970575"/>
                <a:gd name="connsiteX2340" fmla="*/ 1425574 w 7229348"/>
                <a:gd name="connsiteY2340" fmla="*/ 2080891 h 4970575"/>
                <a:gd name="connsiteX2341" fmla="*/ 1407064 w 7229348"/>
                <a:gd name="connsiteY2341" fmla="*/ 1878047 h 4970575"/>
                <a:gd name="connsiteX2342" fmla="*/ 2862219 w 7229348"/>
                <a:gd name="connsiteY2342" fmla="*/ 1870567 h 4970575"/>
                <a:gd name="connsiteX2343" fmla="*/ 2901520 w 7229348"/>
                <a:gd name="connsiteY2343" fmla="*/ 1876526 h 4970575"/>
                <a:gd name="connsiteX2344" fmla="*/ 2956542 w 7229348"/>
                <a:gd name="connsiteY2344" fmla="*/ 1877413 h 4970575"/>
                <a:gd name="connsiteX2345" fmla="*/ 2901520 w 7229348"/>
                <a:gd name="connsiteY2345" fmla="*/ 1876399 h 4970575"/>
                <a:gd name="connsiteX2346" fmla="*/ 2134388 w 7229348"/>
                <a:gd name="connsiteY2346" fmla="*/ 1857889 h 4970575"/>
                <a:gd name="connsiteX2347" fmla="*/ 2185099 w 7229348"/>
                <a:gd name="connsiteY2347" fmla="*/ 1863975 h 4970575"/>
                <a:gd name="connsiteX2348" fmla="*/ 2110174 w 7229348"/>
                <a:gd name="connsiteY2348" fmla="*/ 1889330 h 4970575"/>
                <a:gd name="connsiteX2349" fmla="*/ 2075056 w 7229348"/>
                <a:gd name="connsiteY2349" fmla="*/ 1926349 h 4970575"/>
                <a:gd name="connsiteX2350" fmla="*/ 2124626 w 7229348"/>
                <a:gd name="connsiteY2350" fmla="*/ 1927110 h 4970575"/>
                <a:gd name="connsiteX2351" fmla="*/ 2244558 w 7229348"/>
                <a:gd name="connsiteY2351" fmla="*/ 1910249 h 4970575"/>
                <a:gd name="connsiteX2352" fmla="*/ 2292606 w 7229348"/>
                <a:gd name="connsiteY2352" fmla="*/ 1936618 h 4970575"/>
                <a:gd name="connsiteX2353" fmla="*/ 2338753 w 7229348"/>
                <a:gd name="connsiteY2353" fmla="*/ 2136293 h 4970575"/>
                <a:gd name="connsiteX2354" fmla="*/ 2278534 w 7229348"/>
                <a:gd name="connsiteY2354" fmla="*/ 2120573 h 4970575"/>
                <a:gd name="connsiteX2355" fmla="*/ 2309975 w 7229348"/>
                <a:gd name="connsiteY2355" fmla="*/ 2089639 h 4970575"/>
                <a:gd name="connsiteX2356" fmla="*/ 2325696 w 7229348"/>
                <a:gd name="connsiteY2356" fmla="*/ 2051606 h 4970575"/>
                <a:gd name="connsiteX2357" fmla="*/ 2304397 w 7229348"/>
                <a:gd name="connsiteY2357" fmla="*/ 2022193 h 4970575"/>
                <a:gd name="connsiteX2358" fmla="*/ 2130331 w 7229348"/>
                <a:gd name="connsiteY2358" fmla="*/ 2001782 h 4970575"/>
                <a:gd name="connsiteX2359" fmla="*/ 2106750 w 7229348"/>
                <a:gd name="connsiteY2359" fmla="*/ 2017503 h 4970575"/>
                <a:gd name="connsiteX2360" fmla="*/ 2123865 w 7229348"/>
                <a:gd name="connsiteY2360" fmla="*/ 2072017 h 4970575"/>
                <a:gd name="connsiteX2361" fmla="*/ 2144277 w 7229348"/>
                <a:gd name="connsiteY2361" fmla="*/ 2080004 h 4970575"/>
                <a:gd name="connsiteX2362" fmla="*/ 1889834 w 7229348"/>
                <a:gd name="connsiteY2362" fmla="*/ 2080004 h 4970575"/>
                <a:gd name="connsiteX2363" fmla="*/ 1903526 w 7229348"/>
                <a:gd name="connsiteY2363" fmla="*/ 1994176 h 4970575"/>
                <a:gd name="connsiteX2364" fmla="*/ 1985170 w 7229348"/>
                <a:gd name="connsiteY2364" fmla="*/ 1997471 h 4970575"/>
                <a:gd name="connsiteX2365" fmla="*/ 1991890 w 7229348"/>
                <a:gd name="connsiteY2365" fmla="*/ 1975919 h 4970575"/>
                <a:gd name="connsiteX2366" fmla="*/ 1971605 w 7229348"/>
                <a:gd name="connsiteY2366" fmla="*/ 1968059 h 4970575"/>
                <a:gd name="connsiteX2367" fmla="*/ 1914302 w 7229348"/>
                <a:gd name="connsiteY2367" fmla="*/ 1976553 h 4970575"/>
                <a:gd name="connsiteX2368" fmla="*/ 2134388 w 7229348"/>
                <a:gd name="connsiteY2368" fmla="*/ 1858270 h 4970575"/>
                <a:gd name="connsiteX2369" fmla="*/ 2522454 w 7229348"/>
                <a:gd name="connsiteY2369" fmla="*/ 1857889 h 4970575"/>
                <a:gd name="connsiteX2370" fmla="*/ 2618425 w 7229348"/>
                <a:gd name="connsiteY2370" fmla="*/ 1922546 h 4970575"/>
                <a:gd name="connsiteX2371" fmla="*/ 2731638 w 7229348"/>
                <a:gd name="connsiteY2371" fmla="*/ 1944225 h 4970575"/>
                <a:gd name="connsiteX2372" fmla="*/ 2592182 w 7229348"/>
                <a:gd name="connsiteY2372" fmla="*/ 2141364 h 4970575"/>
                <a:gd name="connsiteX2373" fmla="*/ 2521821 w 7229348"/>
                <a:gd name="connsiteY2373" fmla="*/ 1857889 h 4970575"/>
                <a:gd name="connsiteX2374" fmla="*/ 4120995 w 7229348"/>
                <a:gd name="connsiteY2374" fmla="*/ 1843183 h 4970575"/>
                <a:gd name="connsiteX2375" fmla="*/ 4120995 w 7229348"/>
                <a:gd name="connsiteY2375" fmla="*/ 1845972 h 4970575"/>
                <a:gd name="connsiteX2376" fmla="*/ 4115163 w 7229348"/>
                <a:gd name="connsiteY2376" fmla="*/ 1874751 h 4970575"/>
                <a:gd name="connsiteX2377" fmla="*/ 4115163 w 7229348"/>
                <a:gd name="connsiteY2377" fmla="*/ 1875638 h 4970575"/>
                <a:gd name="connsiteX2378" fmla="*/ 4113135 w 7229348"/>
                <a:gd name="connsiteY2378" fmla="*/ 1880329 h 4970575"/>
                <a:gd name="connsiteX2379" fmla="*/ 4113135 w 7229348"/>
                <a:gd name="connsiteY2379" fmla="*/ 1881090 h 4970575"/>
                <a:gd name="connsiteX2380" fmla="*/ 4111106 w 7229348"/>
                <a:gd name="connsiteY2380" fmla="*/ 1884513 h 4970575"/>
                <a:gd name="connsiteX2381" fmla="*/ 4083723 w 7229348"/>
                <a:gd name="connsiteY2381" fmla="*/ 1925462 h 4970575"/>
                <a:gd name="connsiteX2382" fmla="*/ 4081187 w 7229348"/>
                <a:gd name="connsiteY2382" fmla="*/ 1928251 h 4970575"/>
                <a:gd name="connsiteX2383" fmla="*/ 4079032 w 7229348"/>
                <a:gd name="connsiteY2383" fmla="*/ 1931420 h 4970575"/>
                <a:gd name="connsiteX2384" fmla="*/ 4074468 w 7229348"/>
                <a:gd name="connsiteY2384" fmla="*/ 1936491 h 4970575"/>
                <a:gd name="connsiteX2385" fmla="*/ 4070411 w 7229348"/>
                <a:gd name="connsiteY2385" fmla="*/ 1940041 h 4970575"/>
                <a:gd name="connsiteX2386" fmla="*/ 4066861 w 7229348"/>
                <a:gd name="connsiteY2386" fmla="*/ 1943972 h 4970575"/>
                <a:gd name="connsiteX2387" fmla="*/ 4024518 w 7229348"/>
                <a:gd name="connsiteY2387" fmla="*/ 1982005 h 4970575"/>
                <a:gd name="connsiteX2388" fmla="*/ 4011840 w 7229348"/>
                <a:gd name="connsiteY2388" fmla="*/ 1991259 h 4970575"/>
                <a:gd name="connsiteX2389" fmla="*/ 3958212 w 7229348"/>
                <a:gd name="connsiteY2389" fmla="*/ 2022701 h 4970575"/>
                <a:gd name="connsiteX2390" fmla="*/ 3955551 w 7229348"/>
                <a:gd name="connsiteY2390" fmla="*/ 2023968 h 4970575"/>
                <a:gd name="connsiteX2391" fmla="*/ 3953269 w 7229348"/>
                <a:gd name="connsiteY2391" fmla="*/ 2025236 h 4970575"/>
                <a:gd name="connsiteX2392" fmla="*/ 3940591 w 7229348"/>
                <a:gd name="connsiteY2392" fmla="*/ 2030941 h 4970575"/>
                <a:gd name="connsiteX2393" fmla="*/ 3939450 w 7229348"/>
                <a:gd name="connsiteY2393" fmla="*/ 2030941 h 4970575"/>
                <a:gd name="connsiteX2394" fmla="*/ 3939450 w 7229348"/>
                <a:gd name="connsiteY2394" fmla="*/ 2030941 h 4970575"/>
                <a:gd name="connsiteX2395" fmla="*/ 3875681 w 7229348"/>
                <a:gd name="connsiteY2395" fmla="*/ 2049958 h 4970575"/>
                <a:gd name="connsiteX2396" fmla="*/ 3921954 w 7229348"/>
                <a:gd name="connsiteY2396" fmla="*/ 2037280 h 4970575"/>
                <a:gd name="connsiteX2397" fmla="*/ 3937928 w 7229348"/>
                <a:gd name="connsiteY2397" fmla="*/ 2029673 h 4970575"/>
                <a:gd name="connsiteX2398" fmla="*/ 3939070 w 7229348"/>
                <a:gd name="connsiteY2398" fmla="*/ 2029673 h 4970575"/>
                <a:gd name="connsiteX2399" fmla="*/ 3939070 w 7229348"/>
                <a:gd name="connsiteY2399" fmla="*/ 2029673 h 4970575"/>
                <a:gd name="connsiteX2400" fmla="*/ 3945789 w 7229348"/>
                <a:gd name="connsiteY2400" fmla="*/ 2027645 h 4970575"/>
                <a:gd name="connsiteX2401" fmla="*/ 3951621 w 7229348"/>
                <a:gd name="connsiteY2401" fmla="*/ 2024222 h 4970575"/>
                <a:gd name="connsiteX2402" fmla="*/ 3953902 w 7229348"/>
                <a:gd name="connsiteY2402" fmla="*/ 2023208 h 4970575"/>
                <a:gd name="connsiteX2403" fmla="*/ 3956564 w 7229348"/>
                <a:gd name="connsiteY2403" fmla="*/ 2021560 h 4970575"/>
                <a:gd name="connsiteX2404" fmla="*/ 3969242 w 7229348"/>
                <a:gd name="connsiteY2404" fmla="*/ 2015474 h 4970575"/>
                <a:gd name="connsiteX2405" fmla="*/ 4009684 w 7229348"/>
                <a:gd name="connsiteY2405" fmla="*/ 1990119 h 4970575"/>
                <a:gd name="connsiteX2406" fmla="*/ 4016150 w 7229348"/>
                <a:gd name="connsiteY2406" fmla="*/ 1986315 h 4970575"/>
                <a:gd name="connsiteX2407" fmla="*/ 4022362 w 7229348"/>
                <a:gd name="connsiteY2407" fmla="*/ 1980737 h 4970575"/>
                <a:gd name="connsiteX2408" fmla="*/ 4057100 w 7229348"/>
                <a:gd name="connsiteY2408" fmla="*/ 1951705 h 4970575"/>
                <a:gd name="connsiteX2409" fmla="*/ 4064960 w 7229348"/>
                <a:gd name="connsiteY2409" fmla="*/ 1943338 h 4970575"/>
                <a:gd name="connsiteX2410" fmla="*/ 4069143 w 7229348"/>
                <a:gd name="connsiteY2410" fmla="*/ 1939661 h 4970575"/>
                <a:gd name="connsiteX2411" fmla="*/ 4072566 w 7229348"/>
                <a:gd name="connsiteY2411" fmla="*/ 1935858 h 4970575"/>
                <a:gd name="connsiteX2412" fmla="*/ 4075356 w 7229348"/>
                <a:gd name="connsiteY2412" fmla="*/ 1933449 h 4970575"/>
                <a:gd name="connsiteX2413" fmla="*/ 4077130 w 7229348"/>
                <a:gd name="connsiteY2413" fmla="*/ 1930787 h 4970575"/>
                <a:gd name="connsiteX2414" fmla="*/ 4079666 w 7229348"/>
                <a:gd name="connsiteY2414" fmla="*/ 1927871 h 4970575"/>
                <a:gd name="connsiteX2415" fmla="*/ 4081821 w 7229348"/>
                <a:gd name="connsiteY2415" fmla="*/ 1924828 h 4970575"/>
                <a:gd name="connsiteX2416" fmla="*/ 4090822 w 7229348"/>
                <a:gd name="connsiteY2416" fmla="*/ 1914179 h 4970575"/>
                <a:gd name="connsiteX2417" fmla="*/ 4109205 w 7229348"/>
                <a:gd name="connsiteY2417" fmla="*/ 1883498 h 4970575"/>
                <a:gd name="connsiteX2418" fmla="*/ 4111360 w 7229348"/>
                <a:gd name="connsiteY2418" fmla="*/ 1880329 h 4970575"/>
                <a:gd name="connsiteX2419" fmla="*/ 4111360 w 7229348"/>
                <a:gd name="connsiteY2419" fmla="*/ 1879315 h 4970575"/>
                <a:gd name="connsiteX2420" fmla="*/ 4112755 w 7229348"/>
                <a:gd name="connsiteY2420" fmla="*/ 1877286 h 4970575"/>
                <a:gd name="connsiteX2421" fmla="*/ 4113389 w 7229348"/>
                <a:gd name="connsiteY2421" fmla="*/ 1874624 h 4970575"/>
                <a:gd name="connsiteX2422" fmla="*/ 4113389 w 7229348"/>
                <a:gd name="connsiteY2422" fmla="*/ 1873990 h 4970575"/>
                <a:gd name="connsiteX2423" fmla="*/ 4119347 w 7229348"/>
                <a:gd name="connsiteY2423" fmla="*/ 1845212 h 4970575"/>
                <a:gd name="connsiteX2424" fmla="*/ 4119347 w 7229348"/>
                <a:gd name="connsiteY2424" fmla="*/ 1844578 h 4970575"/>
                <a:gd name="connsiteX2425" fmla="*/ 4119347 w 7229348"/>
                <a:gd name="connsiteY2425" fmla="*/ 1842169 h 4970575"/>
                <a:gd name="connsiteX2426" fmla="*/ 3139102 w 7229348"/>
                <a:gd name="connsiteY2426" fmla="*/ 1843183 h 4970575"/>
                <a:gd name="connsiteX2427" fmla="*/ 3121987 w 7229348"/>
                <a:gd name="connsiteY2427" fmla="*/ 1854213 h 4970575"/>
                <a:gd name="connsiteX2428" fmla="*/ 3121987 w 7229348"/>
                <a:gd name="connsiteY2428" fmla="*/ 1854213 h 4970575"/>
                <a:gd name="connsiteX2429" fmla="*/ 3138975 w 7229348"/>
                <a:gd name="connsiteY2429" fmla="*/ 1843183 h 4970575"/>
                <a:gd name="connsiteX2430" fmla="*/ 2891124 w 7229348"/>
                <a:gd name="connsiteY2430" fmla="*/ 1821124 h 4970575"/>
                <a:gd name="connsiteX2431" fmla="*/ 2909761 w 7229348"/>
                <a:gd name="connsiteY2431" fmla="*/ 1824674 h 4970575"/>
                <a:gd name="connsiteX2432" fmla="*/ 2911916 w 7229348"/>
                <a:gd name="connsiteY2432" fmla="*/ 1824674 h 4970575"/>
                <a:gd name="connsiteX2433" fmla="*/ 2929031 w 7229348"/>
                <a:gd name="connsiteY2433" fmla="*/ 1835703 h 4970575"/>
                <a:gd name="connsiteX2434" fmla="*/ 2912043 w 7229348"/>
                <a:gd name="connsiteY2434" fmla="*/ 1824674 h 4970575"/>
                <a:gd name="connsiteX2435" fmla="*/ 2912043 w 7229348"/>
                <a:gd name="connsiteY2435" fmla="*/ 1824674 h 4970575"/>
                <a:gd name="connsiteX2436" fmla="*/ 2909887 w 7229348"/>
                <a:gd name="connsiteY2436" fmla="*/ 1824674 h 4970575"/>
                <a:gd name="connsiteX2437" fmla="*/ 2892266 w 7229348"/>
                <a:gd name="connsiteY2437" fmla="*/ 1821124 h 4970575"/>
                <a:gd name="connsiteX2438" fmla="*/ 3204645 w 7229348"/>
                <a:gd name="connsiteY2438" fmla="*/ 1819983 h 4970575"/>
                <a:gd name="connsiteX2439" fmla="*/ 3193363 w 7229348"/>
                <a:gd name="connsiteY2439" fmla="*/ 1827716 h 4970575"/>
                <a:gd name="connsiteX2440" fmla="*/ 3156343 w 7229348"/>
                <a:gd name="connsiteY2440" fmla="*/ 1840394 h 4970575"/>
                <a:gd name="connsiteX2441" fmla="*/ 3193490 w 7229348"/>
                <a:gd name="connsiteY2441" fmla="*/ 1827716 h 4970575"/>
                <a:gd name="connsiteX2442" fmla="*/ 3204645 w 7229348"/>
                <a:gd name="connsiteY2442" fmla="*/ 1819856 h 4970575"/>
                <a:gd name="connsiteX2443" fmla="*/ 3115901 w 7229348"/>
                <a:gd name="connsiteY2443" fmla="*/ 1816560 h 4970575"/>
                <a:gd name="connsiteX2444" fmla="*/ 2989123 w 7229348"/>
                <a:gd name="connsiteY2444" fmla="*/ 1833295 h 4970575"/>
                <a:gd name="connsiteX2445" fmla="*/ 3116915 w 7229348"/>
                <a:gd name="connsiteY2445" fmla="*/ 1816560 h 4970575"/>
                <a:gd name="connsiteX2446" fmla="*/ 2853091 w 7229348"/>
                <a:gd name="connsiteY2446" fmla="*/ 1815672 h 4970575"/>
                <a:gd name="connsiteX2447" fmla="*/ 2854612 w 7229348"/>
                <a:gd name="connsiteY2447" fmla="*/ 1815672 h 4970575"/>
                <a:gd name="connsiteX2448" fmla="*/ 2856007 w 7229348"/>
                <a:gd name="connsiteY2448" fmla="*/ 1815672 h 4970575"/>
                <a:gd name="connsiteX2449" fmla="*/ 2871728 w 7229348"/>
                <a:gd name="connsiteY2449" fmla="*/ 1819095 h 4970575"/>
                <a:gd name="connsiteX2450" fmla="*/ 2879588 w 7229348"/>
                <a:gd name="connsiteY2450" fmla="*/ 1819095 h 4970575"/>
                <a:gd name="connsiteX2451" fmla="*/ 2887321 w 7229348"/>
                <a:gd name="connsiteY2451" fmla="*/ 1819095 h 4970575"/>
                <a:gd name="connsiteX2452" fmla="*/ 2881109 w 7229348"/>
                <a:gd name="connsiteY2452" fmla="*/ 1819095 h 4970575"/>
                <a:gd name="connsiteX2453" fmla="*/ 2879588 w 7229348"/>
                <a:gd name="connsiteY2453" fmla="*/ 1819095 h 4970575"/>
                <a:gd name="connsiteX2454" fmla="*/ 2856007 w 7229348"/>
                <a:gd name="connsiteY2454" fmla="*/ 1815165 h 4970575"/>
                <a:gd name="connsiteX2455" fmla="*/ 2853091 w 7229348"/>
                <a:gd name="connsiteY2455" fmla="*/ 1815165 h 4970575"/>
                <a:gd name="connsiteX2456" fmla="*/ 4513880 w 7229348"/>
                <a:gd name="connsiteY2456" fmla="*/ 1809460 h 4970575"/>
                <a:gd name="connsiteX2457" fmla="*/ 4551913 w 7229348"/>
                <a:gd name="connsiteY2457" fmla="*/ 1837732 h 4970575"/>
                <a:gd name="connsiteX2458" fmla="*/ 4524149 w 7229348"/>
                <a:gd name="connsiteY2458" fmla="*/ 1887428 h 4970575"/>
                <a:gd name="connsiteX2459" fmla="*/ 4513373 w 7229348"/>
                <a:gd name="connsiteY2459" fmla="*/ 1809460 h 4970575"/>
                <a:gd name="connsiteX2460" fmla="*/ 3616673 w 7229348"/>
                <a:gd name="connsiteY2460" fmla="*/ 1786006 h 4970575"/>
                <a:gd name="connsiteX2461" fmla="*/ 3617814 w 7229348"/>
                <a:gd name="connsiteY2461" fmla="*/ 1809080 h 4970575"/>
                <a:gd name="connsiteX2462" fmla="*/ 3621365 w 7229348"/>
                <a:gd name="connsiteY2462" fmla="*/ 1802868 h 4970575"/>
                <a:gd name="connsiteX2463" fmla="*/ 3617814 w 7229348"/>
                <a:gd name="connsiteY2463" fmla="*/ 1809080 h 4970575"/>
                <a:gd name="connsiteX2464" fmla="*/ 3617054 w 7229348"/>
                <a:gd name="connsiteY2464" fmla="*/ 1785499 h 4970575"/>
                <a:gd name="connsiteX2465" fmla="*/ 2666981 w 7229348"/>
                <a:gd name="connsiteY2465" fmla="*/ 1758369 h 4970575"/>
                <a:gd name="connsiteX2466" fmla="*/ 2677884 w 7229348"/>
                <a:gd name="connsiteY2466" fmla="*/ 1772061 h 4970575"/>
                <a:gd name="connsiteX2467" fmla="*/ 2667235 w 7229348"/>
                <a:gd name="connsiteY2467" fmla="*/ 1758369 h 4970575"/>
                <a:gd name="connsiteX2468" fmla="*/ 2756486 w 7229348"/>
                <a:gd name="connsiteY2468" fmla="*/ 1751396 h 4970575"/>
                <a:gd name="connsiteX2469" fmla="*/ 2774869 w 7229348"/>
                <a:gd name="connsiteY2469" fmla="*/ 1760778 h 4970575"/>
                <a:gd name="connsiteX2470" fmla="*/ 2779940 w 7229348"/>
                <a:gd name="connsiteY2470" fmla="*/ 1761792 h 4970575"/>
                <a:gd name="connsiteX2471" fmla="*/ 2856007 w 7229348"/>
                <a:gd name="connsiteY2471" fmla="*/ 1779161 h 4970575"/>
                <a:gd name="connsiteX2472" fmla="*/ 2890617 w 7229348"/>
                <a:gd name="connsiteY2472" fmla="*/ 1784738 h 4970575"/>
                <a:gd name="connsiteX2473" fmla="*/ 2781081 w 7229348"/>
                <a:gd name="connsiteY2473" fmla="*/ 1762045 h 4970575"/>
                <a:gd name="connsiteX2474" fmla="*/ 2775757 w 7229348"/>
                <a:gd name="connsiteY2474" fmla="*/ 1760778 h 4970575"/>
                <a:gd name="connsiteX2475" fmla="*/ 2757628 w 7229348"/>
                <a:gd name="connsiteY2475" fmla="*/ 1751650 h 4970575"/>
                <a:gd name="connsiteX2476" fmla="*/ 3664596 w 7229348"/>
                <a:gd name="connsiteY2476" fmla="*/ 1739606 h 4970575"/>
                <a:gd name="connsiteX2477" fmla="*/ 3663835 w 7229348"/>
                <a:gd name="connsiteY2477" fmla="*/ 1739606 h 4970575"/>
                <a:gd name="connsiteX2478" fmla="*/ 3662820 w 7229348"/>
                <a:gd name="connsiteY2478" fmla="*/ 1740873 h 4970575"/>
                <a:gd name="connsiteX2479" fmla="*/ 3655087 w 7229348"/>
                <a:gd name="connsiteY2479" fmla="*/ 1747720 h 4970575"/>
                <a:gd name="connsiteX2480" fmla="*/ 3650650 w 7229348"/>
                <a:gd name="connsiteY2480" fmla="*/ 1754439 h 4970575"/>
                <a:gd name="connsiteX2481" fmla="*/ 3663328 w 7229348"/>
                <a:gd name="connsiteY2481" fmla="*/ 1740873 h 4970575"/>
                <a:gd name="connsiteX2482" fmla="*/ 3664342 w 7229348"/>
                <a:gd name="connsiteY2482" fmla="*/ 1739859 h 4970575"/>
                <a:gd name="connsiteX2483" fmla="*/ 3665102 w 7229348"/>
                <a:gd name="connsiteY2483" fmla="*/ 1739225 h 4970575"/>
                <a:gd name="connsiteX2484" fmla="*/ 2539570 w 7229348"/>
                <a:gd name="connsiteY2484" fmla="*/ 1734535 h 4970575"/>
                <a:gd name="connsiteX2485" fmla="*/ 2780447 w 7229348"/>
                <a:gd name="connsiteY2485" fmla="*/ 1891612 h 4970575"/>
                <a:gd name="connsiteX2486" fmla="*/ 2595986 w 7229348"/>
                <a:gd name="connsiteY2486" fmla="*/ 1888443 h 4970575"/>
                <a:gd name="connsiteX2487" fmla="*/ 2539443 w 7229348"/>
                <a:gd name="connsiteY2487" fmla="*/ 1734535 h 4970575"/>
                <a:gd name="connsiteX2488" fmla="*/ 2656712 w 7229348"/>
                <a:gd name="connsiteY2488" fmla="*/ 1733901 h 4970575"/>
                <a:gd name="connsiteX2489" fmla="*/ 2659882 w 7229348"/>
                <a:gd name="connsiteY2489" fmla="*/ 1742141 h 4970575"/>
                <a:gd name="connsiteX2490" fmla="*/ 2661149 w 7229348"/>
                <a:gd name="connsiteY2490" fmla="*/ 1745438 h 4970575"/>
                <a:gd name="connsiteX2491" fmla="*/ 2656712 w 7229348"/>
                <a:gd name="connsiteY2491" fmla="*/ 1733901 h 4970575"/>
                <a:gd name="connsiteX2492" fmla="*/ 3277923 w 7229348"/>
                <a:gd name="connsiteY2492" fmla="*/ 1718434 h 4970575"/>
                <a:gd name="connsiteX2493" fmla="*/ 3284008 w 7229348"/>
                <a:gd name="connsiteY2493" fmla="*/ 1720969 h 4970575"/>
                <a:gd name="connsiteX2494" fmla="*/ 3284008 w 7229348"/>
                <a:gd name="connsiteY2494" fmla="*/ 1720969 h 4970575"/>
                <a:gd name="connsiteX2495" fmla="*/ 3269176 w 7229348"/>
                <a:gd name="connsiteY2495" fmla="*/ 1748734 h 4970575"/>
                <a:gd name="connsiteX2496" fmla="*/ 3269176 w 7229348"/>
                <a:gd name="connsiteY2496" fmla="*/ 1748734 h 4970575"/>
                <a:gd name="connsiteX2497" fmla="*/ 3251047 w 7229348"/>
                <a:gd name="connsiteY2497" fmla="*/ 1783724 h 4970575"/>
                <a:gd name="connsiteX2498" fmla="*/ 3240524 w 7229348"/>
                <a:gd name="connsiteY2498" fmla="*/ 1778780 h 4970575"/>
                <a:gd name="connsiteX2499" fmla="*/ 3251047 w 7229348"/>
                <a:gd name="connsiteY2499" fmla="*/ 1783851 h 4970575"/>
                <a:gd name="connsiteX2500" fmla="*/ 3251047 w 7229348"/>
                <a:gd name="connsiteY2500" fmla="*/ 1783851 h 4970575"/>
                <a:gd name="connsiteX2501" fmla="*/ 3269303 w 7229348"/>
                <a:gd name="connsiteY2501" fmla="*/ 1749114 h 4970575"/>
                <a:gd name="connsiteX2502" fmla="*/ 3269303 w 7229348"/>
                <a:gd name="connsiteY2502" fmla="*/ 1749114 h 4970575"/>
                <a:gd name="connsiteX2503" fmla="*/ 3269303 w 7229348"/>
                <a:gd name="connsiteY2503" fmla="*/ 1749114 h 4970575"/>
                <a:gd name="connsiteX2504" fmla="*/ 3284389 w 7229348"/>
                <a:gd name="connsiteY2504" fmla="*/ 1721350 h 4970575"/>
                <a:gd name="connsiteX2505" fmla="*/ 3284389 w 7229348"/>
                <a:gd name="connsiteY2505" fmla="*/ 1721350 h 4970575"/>
                <a:gd name="connsiteX2506" fmla="*/ 3278684 w 7229348"/>
                <a:gd name="connsiteY2506" fmla="*/ 1718814 h 4970575"/>
                <a:gd name="connsiteX2507" fmla="*/ 4423741 w 7229348"/>
                <a:gd name="connsiteY2507" fmla="*/ 1716152 h 4970575"/>
                <a:gd name="connsiteX2508" fmla="*/ 4423741 w 7229348"/>
                <a:gd name="connsiteY2508" fmla="*/ 1716152 h 4970575"/>
                <a:gd name="connsiteX2509" fmla="*/ 4477368 w 7229348"/>
                <a:gd name="connsiteY2509" fmla="*/ 1734661 h 4970575"/>
                <a:gd name="connsiteX2510" fmla="*/ 4490933 w 7229348"/>
                <a:gd name="connsiteY2510" fmla="*/ 1759003 h 4970575"/>
                <a:gd name="connsiteX2511" fmla="*/ 4513246 w 7229348"/>
                <a:gd name="connsiteY2511" fmla="*/ 1941309 h 4970575"/>
                <a:gd name="connsiteX2512" fmla="*/ 4503357 w 7229348"/>
                <a:gd name="connsiteY2512" fmla="*/ 1959945 h 4970575"/>
                <a:gd name="connsiteX2513" fmla="*/ 4319403 w 7229348"/>
                <a:gd name="connsiteY2513" fmla="*/ 2146689 h 4970575"/>
                <a:gd name="connsiteX2514" fmla="*/ 4201499 w 7229348"/>
                <a:gd name="connsiteY2514" fmla="*/ 2123108 h 4970575"/>
                <a:gd name="connsiteX2515" fmla="*/ 4278961 w 7229348"/>
                <a:gd name="connsiteY2515" fmla="*/ 1873483 h 4970575"/>
                <a:gd name="connsiteX2516" fmla="*/ 4439968 w 7229348"/>
                <a:gd name="connsiteY2516" fmla="*/ 1932181 h 4970575"/>
                <a:gd name="connsiteX2517" fmla="*/ 4443898 w 7229348"/>
                <a:gd name="connsiteY2517" fmla="*/ 1922166 h 4970575"/>
                <a:gd name="connsiteX2518" fmla="*/ 4331193 w 7229348"/>
                <a:gd name="connsiteY2518" fmla="*/ 1867905 h 4970575"/>
                <a:gd name="connsiteX2519" fmla="*/ 4346533 w 7229348"/>
                <a:gd name="connsiteY2519" fmla="*/ 1735169 h 4970575"/>
                <a:gd name="connsiteX2520" fmla="*/ 4366945 w 7229348"/>
                <a:gd name="connsiteY2520" fmla="*/ 1717673 h 4970575"/>
                <a:gd name="connsiteX2521" fmla="*/ 4423741 w 7229348"/>
                <a:gd name="connsiteY2521" fmla="*/ 1715772 h 4970575"/>
                <a:gd name="connsiteX2522" fmla="*/ 2628314 w 7229348"/>
                <a:gd name="connsiteY2522" fmla="*/ 1703474 h 4970575"/>
                <a:gd name="connsiteX2523" fmla="*/ 2640104 w 7229348"/>
                <a:gd name="connsiteY2523" fmla="*/ 1751776 h 4970575"/>
                <a:gd name="connsiteX2524" fmla="*/ 2628567 w 7229348"/>
                <a:gd name="connsiteY2524" fmla="*/ 1703474 h 4970575"/>
                <a:gd name="connsiteX2525" fmla="*/ 3710616 w 7229348"/>
                <a:gd name="connsiteY2525" fmla="*/ 1700812 h 4970575"/>
                <a:gd name="connsiteX2526" fmla="*/ 3710616 w 7229348"/>
                <a:gd name="connsiteY2526" fmla="*/ 1700812 h 4970575"/>
                <a:gd name="connsiteX2527" fmla="*/ 3710616 w 7229348"/>
                <a:gd name="connsiteY2527" fmla="*/ 1700812 h 4970575"/>
                <a:gd name="connsiteX2528" fmla="*/ 3710616 w 7229348"/>
                <a:gd name="connsiteY2528" fmla="*/ 1700812 h 4970575"/>
                <a:gd name="connsiteX2529" fmla="*/ 3705291 w 7229348"/>
                <a:gd name="connsiteY2529" fmla="*/ 1703347 h 4970575"/>
                <a:gd name="connsiteX2530" fmla="*/ 3696417 w 7229348"/>
                <a:gd name="connsiteY2530" fmla="*/ 1711207 h 4970575"/>
                <a:gd name="connsiteX2531" fmla="*/ 3710616 w 7229348"/>
                <a:gd name="connsiteY2531" fmla="*/ 1700812 h 4970575"/>
                <a:gd name="connsiteX2532" fmla="*/ 3710616 w 7229348"/>
                <a:gd name="connsiteY2532" fmla="*/ 1700812 h 4970575"/>
                <a:gd name="connsiteX2533" fmla="*/ 3710616 w 7229348"/>
                <a:gd name="connsiteY2533" fmla="*/ 1700812 h 4970575"/>
                <a:gd name="connsiteX2534" fmla="*/ 4082455 w 7229348"/>
                <a:gd name="connsiteY2534" fmla="*/ 1698530 h 4970575"/>
                <a:gd name="connsiteX2535" fmla="*/ 4082455 w 7229348"/>
                <a:gd name="connsiteY2535" fmla="*/ 1698530 h 4970575"/>
                <a:gd name="connsiteX2536" fmla="*/ 4082455 w 7229348"/>
                <a:gd name="connsiteY2536" fmla="*/ 1698530 h 4970575"/>
                <a:gd name="connsiteX2537" fmla="*/ 4082455 w 7229348"/>
                <a:gd name="connsiteY2537" fmla="*/ 1698530 h 4970575"/>
                <a:gd name="connsiteX2538" fmla="*/ 4082455 w 7229348"/>
                <a:gd name="connsiteY2538" fmla="*/ 1698530 h 4970575"/>
                <a:gd name="connsiteX2539" fmla="*/ 4082455 w 7229348"/>
                <a:gd name="connsiteY2539" fmla="*/ 1698530 h 4970575"/>
                <a:gd name="connsiteX2540" fmla="*/ 4082455 w 7229348"/>
                <a:gd name="connsiteY2540" fmla="*/ 1698530 h 4970575"/>
                <a:gd name="connsiteX2541" fmla="*/ 4082455 w 7229348"/>
                <a:gd name="connsiteY2541" fmla="*/ 1698530 h 4970575"/>
                <a:gd name="connsiteX2542" fmla="*/ 4082455 w 7229348"/>
                <a:gd name="connsiteY2542" fmla="*/ 1698530 h 4970575"/>
                <a:gd name="connsiteX2543" fmla="*/ 4082455 w 7229348"/>
                <a:gd name="connsiteY2543" fmla="*/ 1698530 h 4970575"/>
                <a:gd name="connsiteX2544" fmla="*/ 4082455 w 7229348"/>
                <a:gd name="connsiteY2544" fmla="*/ 1698530 h 4970575"/>
                <a:gd name="connsiteX2545" fmla="*/ 4082455 w 7229348"/>
                <a:gd name="connsiteY2545" fmla="*/ 1698530 h 4970575"/>
                <a:gd name="connsiteX2546" fmla="*/ 4082455 w 7229348"/>
                <a:gd name="connsiteY2546" fmla="*/ 1698530 h 4970575"/>
                <a:gd name="connsiteX2547" fmla="*/ 4082455 w 7229348"/>
                <a:gd name="connsiteY2547" fmla="*/ 1698530 h 4970575"/>
                <a:gd name="connsiteX2548" fmla="*/ 4082455 w 7229348"/>
                <a:gd name="connsiteY2548" fmla="*/ 1698530 h 4970575"/>
                <a:gd name="connsiteX2549" fmla="*/ 4082455 w 7229348"/>
                <a:gd name="connsiteY2549" fmla="*/ 1698530 h 4970575"/>
                <a:gd name="connsiteX2550" fmla="*/ 4082455 w 7229348"/>
                <a:gd name="connsiteY2550" fmla="*/ 1698530 h 4970575"/>
                <a:gd name="connsiteX2551" fmla="*/ 4082455 w 7229348"/>
                <a:gd name="connsiteY2551" fmla="*/ 1698530 h 4970575"/>
                <a:gd name="connsiteX2552" fmla="*/ 4171200 w 7229348"/>
                <a:gd name="connsiteY2552" fmla="*/ 1685852 h 4970575"/>
                <a:gd name="connsiteX2553" fmla="*/ 4192878 w 7229348"/>
                <a:gd name="connsiteY2553" fmla="*/ 1805657 h 4970575"/>
                <a:gd name="connsiteX2554" fmla="*/ 4108445 w 7229348"/>
                <a:gd name="connsiteY2554" fmla="*/ 1763440 h 4970575"/>
                <a:gd name="connsiteX2555" fmla="*/ 4171833 w 7229348"/>
                <a:gd name="connsiteY2555" fmla="*/ 1685852 h 4970575"/>
                <a:gd name="connsiteX2556" fmla="*/ 2911916 w 7229348"/>
                <a:gd name="connsiteY2556" fmla="*/ 1682302 h 4970575"/>
                <a:gd name="connsiteX2557" fmla="*/ 2916734 w 7229348"/>
                <a:gd name="connsiteY2557" fmla="*/ 1760778 h 4970575"/>
                <a:gd name="connsiteX2558" fmla="*/ 2912170 w 7229348"/>
                <a:gd name="connsiteY2558" fmla="*/ 1682302 h 4970575"/>
                <a:gd name="connsiteX2559" fmla="*/ 4502090 w 7229348"/>
                <a:gd name="connsiteY2559" fmla="*/ 1676724 h 4970575"/>
                <a:gd name="connsiteX2560" fmla="*/ 4630009 w 7229348"/>
                <a:gd name="connsiteY2560" fmla="*/ 1734408 h 4970575"/>
                <a:gd name="connsiteX2561" fmla="*/ 4636727 w 7229348"/>
                <a:gd name="connsiteY2561" fmla="*/ 1760651 h 4970575"/>
                <a:gd name="connsiteX2562" fmla="*/ 4590327 w 7229348"/>
                <a:gd name="connsiteY2562" fmla="*/ 1835069 h 4970575"/>
                <a:gd name="connsiteX2563" fmla="*/ 4553307 w 7229348"/>
                <a:gd name="connsiteY2563" fmla="*/ 1817320 h 4970575"/>
                <a:gd name="connsiteX2564" fmla="*/ 4507034 w 7229348"/>
                <a:gd name="connsiteY2564" fmla="*/ 1744297 h 4970575"/>
                <a:gd name="connsiteX2565" fmla="*/ 4502090 w 7229348"/>
                <a:gd name="connsiteY2565" fmla="*/ 1676724 h 4970575"/>
                <a:gd name="connsiteX2566" fmla="*/ 4502090 w 7229348"/>
                <a:gd name="connsiteY2566" fmla="*/ 1676724 h 4970575"/>
                <a:gd name="connsiteX2567" fmla="*/ 4502090 w 7229348"/>
                <a:gd name="connsiteY2567" fmla="*/ 1676724 h 4970575"/>
                <a:gd name="connsiteX2568" fmla="*/ 3263344 w 7229348"/>
                <a:gd name="connsiteY2568" fmla="*/ 1662398 h 4970575"/>
                <a:gd name="connsiteX2569" fmla="*/ 3263344 w 7229348"/>
                <a:gd name="connsiteY2569" fmla="*/ 1665441 h 4970575"/>
                <a:gd name="connsiteX2570" fmla="*/ 3279065 w 7229348"/>
                <a:gd name="connsiteY2570" fmla="*/ 1679006 h 4970575"/>
                <a:gd name="connsiteX2571" fmla="*/ 3263344 w 7229348"/>
                <a:gd name="connsiteY2571" fmla="*/ 1662398 h 4970575"/>
                <a:gd name="connsiteX2572" fmla="*/ 3111210 w 7229348"/>
                <a:gd name="connsiteY2572" fmla="*/ 1662398 h 4970575"/>
                <a:gd name="connsiteX2573" fmla="*/ 2970741 w 7229348"/>
                <a:gd name="connsiteY2573" fmla="*/ 1673808 h 4970575"/>
                <a:gd name="connsiteX2574" fmla="*/ 3111210 w 7229348"/>
                <a:gd name="connsiteY2574" fmla="*/ 1662778 h 4970575"/>
                <a:gd name="connsiteX2575" fmla="*/ 3116789 w 7229348"/>
                <a:gd name="connsiteY2575" fmla="*/ 1705249 h 4970575"/>
                <a:gd name="connsiteX2576" fmla="*/ 3122874 w 7229348"/>
                <a:gd name="connsiteY2576" fmla="*/ 1752410 h 4970575"/>
                <a:gd name="connsiteX2577" fmla="*/ 3111337 w 7229348"/>
                <a:gd name="connsiteY2577" fmla="*/ 1662652 h 4970575"/>
                <a:gd name="connsiteX2578" fmla="*/ 3111337 w 7229348"/>
                <a:gd name="connsiteY2578" fmla="*/ 1662652 h 4970575"/>
                <a:gd name="connsiteX2579" fmla="*/ 3111337 w 7229348"/>
                <a:gd name="connsiteY2579" fmla="*/ 1662652 h 4970575"/>
                <a:gd name="connsiteX2580" fmla="*/ 3756509 w 7229348"/>
                <a:gd name="connsiteY2580" fmla="*/ 1660243 h 4970575"/>
                <a:gd name="connsiteX2581" fmla="*/ 3747255 w 7229348"/>
                <a:gd name="connsiteY2581" fmla="*/ 1663159 h 4970575"/>
                <a:gd name="connsiteX2582" fmla="*/ 3742944 w 7229348"/>
                <a:gd name="connsiteY2582" fmla="*/ 1665694 h 4970575"/>
                <a:gd name="connsiteX2583" fmla="*/ 3756509 w 7229348"/>
                <a:gd name="connsiteY2583" fmla="*/ 1660243 h 4970575"/>
                <a:gd name="connsiteX2584" fmla="*/ 4169298 w 7229348"/>
                <a:gd name="connsiteY2584" fmla="*/ 1659609 h 4970575"/>
                <a:gd name="connsiteX2585" fmla="*/ 4109078 w 7229348"/>
                <a:gd name="connsiteY2585" fmla="*/ 1737324 h 4970575"/>
                <a:gd name="connsiteX2586" fmla="*/ 4083723 w 7229348"/>
                <a:gd name="connsiteY2586" fmla="*/ 1699290 h 4970575"/>
                <a:gd name="connsiteX2587" fmla="*/ 4093738 w 7229348"/>
                <a:gd name="connsiteY2587" fmla="*/ 1697135 h 4970575"/>
                <a:gd name="connsiteX2588" fmla="*/ 4100458 w 7229348"/>
                <a:gd name="connsiteY2588" fmla="*/ 1694219 h 4970575"/>
                <a:gd name="connsiteX2589" fmla="*/ 4169298 w 7229348"/>
                <a:gd name="connsiteY2589" fmla="*/ 1660116 h 4970575"/>
                <a:gd name="connsiteX2590" fmla="*/ 3291362 w 7229348"/>
                <a:gd name="connsiteY2590" fmla="*/ 1659609 h 4970575"/>
                <a:gd name="connsiteX2591" fmla="*/ 3290728 w 7229348"/>
                <a:gd name="connsiteY2591" fmla="*/ 1664173 h 4970575"/>
                <a:gd name="connsiteX2592" fmla="*/ 3292122 w 7229348"/>
                <a:gd name="connsiteY2592" fmla="*/ 1661257 h 4970575"/>
                <a:gd name="connsiteX2593" fmla="*/ 3291362 w 7229348"/>
                <a:gd name="connsiteY2593" fmla="*/ 1659609 h 4970575"/>
                <a:gd name="connsiteX2594" fmla="*/ 3833464 w 7229348"/>
                <a:gd name="connsiteY2594" fmla="*/ 1657961 h 4970575"/>
                <a:gd name="connsiteX2595" fmla="*/ 3764496 w 7229348"/>
                <a:gd name="connsiteY2595" fmla="*/ 1673935 h 4970575"/>
                <a:gd name="connsiteX2596" fmla="*/ 3833337 w 7229348"/>
                <a:gd name="connsiteY2596" fmla="*/ 1658214 h 4970575"/>
                <a:gd name="connsiteX2597" fmla="*/ 3833337 w 7229348"/>
                <a:gd name="connsiteY2597" fmla="*/ 1658214 h 4970575"/>
                <a:gd name="connsiteX2598" fmla="*/ 4023503 w 7229348"/>
                <a:gd name="connsiteY2598" fmla="*/ 1656947 h 4970575"/>
                <a:gd name="connsiteX2599" fmla="*/ 4093612 w 7229348"/>
                <a:gd name="connsiteY2599" fmla="*/ 1663285 h 4970575"/>
                <a:gd name="connsiteX2600" fmla="*/ 4082835 w 7229348"/>
                <a:gd name="connsiteY2600" fmla="*/ 1698530 h 4970575"/>
                <a:gd name="connsiteX2601" fmla="*/ 4082835 w 7229348"/>
                <a:gd name="connsiteY2601" fmla="*/ 1698530 h 4970575"/>
                <a:gd name="connsiteX2602" fmla="*/ 4082835 w 7229348"/>
                <a:gd name="connsiteY2602" fmla="*/ 1698530 h 4970575"/>
                <a:gd name="connsiteX2603" fmla="*/ 4082835 w 7229348"/>
                <a:gd name="connsiteY2603" fmla="*/ 1698530 h 4970575"/>
                <a:gd name="connsiteX2604" fmla="*/ 4082835 w 7229348"/>
                <a:gd name="connsiteY2604" fmla="*/ 1698530 h 4970575"/>
                <a:gd name="connsiteX2605" fmla="*/ 4082835 w 7229348"/>
                <a:gd name="connsiteY2605" fmla="*/ 1698530 h 4970575"/>
                <a:gd name="connsiteX2606" fmla="*/ 4023503 w 7229348"/>
                <a:gd name="connsiteY2606" fmla="*/ 1656947 h 4970575"/>
                <a:gd name="connsiteX2607" fmla="*/ 3795303 w 7229348"/>
                <a:gd name="connsiteY2607" fmla="*/ 1650735 h 4970575"/>
                <a:gd name="connsiteX2608" fmla="*/ 3776794 w 7229348"/>
                <a:gd name="connsiteY2608" fmla="*/ 1652763 h 4970575"/>
                <a:gd name="connsiteX2609" fmla="*/ 3772863 w 7229348"/>
                <a:gd name="connsiteY2609" fmla="*/ 1654031 h 4970575"/>
                <a:gd name="connsiteX2610" fmla="*/ 3795303 w 7229348"/>
                <a:gd name="connsiteY2610" fmla="*/ 1650735 h 4970575"/>
                <a:gd name="connsiteX2611" fmla="*/ 2632117 w 7229348"/>
                <a:gd name="connsiteY2611" fmla="*/ 1642367 h 4970575"/>
                <a:gd name="connsiteX2612" fmla="*/ 2632117 w 7229348"/>
                <a:gd name="connsiteY2612" fmla="*/ 1644269 h 4970575"/>
                <a:gd name="connsiteX2613" fmla="*/ 2628187 w 7229348"/>
                <a:gd name="connsiteY2613" fmla="*/ 1673808 h 4970575"/>
                <a:gd name="connsiteX2614" fmla="*/ 2628187 w 7229348"/>
                <a:gd name="connsiteY2614" fmla="*/ 1673808 h 4970575"/>
                <a:gd name="connsiteX2615" fmla="*/ 2628187 w 7229348"/>
                <a:gd name="connsiteY2615" fmla="*/ 1673808 h 4970575"/>
                <a:gd name="connsiteX2616" fmla="*/ 2628187 w 7229348"/>
                <a:gd name="connsiteY2616" fmla="*/ 1701699 h 4970575"/>
                <a:gd name="connsiteX2617" fmla="*/ 2628187 w 7229348"/>
                <a:gd name="connsiteY2617" fmla="*/ 1673935 h 4970575"/>
                <a:gd name="connsiteX2618" fmla="*/ 2632117 w 7229348"/>
                <a:gd name="connsiteY2618" fmla="*/ 1644396 h 4970575"/>
                <a:gd name="connsiteX2619" fmla="*/ 2632117 w 7229348"/>
                <a:gd name="connsiteY2619" fmla="*/ 1643128 h 4970575"/>
                <a:gd name="connsiteX2620" fmla="*/ 2661784 w 7229348"/>
                <a:gd name="connsiteY2620" fmla="*/ 1678372 h 4970575"/>
                <a:gd name="connsiteX2621" fmla="*/ 2803267 w 7229348"/>
                <a:gd name="connsiteY2621" fmla="*/ 1787147 h 4970575"/>
                <a:gd name="connsiteX2622" fmla="*/ 2921804 w 7229348"/>
                <a:gd name="connsiteY2622" fmla="*/ 1803755 h 4970575"/>
                <a:gd name="connsiteX2623" fmla="*/ 2942216 w 7229348"/>
                <a:gd name="connsiteY2623" fmla="*/ 1810221 h 4970575"/>
                <a:gd name="connsiteX2624" fmla="*/ 2943990 w 7229348"/>
                <a:gd name="connsiteY2624" fmla="*/ 1815672 h 4970575"/>
                <a:gd name="connsiteX2625" fmla="*/ 2942089 w 7229348"/>
                <a:gd name="connsiteY2625" fmla="*/ 1809841 h 4970575"/>
                <a:gd name="connsiteX2626" fmla="*/ 2921678 w 7229348"/>
                <a:gd name="connsiteY2626" fmla="*/ 1803502 h 4970575"/>
                <a:gd name="connsiteX2627" fmla="*/ 2803140 w 7229348"/>
                <a:gd name="connsiteY2627" fmla="*/ 1786894 h 4970575"/>
                <a:gd name="connsiteX2628" fmla="*/ 2661657 w 7229348"/>
                <a:gd name="connsiteY2628" fmla="*/ 1678119 h 4970575"/>
                <a:gd name="connsiteX2629" fmla="*/ 2631990 w 7229348"/>
                <a:gd name="connsiteY2629" fmla="*/ 1642874 h 4970575"/>
                <a:gd name="connsiteX2630" fmla="*/ 3210098 w 7229348"/>
                <a:gd name="connsiteY2630" fmla="*/ 1642367 h 4970575"/>
                <a:gd name="connsiteX2631" fmla="*/ 3196532 w 7229348"/>
                <a:gd name="connsiteY2631" fmla="*/ 1693078 h 4970575"/>
                <a:gd name="connsiteX2632" fmla="*/ 3170162 w 7229348"/>
                <a:gd name="connsiteY2632" fmla="*/ 1656059 h 4970575"/>
                <a:gd name="connsiteX2633" fmla="*/ 3196532 w 7229348"/>
                <a:gd name="connsiteY2633" fmla="*/ 1693078 h 4970575"/>
                <a:gd name="connsiteX2634" fmla="*/ 3210098 w 7229348"/>
                <a:gd name="connsiteY2634" fmla="*/ 1642367 h 4970575"/>
                <a:gd name="connsiteX2635" fmla="*/ 4407767 w 7229348"/>
                <a:gd name="connsiteY2635" fmla="*/ 1617012 h 4970575"/>
                <a:gd name="connsiteX2636" fmla="*/ 4439207 w 7229348"/>
                <a:gd name="connsiteY2636" fmla="*/ 1621069 h 4970575"/>
                <a:gd name="connsiteX2637" fmla="*/ 4484340 w 7229348"/>
                <a:gd name="connsiteY2637" fmla="*/ 1679766 h 4970575"/>
                <a:gd name="connsiteX2638" fmla="*/ 4486115 w 7229348"/>
                <a:gd name="connsiteY2638" fmla="*/ 1712729 h 4970575"/>
                <a:gd name="connsiteX2639" fmla="*/ 4350971 w 7229348"/>
                <a:gd name="connsiteY2639" fmla="*/ 1697008 h 4970575"/>
                <a:gd name="connsiteX2640" fmla="*/ 4360098 w 7229348"/>
                <a:gd name="connsiteY2640" fmla="*/ 1632479 h 4970575"/>
                <a:gd name="connsiteX2641" fmla="*/ 4375819 w 7229348"/>
                <a:gd name="connsiteY2641" fmla="*/ 1617645 h 4970575"/>
                <a:gd name="connsiteX2642" fmla="*/ 4407767 w 7229348"/>
                <a:gd name="connsiteY2642" fmla="*/ 1617012 h 4970575"/>
                <a:gd name="connsiteX2643" fmla="*/ 3242806 w 7229348"/>
                <a:gd name="connsiteY2643" fmla="*/ 1609025 h 4970575"/>
                <a:gd name="connsiteX2644" fmla="*/ 3144173 w 7229348"/>
                <a:gd name="connsiteY2644" fmla="*/ 1638691 h 4970575"/>
                <a:gd name="connsiteX2645" fmla="*/ 3242806 w 7229348"/>
                <a:gd name="connsiteY2645" fmla="*/ 1609278 h 4970575"/>
                <a:gd name="connsiteX2646" fmla="*/ 3244835 w 7229348"/>
                <a:gd name="connsiteY2646" fmla="*/ 1646678 h 4970575"/>
                <a:gd name="connsiteX2647" fmla="*/ 3242806 w 7229348"/>
                <a:gd name="connsiteY2647" fmla="*/ 1608644 h 4970575"/>
                <a:gd name="connsiteX2648" fmla="*/ 3295292 w 7229348"/>
                <a:gd name="connsiteY2648" fmla="*/ 1602813 h 4970575"/>
                <a:gd name="connsiteX2649" fmla="*/ 3295292 w 7229348"/>
                <a:gd name="connsiteY2649" fmla="*/ 1602813 h 4970575"/>
                <a:gd name="connsiteX2650" fmla="*/ 3568118 w 7229348"/>
                <a:gd name="connsiteY2650" fmla="*/ 2007741 h 4970575"/>
                <a:gd name="connsiteX2651" fmla="*/ 3098026 w 7229348"/>
                <a:gd name="connsiteY2651" fmla="*/ 1935858 h 4970575"/>
                <a:gd name="connsiteX2652" fmla="*/ 3098026 w 7229348"/>
                <a:gd name="connsiteY2652" fmla="*/ 1945493 h 4970575"/>
                <a:gd name="connsiteX2653" fmla="*/ 3155709 w 7229348"/>
                <a:gd name="connsiteY2653" fmla="*/ 1945493 h 4970575"/>
                <a:gd name="connsiteX2654" fmla="*/ 3558989 w 7229348"/>
                <a:gd name="connsiteY2654" fmla="*/ 2027138 h 4970575"/>
                <a:gd name="connsiteX2655" fmla="*/ 3571667 w 7229348"/>
                <a:gd name="connsiteY2655" fmla="*/ 2033984 h 4970575"/>
                <a:gd name="connsiteX2656" fmla="*/ 3595248 w 7229348"/>
                <a:gd name="connsiteY2656" fmla="*/ 2050085 h 4970575"/>
                <a:gd name="connsiteX2657" fmla="*/ 3595882 w 7229348"/>
                <a:gd name="connsiteY2657" fmla="*/ 2016108 h 4970575"/>
                <a:gd name="connsiteX2658" fmla="*/ 3597656 w 7229348"/>
                <a:gd name="connsiteY2658" fmla="*/ 2002543 h 4970575"/>
                <a:gd name="connsiteX2659" fmla="*/ 3646593 w 7229348"/>
                <a:gd name="connsiteY2659" fmla="*/ 2143393 h 4970575"/>
                <a:gd name="connsiteX2660" fmla="*/ 3583204 w 7229348"/>
                <a:gd name="connsiteY2660" fmla="*/ 2164691 h 4970575"/>
                <a:gd name="connsiteX2661" fmla="*/ 3590557 w 7229348"/>
                <a:gd name="connsiteY2661" fmla="*/ 2093062 h 4970575"/>
                <a:gd name="connsiteX2662" fmla="*/ 3583838 w 7229348"/>
                <a:gd name="connsiteY2662" fmla="*/ 2063396 h 4970575"/>
                <a:gd name="connsiteX2663" fmla="*/ 3569005 w 7229348"/>
                <a:gd name="connsiteY2663" fmla="*/ 2091414 h 4970575"/>
                <a:gd name="connsiteX2664" fmla="*/ 3548594 w 7229348"/>
                <a:gd name="connsiteY2664" fmla="*/ 2223517 h 4970575"/>
                <a:gd name="connsiteX2665" fmla="*/ 3420548 w 7229348"/>
                <a:gd name="connsiteY2665" fmla="*/ 2459704 h 4970575"/>
                <a:gd name="connsiteX2666" fmla="*/ 3425366 w 7229348"/>
                <a:gd name="connsiteY2666" fmla="*/ 2467056 h 4970575"/>
                <a:gd name="connsiteX2667" fmla="*/ 3462512 w 7229348"/>
                <a:gd name="connsiteY2667" fmla="*/ 2444744 h 4970575"/>
                <a:gd name="connsiteX2668" fmla="*/ 3571414 w 7229348"/>
                <a:gd name="connsiteY2668" fmla="*/ 2219206 h 4970575"/>
                <a:gd name="connsiteX2669" fmla="*/ 3608433 w 7229348"/>
                <a:gd name="connsiteY2669" fmla="*/ 2178384 h 4970575"/>
                <a:gd name="connsiteX2670" fmla="*/ 3651791 w 7229348"/>
                <a:gd name="connsiteY2670" fmla="*/ 2164185 h 4970575"/>
                <a:gd name="connsiteX2671" fmla="*/ 3608052 w 7229348"/>
                <a:gd name="connsiteY2671" fmla="*/ 2455773 h 4970575"/>
                <a:gd name="connsiteX2672" fmla="*/ 3614391 w 7229348"/>
                <a:gd name="connsiteY2672" fmla="*/ 2461478 h 4970575"/>
                <a:gd name="connsiteX2673" fmla="*/ 3631380 w 7229348"/>
                <a:gd name="connsiteY2673" fmla="*/ 2443222 h 4970575"/>
                <a:gd name="connsiteX2674" fmla="*/ 3669413 w 7229348"/>
                <a:gd name="connsiteY2674" fmla="*/ 2323798 h 4970575"/>
                <a:gd name="connsiteX2675" fmla="*/ 3669413 w 7229348"/>
                <a:gd name="connsiteY2675" fmla="*/ 2429657 h 4970575"/>
                <a:gd name="connsiteX2676" fmla="*/ 3707446 w 7229348"/>
                <a:gd name="connsiteY2676" fmla="*/ 2483284 h 4970575"/>
                <a:gd name="connsiteX2677" fmla="*/ 3745480 w 7229348"/>
                <a:gd name="connsiteY2677" fmla="*/ 2448927 h 4970575"/>
                <a:gd name="connsiteX2678" fmla="*/ 3864017 w 7229348"/>
                <a:gd name="connsiteY2678" fmla="*/ 2380848 h 4970575"/>
                <a:gd name="connsiteX2679" fmla="*/ 3883160 w 7229348"/>
                <a:gd name="connsiteY2679" fmla="*/ 2364366 h 4970575"/>
                <a:gd name="connsiteX2680" fmla="*/ 3878216 w 7229348"/>
                <a:gd name="connsiteY2680" fmla="*/ 2356506 h 4970575"/>
                <a:gd name="connsiteX2681" fmla="*/ 3714926 w 7229348"/>
                <a:gd name="connsiteY2681" fmla="*/ 2446519 h 4970575"/>
                <a:gd name="connsiteX2682" fmla="*/ 3714926 w 7229348"/>
                <a:gd name="connsiteY2682" fmla="*/ 2324051 h 4970575"/>
                <a:gd name="connsiteX2683" fmla="*/ 3861735 w 7229348"/>
                <a:gd name="connsiteY2683" fmla="*/ 2254197 h 4970575"/>
                <a:gd name="connsiteX2684" fmla="*/ 3949592 w 7229348"/>
                <a:gd name="connsiteY2684" fmla="*/ 2181807 h 4970575"/>
                <a:gd name="connsiteX2685" fmla="*/ 3998908 w 7229348"/>
                <a:gd name="connsiteY2685" fmla="*/ 2171157 h 4970575"/>
                <a:gd name="connsiteX2686" fmla="*/ 4123658 w 7229348"/>
                <a:gd name="connsiteY2686" fmla="*/ 2201203 h 4970575"/>
                <a:gd name="connsiteX2687" fmla="*/ 4047591 w 7229348"/>
                <a:gd name="connsiteY2687" fmla="*/ 2439672 h 4970575"/>
                <a:gd name="connsiteX2688" fmla="*/ 3991809 w 7229348"/>
                <a:gd name="connsiteY2688" fmla="*/ 2593201 h 4970575"/>
                <a:gd name="connsiteX2689" fmla="*/ 3973426 w 7229348"/>
                <a:gd name="connsiteY2689" fmla="*/ 2623754 h 4970575"/>
                <a:gd name="connsiteX2690" fmla="*/ 4010572 w 7229348"/>
                <a:gd name="connsiteY2690" fmla="*/ 2647334 h 4970575"/>
                <a:gd name="connsiteX2691" fmla="*/ 4046577 w 7229348"/>
                <a:gd name="connsiteY2691" fmla="*/ 2592947 h 4970575"/>
                <a:gd name="connsiteX2692" fmla="*/ 4110727 w 7229348"/>
                <a:gd name="connsiteY2692" fmla="*/ 2548448 h 4970575"/>
                <a:gd name="connsiteX2693" fmla="*/ 4298358 w 7229348"/>
                <a:gd name="connsiteY2693" fmla="*/ 2536911 h 4970575"/>
                <a:gd name="connsiteX2694" fmla="*/ 4329798 w 7229348"/>
                <a:gd name="connsiteY2694" fmla="*/ 2562267 h 4970575"/>
                <a:gd name="connsiteX2695" fmla="*/ 4393187 w 7229348"/>
                <a:gd name="connsiteY2695" fmla="*/ 2646827 h 4970575"/>
                <a:gd name="connsiteX2696" fmla="*/ 4469254 w 7229348"/>
                <a:gd name="connsiteY2696" fmla="*/ 2793129 h 4970575"/>
                <a:gd name="connsiteX2697" fmla="*/ 4393187 w 7229348"/>
                <a:gd name="connsiteY2697" fmla="*/ 2658491 h 4970575"/>
                <a:gd name="connsiteX2698" fmla="*/ 4380509 w 7229348"/>
                <a:gd name="connsiteY2698" fmla="*/ 2665337 h 4970575"/>
                <a:gd name="connsiteX2699" fmla="*/ 4439715 w 7229348"/>
                <a:gd name="connsiteY2699" fmla="*/ 2774239 h 4970575"/>
                <a:gd name="connsiteX2700" fmla="*/ 4279975 w 7229348"/>
                <a:gd name="connsiteY2700" fmla="*/ 2798454 h 4970575"/>
                <a:gd name="connsiteX2701" fmla="*/ 4307105 w 7229348"/>
                <a:gd name="connsiteY2701" fmla="*/ 2798454 h 4970575"/>
                <a:gd name="connsiteX2702" fmla="*/ 4488905 w 7229348"/>
                <a:gd name="connsiteY2702" fmla="*/ 2828120 h 4970575"/>
                <a:gd name="connsiteX2703" fmla="*/ 4566746 w 7229348"/>
                <a:gd name="connsiteY2703" fmla="*/ 2891509 h 4970575"/>
                <a:gd name="connsiteX2704" fmla="*/ 4530741 w 7229348"/>
                <a:gd name="connsiteY2704" fmla="*/ 2894044 h 4970575"/>
                <a:gd name="connsiteX2705" fmla="*/ 4529981 w 7229348"/>
                <a:gd name="connsiteY2705" fmla="*/ 2903679 h 4970575"/>
                <a:gd name="connsiteX2706" fmla="*/ 4576635 w 7229348"/>
                <a:gd name="connsiteY2706" fmla="*/ 2912934 h 4970575"/>
                <a:gd name="connsiteX2707" fmla="*/ 4840713 w 7229348"/>
                <a:gd name="connsiteY2707" fmla="*/ 3046938 h 4970575"/>
                <a:gd name="connsiteX2708" fmla="*/ 4981690 w 7229348"/>
                <a:gd name="connsiteY2708" fmla="*/ 3166743 h 4970575"/>
                <a:gd name="connsiteX2709" fmla="*/ 4908285 w 7229348"/>
                <a:gd name="connsiteY2709" fmla="*/ 3320271 h 4970575"/>
                <a:gd name="connsiteX2710" fmla="*/ 4674254 w 7229348"/>
                <a:gd name="connsiteY2710" fmla="*/ 3216313 h 4970575"/>
                <a:gd name="connsiteX2711" fmla="*/ 4715203 w 7229348"/>
                <a:gd name="connsiteY2711" fmla="*/ 3252698 h 4970575"/>
                <a:gd name="connsiteX2712" fmla="*/ 4769590 w 7229348"/>
                <a:gd name="connsiteY2712" fmla="*/ 3278054 h 4970575"/>
                <a:gd name="connsiteX2713" fmla="*/ 4769590 w 7229348"/>
                <a:gd name="connsiteY2713" fmla="*/ 3284266 h 4970575"/>
                <a:gd name="connsiteX2714" fmla="*/ 4765153 w 7229348"/>
                <a:gd name="connsiteY2714" fmla="*/ 3367686 h 4970575"/>
                <a:gd name="connsiteX2715" fmla="*/ 4830951 w 7229348"/>
                <a:gd name="connsiteY2715" fmla="*/ 3592209 h 4970575"/>
                <a:gd name="connsiteX2716" fmla="*/ 4808765 w 7229348"/>
                <a:gd name="connsiteY2716" fmla="*/ 3638483 h 4970575"/>
                <a:gd name="connsiteX2717" fmla="*/ 4752476 w 7229348"/>
                <a:gd name="connsiteY2717" fmla="*/ 3625805 h 4970575"/>
                <a:gd name="connsiteX2718" fmla="*/ 4625698 w 7229348"/>
                <a:gd name="connsiteY2718" fmla="*/ 3500802 h 4970575"/>
                <a:gd name="connsiteX2719" fmla="*/ 4614795 w 7229348"/>
                <a:gd name="connsiteY2719" fmla="*/ 3485969 h 4970575"/>
                <a:gd name="connsiteX2720" fmla="*/ 4684776 w 7229348"/>
                <a:gd name="connsiteY2720" fmla="*/ 3866303 h 4970575"/>
                <a:gd name="connsiteX2721" fmla="*/ 4616823 w 7229348"/>
                <a:gd name="connsiteY2721" fmla="*/ 3836637 h 4970575"/>
                <a:gd name="connsiteX2722" fmla="*/ 4605540 w 7229348"/>
                <a:gd name="connsiteY2722" fmla="*/ 3815085 h 4970575"/>
                <a:gd name="connsiteX2723" fmla="*/ 4548490 w 7229348"/>
                <a:gd name="connsiteY2723" fmla="*/ 3537188 h 4970575"/>
                <a:gd name="connsiteX2724" fmla="*/ 4533657 w 7229348"/>
                <a:gd name="connsiteY2724" fmla="*/ 3562543 h 4970575"/>
                <a:gd name="connsiteX2725" fmla="*/ 4581199 w 7229348"/>
                <a:gd name="connsiteY2725" fmla="*/ 3785419 h 4970575"/>
                <a:gd name="connsiteX2726" fmla="*/ 4583734 w 7229348"/>
                <a:gd name="connsiteY2726" fmla="*/ 3824086 h 4970575"/>
                <a:gd name="connsiteX2727" fmla="*/ 4468620 w 7229348"/>
                <a:gd name="connsiteY2727" fmla="*/ 3812802 h 4970575"/>
                <a:gd name="connsiteX2728" fmla="*/ 4294808 w 7229348"/>
                <a:gd name="connsiteY2728" fmla="*/ 3361600 h 4970575"/>
                <a:gd name="connsiteX2729" fmla="*/ 4406119 w 7229348"/>
                <a:gd name="connsiteY2729" fmla="*/ 3308227 h 4970575"/>
                <a:gd name="connsiteX2730" fmla="*/ 4443138 w 7229348"/>
                <a:gd name="connsiteY2730" fmla="*/ 3328385 h 4970575"/>
                <a:gd name="connsiteX2731" fmla="*/ 4450618 w 7229348"/>
                <a:gd name="connsiteY2731" fmla="*/ 3326610 h 4970575"/>
                <a:gd name="connsiteX2732" fmla="*/ 4452900 w 7229348"/>
                <a:gd name="connsiteY2732" fmla="*/ 3286548 h 4970575"/>
                <a:gd name="connsiteX2733" fmla="*/ 4402949 w 7229348"/>
                <a:gd name="connsiteY2733" fmla="*/ 3261193 h 4970575"/>
                <a:gd name="connsiteX2734" fmla="*/ 4267297 w 7229348"/>
                <a:gd name="connsiteY2734" fmla="*/ 3334850 h 4970575"/>
                <a:gd name="connsiteX2735" fmla="*/ 4246125 w 7229348"/>
                <a:gd name="connsiteY2735" fmla="*/ 3353360 h 4970575"/>
                <a:gd name="connsiteX2736" fmla="*/ 4139378 w 7229348"/>
                <a:gd name="connsiteY2736" fmla="*/ 3268926 h 4970575"/>
                <a:gd name="connsiteX2737" fmla="*/ 4219121 w 7229348"/>
                <a:gd name="connsiteY2737" fmla="*/ 3131118 h 4970575"/>
                <a:gd name="connsiteX2738" fmla="*/ 4227869 w 7229348"/>
                <a:gd name="connsiteY2738" fmla="*/ 3097015 h 4970575"/>
                <a:gd name="connsiteX2739" fmla="*/ 4220009 w 7229348"/>
                <a:gd name="connsiteY2739" fmla="*/ 3095747 h 4970575"/>
                <a:gd name="connsiteX2740" fmla="*/ 4126320 w 7229348"/>
                <a:gd name="connsiteY2740" fmla="*/ 3259544 h 4970575"/>
                <a:gd name="connsiteX2741" fmla="*/ 4000683 w 7229348"/>
                <a:gd name="connsiteY2741" fmla="*/ 3158122 h 4970575"/>
                <a:gd name="connsiteX2742" fmla="*/ 3993203 w 7229348"/>
                <a:gd name="connsiteY2742" fmla="*/ 3141895 h 4970575"/>
                <a:gd name="connsiteX2743" fmla="*/ 3985851 w 7229348"/>
                <a:gd name="connsiteY2743" fmla="*/ 3085732 h 4970575"/>
                <a:gd name="connsiteX2744" fmla="*/ 4120489 w 7229348"/>
                <a:gd name="connsiteY2744" fmla="*/ 3038824 h 4970575"/>
                <a:gd name="connsiteX2745" fmla="*/ 4121502 w 7229348"/>
                <a:gd name="connsiteY2745" fmla="*/ 3033880 h 4970575"/>
                <a:gd name="connsiteX2746" fmla="*/ 4089174 w 7229348"/>
                <a:gd name="connsiteY2746" fmla="*/ 3032232 h 4970575"/>
                <a:gd name="connsiteX2747" fmla="*/ 3963918 w 7229348"/>
                <a:gd name="connsiteY2747" fmla="*/ 3075590 h 4970575"/>
                <a:gd name="connsiteX2748" fmla="*/ 3954536 w 7229348"/>
                <a:gd name="connsiteY2748" fmla="*/ 3059109 h 4970575"/>
                <a:gd name="connsiteX2749" fmla="*/ 3997641 w 7229348"/>
                <a:gd name="connsiteY2749" fmla="*/ 3021075 h 4970575"/>
                <a:gd name="connsiteX2750" fmla="*/ 4032505 w 7229348"/>
                <a:gd name="connsiteY2750" fmla="*/ 2990775 h 4970575"/>
                <a:gd name="connsiteX2751" fmla="*/ 4048859 w 7229348"/>
                <a:gd name="connsiteY2751" fmla="*/ 2936895 h 4970575"/>
                <a:gd name="connsiteX2752" fmla="*/ 4231166 w 7229348"/>
                <a:gd name="connsiteY2752" fmla="*/ 3066842 h 4970575"/>
                <a:gd name="connsiteX2753" fmla="*/ 4488905 w 7229348"/>
                <a:gd name="connsiteY2753" fmla="*/ 3279702 h 4970575"/>
                <a:gd name="connsiteX2754" fmla="*/ 4496257 w 7229348"/>
                <a:gd name="connsiteY2754" fmla="*/ 3253713 h 4970575"/>
                <a:gd name="connsiteX2755" fmla="*/ 4504118 w 7229348"/>
                <a:gd name="connsiteY2755" fmla="*/ 3259671 h 4970575"/>
                <a:gd name="connsiteX2756" fmla="*/ 4506400 w 7229348"/>
                <a:gd name="connsiteY2756" fmla="*/ 3267151 h 4970575"/>
                <a:gd name="connsiteX2757" fmla="*/ 4478636 w 7229348"/>
                <a:gd name="connsiteY2757" fmla="*/ 3336752 h 4970575"/>
                <a:gd name="connsiteX2758" fmla="*/ 4480030 w 7229348"/>
                <a:gd name="connsiteY2758" fmla="*/ 3390379 h 4970575"/>
                <a:gd name="connsiteX2759" fmla="*/ 4491821 w 7229348"/>
                <a:gd name="connsiteY2759" fmla="*/ 3466446 h 4970575"/>
                <a:gd name="connsiteX2760" fmla="*/ 4515782 w 7229348"/>
                <a:gd name="connsiteY2760" fmla="*/ 3514114 h 4970575"/>
                <a:gd name="connsiteX2761" fmla="*/ 4539869 w 7229348"/>
                <a:gd name="connsiteY2761" fmla="*/ 3468474 h 4970575"/>
                <a:gd name="connsiteX2762" fmla="*/ 4603258 w 7229348"/>
                <a:gd name="connsiteY2762" fmla="*/ 3388604 h 4970575"/>
                <a:gd name="connsiteX2763" fmla="*/ 4665633 w 7229348"/>
                <a:gd name="connsiteY2763" fmla="*/ 3405592 h 4970575"/>
                <a:gd name="connsiteX2764" fmla="*/ 4575494 w 7229348"/>
                <a:gd name="connsiteY2764" fmla="*/ 3410537 h 4970575"/>
                <a:gd name="connsiteX2765" fmla="*/ 4685537 w 7229348"/>
                <a:gd name="connsiteY2765" fmla="*/ 3526792 h 4970575"/>
                <a:gd name="connsiteX2766" fmla="*/ 4779099 w 7229348"/>
                <a:gd name="connsiteY2766" fmla="*/ 3609704 h 4970575"/>
                <a:gd name="connsiteX2767" fmla="*/ 4803441 w 7229348"/>
                <a:gd name="connsiteY2767" fmla="*/ 3592970 h 4970575"/>
                <a:gd name="connsiteX2768" fmla="*/ 4752729 w 7229348"/>
                <a:gd name="connsiteY2768" fmla="*/ 3403944 h 4970575"/>
                <a:gd name="connsiteX2769" fmla="*/ 4505259 w 7229348"/>
                <a:gd name="connsiteY2769" fmla="*/ 3038824 h 4970575"/>
                <a:gd name="connsiteX2770" fmla="*/ 4198837 w 7229348"/>
                <a:gd name="connsiteY2770" fmla="*/ 2790720 h 4970575"/>
                <a:gd name="connsiteX2771" fmla="*/ 4068509 w 7229348"/>
                <a:gd name="connsiteY2771" fmla="*/ 2752687 h 4970575"/>
                <a:gd name="connsiteX2772" fmla="*/ 4057733 w 7229348"/>
                <a:gd name="connsiteY2772" fmla="*/ 2727331 h 4970575"/>
                <a:gd name="connsiteX2773" fmla="*/ 3965439 w 7229348"/>
                <a:gd name="connsiteY2773" fmla="*/ 2648095 h 4970575"/>
                <a:gd name="connsiteX2774" fmla="*/ 3847536 w 7229348"/>
                <a:gd name="connsiteY2774" fmla="*/ 2801877 h 4970575"/>
                <a:gd name="connsiteX2775" fmla="*/ 3957579 w 7229348"/>
                <a:gd name="connsiteY2775" fmla="*/ 2648856 h 4970575"/>
                <a:gd name="connsiteX2776" fmla="*/ 3845127 w 7229348"/>
                <a:gd name="connsiteY2776" fmla="*/ 2583946 h 4970575"/>
                <a:gd name="connsiteX2777" fmla="*/ 3587008 w 7229348"/>
                <a:gd name="connsiteY2777" fmla="*/ 2483918 h 4970575"/>
                <a:gd name="connsiteX2778" fmla="*/ 3506377 w 7229348"/>
                <a:gd name="connsiteY2778" fmla="*/ 2482270 h 4970575"/>
                <a:gd name="connsiteX2779" fmla="*/ 3478486 w 7229348"/>
                <a:gd name="connsiteY2779" fmla="*/ 2502935 h 4970575"/>
                <a:gd name="connsiteX2780" fmla="*/ 3451355 w 7229348"/>
                <a:gd name="connsiteY2780" fmla="*/ 2633135 h 4970575"/>
                <a:gd name="connsiteX2781" fmla="*/ 3449453 w 7229348"/>
                <a:gd name="connsiteY2781" fmla="*/ 2662674 h 4970575"/>
                <a:gd name="connsiteX2782" fmla="*/ 3466315 w 7229348"/>
                <a:gd name="connsiteY2782" fmla="*/ 2491398 h 4970575"/>
                <a:gd name="connsiteX2783" fmla="*/ 3392784 w 7229348"/>
                <a:gd name="connsiteY2783" fmla="*/ 2491398 h 4970575"/>
                <a:gd name="connsiteX2784" fmla="*/ 3383022 w 7229348"/>
                <a:gd name="connsiteY2784" fmla="*/ 2494567 h 4970575"/>
                <a:gd name="connsiteX2785" fmla="*/ 3348412 w 7229348"/>
                <a:gd name="connsiteY2785" fmla="*/ 2569493 h 4970575"/>
                <a:gd name="connsiteX2786" fmla="*/ 3309111 w 7229348"/>
                <a:gd name="connsiteY2786" fmla="*/ 2630600 h 4970575"/>
                <a:gd name="connsiteX2787" fmla="*/ 3211111 w 7229348"/>
                <a:gd name="connsiteY2787" fmla="*/ 2721373 h 4970575"/>
                <a:gd name="connsiteX2788" fmla="*/ 3202237 w 7229348"/>
                <a:gd name="connsiteY2788" fmla="*/ 2755856 h 4970575"/>
                <a:gd name="connsiteX2789" fmla="*/ 3169908 w 7229348"/>
                <a:gd name="connsiteY2789" fmla="*/ 2742291 h 4970575"/>
                <a:gd name="connsiteX2790" fmla="*/ 3077234 w 7229348"/>
                <a:gd name="connsiteY2790" fmla="*/ 2714653 h 4970575"/>
                <a:gd name="connsiteX2791" fmla="*/ 3056823 w 7229348"/>
                <a:gd name="connsiteY2791" fmla="*/ 2698299 h 4970575"/>
                <a:gd name="connsiteX2792" fmla="*/ 3029059 w 7229348"/>
                <a:gd name="connsiteY2792" fmla="*/ 2680043 h 4970575"/>
                <a:gd name="connsiteX2793" fmla="*/ 2927636 w 7229348"/>
                <a:gd name="connsiteY2793" fmla="*/ 2680043 h 4970575"/>
                <a:gd name="connsiteX2794" fmla="*/ 2935496 w 7229348"/>
                <a:gd name="connsiteY2794" fmla="*/ 2514218 h 4970575"/>
                <a:gd name="connsiteX2795" fmla="*/ 2942850 w 7229348"/>
                <a:gd name="connsiteY2795" fmla="*/ 2514218 h 4970575"/>
                <a:gd name="connsiteX2796" fmla="*/ 2942850 w 7229348"/>
                <a:gd name="connsiteY2796" fmla="*/ 2665337 h 4970575"/>
                <a:gd name="connsiteX2797" fmla="*/ 3037806 w 7229348"/>
                <a:gd name="connsiteY2797" fmla="*/ 2665337 h 4970575"/>
                <a:gd name="connsiteX2798" fmla="*/ 3062020 w 7229348"/>
                <a:gd name="connsiteY2798" fmla="*/ 2675479 h 4970575"/>
                <a:gd name="connsiteX2799" fmla="*/ 3102083 w 7229348"/>
                <a:gd name="connsiteY2799" fmla="*/ 2703877 h 4970575"/>
                <a:gd name="connsiteX2800" fmla="*/ 3169655 w 7229348"/>
                <a:gd name="connsiteY2800" fmla="*/ 2722894 h 4970575"/>
                <a:gd name="connsiteX2801" fmla="*/ 2993561 w 7229348"/>
                <a:gd name="connsiteY2801" fmla="*/ 2471494 h 4970575"/>
                <a:gd name="connsiteX2802" fmla="*/ 2968205 w 7229348"/>
                <a:gd name="connsiteY2802" fmla="*/ 2482270 h 4970575"/>
                <a:gd name="connsiteX2803" fmla="*/ 2971248 w 7229348"/>
                <a:gd name="connsiteY2803" fmla="*/ 2455647 h 4970575"/>
                <a:gd name="connsiteX2804" fmla="*/ 3017902 w 7229348"/>
                <a:gd name="connsiteY2804" fmla="*/ 2458055 h 4970575"/>
                <a:gd name="connsiteX2805" fmla="*/ 3052512 w 7229348"/>
                <a:gd name="connsiteY2805" fmla="*/ 2597511 h 4970575"/>
                <a:gd name="connsiteX2806" fmla="*/ 3181826 w 7229348"/>
                <a:gd name="connsiteY2806" fmla="*/ 2716175 h 4970575"/>
                <a:gd name="connsiteX2807" fmla="*/ 3239509 w 7229348"/>
                <a:gd name="connsiteY2807" fmla="*/ 2625656 h 4970575"/>
                <a:gd name="connsiteX2808" fmla="*/ 3233678 w 7229348"/>
                <a:gd name="connsiteY2808" fmla="*/ 2587622 h 4970575"/>
                <a:gd name="connsiteX2809" fmla="*/ 3230635 w 7229348"/>
                <a:gd name="connsiteY2809" fmla="*/ 2557956 h 4970575"/>
                <a:gd name="connsiteX2810" fmla="*/ 3073431 w 7229348"/>
                <a:gd name="connsiteY2810" fmla="*/ 2464394 h 4970575"/>
                <a:gd name="connsiteX2811" fmla="*/ 3146962 w 7229348"/>
                <a:gd name="connsiteY2811" fmla="*/ 2508386 h 4970575"/>
                <a:gd name="connsiteX2812" fmla="*/ 3278430 w 7229348"/>
                <a:gd name="connsiteY2812" fmla="*/ 2549716 h 4970575"/>
                <a:gd name="connsiteX2813" fmla="*/ 3377191 w 7229348"/>
                <a:gd name="connsiteY2813" fmla="*/ 2445378 h 4970575"/>
                <a:gd name="connsiteX2814" fmla="*/ 3334720 w 7229348"/>
                <a:gd name="connsiteY2814" fmla="*/ 2189413 h 4970575"/>
                <a:gd name="connsiteX2815" fmla="*/ 3321154 w 7229348"/>
                <a:gd name="connsiteY2815" fmla="*/ 2175468 h 4970575"/>
                <a:gd name="connsiteX2816" fmla="*/ 3305434 w 7229348"/>
                <a:gd name="connsiteY2816" fmla="*/ 2187385 h 4970575"/>
                <a:gd name="connsiteX2817" fmla="*/ 3295038 w 7229348"/>
                <a:gd name="connsiteY2817" fmla="*/ 2194865 h 4970575"/>
                <a:gd name="connsiteX2818" fmla="*/ 3120845 w 7229348"/>
                <a:gd name="connsiteY2818" fmla="*/ 2226306 h 4970575"/>
                <a:gd name="connsiteX2819" fmla="*/ 3117549 w 7229348"/>
                <a:gd name="connsiteY2819" fmla="*/ 2226306 h 4970575"/>
                <a:gd name="connsiteX2820" fmla="*/ 3086109 w 7229348"/>
                <a:gd name="connsiteY2820" fmla="*/ 2282595 h 4970575"/>
                <a:gd name="connsiteX2821" fmla="*/ 3115014 w 7229348"/>
                <a:gd name="connsiteY2821" fmla="*/ 2332419 h 4970575"/>
                <a:gd name="connsiteX2822" fmla="*/ 3076346 w 7229348"/>
                <a:gd name="connsiteY2822" fmla="*/ 2318980 h 4970575"/>
                <a:gd name="connsiteX2823" fmla="*/ 3075333 w 7229348"/>
                <a:gd name="connsiteY2823" fmla="*/ 2290075 h 4970575"/>
                <a:gd name="connsiteX2824" fmla="*/ 3065064 w 7229348"/>
                <a:gd name="connsiteY2824" fmla="*/ 2250266 h 4970575"/>
                <a:gd name="connsiteX2825" fmla="*/ 3054160 w 7229348"/>
                <a:gd name="connsiteY2825" fmla="*/ 2223897 h 4970575"/>
                <a:gd name="connsiteX2826" fmla="*/ 3064810 w 7229348"/>
                <a:gd name="connsiteY2826" fmla="*/ 2250266 h 4970575"/>
                <a:gd name="connsiteX2827" fmla="*/ 3074952 w 7229348"/>
                <a:gd name="connsiteY2827" fmla="*/ 2289948 h 4970575"/>
                <a:gd name="connsiteX2828" fmla="*/ 3076093 w 7229348"/>
                <a:gd name="connsiteY2828" fmla="*/ 2318853 h 4970575"/>
                <a:gd name="connsiteX2829" fmla="*/ 3080403 w 7229348"/>
                <a:gd name="connsiteY2829" fmla="*/ 2339898 h 4970575"/>
                <a:gd name="connsiteX2830" fmla="*/ 3067726 w 7229348"/>
                <a:gd name="connsiteY2830" fmla="*/ 2347252 h 4970575"/>
                <a:gd name="connsiteX2831" fmla="*/ 3064683 w 7229348"/>
                <a:gd name="connsiteY2831" fmla="*/ 2345350 h 4970575"/>
                <a:gd name="connsiteX2832" fmla="*/ 3049850 w 7229348"/>
                <a:gd name="connsiteY2832" fmla="*/ 2341420 h 4970575"/>
                <a:gd name="connsiteX2833" fmla="*/ 3035017 w 7229348"/>
                <a:gd name="connsiteY2833" fmla="*/ 2333813 h 4970575"/>
                <a:gd name="connsiteX2834" fmla="*/ 2963515 w 7229348"/>
                <a:gd name="connsiteY2834" fmla="*/ 2313402 h 4970575"/>
                <a:gd name="connsiteX2835" fmla="*/ 2961993 w 7229348"/>
                <a:gd name="connsiteY2835" fmla="*/ 2389469 h 4970575"/>
                <a:gd name="connsiteX2836" fmla="*/ 2985193 w 7229348"/>
                <a:gd name="connsiteY2836" fmla="*/ 2416599 h 4970575"/>
                <a:gd name="connsiteX2837" fmla="*/ 3012451 w 7229348"/>
                <a:gd name="connsiteY2837" fmla="*/ 2437898 h 4970575"/>
                <a:gd name="connsiteX2838" fmla="*/ 2937651 w 7229348"/>
                <a:gd name="connsiteY2838" fmla="*/ 2333179 h 4970575"/>
                <a:gd name="connsiteX2839" fmla="*/ 2930806 w 7229348"/>
                <a:gd name="connsiteY2839" fmla="*/ 2347885 h 4970575"/>
                <a:gd name="connsiteX2840" fmla="*/ 2926749 w 7229348"/>
                <a:gd name="connsiteY2840" fmla="*/ 2357394 h 4970575"/>
                <a:gd name="connsiteX2841" fmla="*/ 2926749 w 7229348"/>
                <a:gd name="connsiteY2841" fmla="*/ 2336222 h 4970575"/>
                <a:gd name="connsiteX2842" fmla="*/ 2958697 w 7229348"/>
                <a:gd name="connsiteY2842" fmla="*/ 2281200 h 4970575"/>
                <a:gd name="connsiteX2843" fmla="*/ 2958697 w 7229348"/>
                <a:gd name="connsiteY2843" fmla="*/ 2281961 h 4970575"/>
                <a:gd name="connsiteX2844" fmla="*/ 2962881 w 7229348"/>
                <a:gd name="connsiteY2844" fmla="*/ 2280313 h 4970575"/>
                <a:gd name="connsiteX2845" fmla="*/ 2963768 w 7229348"/>
                <a:gd name="connsiteY2845" fmla="*/ 2279426 h 4970575"/>
                <a:gd name="connsiteX2846" fmla="*/ 2962754 w 7229348"/>
                <a:gd name="connsiteY2846" fmla="*/ 2280693 h 4970575"/>
                <a:gd name="connsiteX2847" fmla="*/ 2984559 w 7229348"/>
                <a:gd name="connsiteY2847" fmla="*/ 2260535 h 4970575"/>
                <a:gd name="connsiteX2848" fmla="*/ 3015620 w 7229348"/>
                <a:gd name="connsiteY2848" fmla="*/ 2232264 h 4970575"/>
                <a:gd name="connsiteX2849" fmla="*/ 3051625 w 7229348"/>
                <a:gd name="connsiteY2849" fmla="*/ 2222629 h 4970575"/>
                <a:gd name="connsiteX2850" fmla="*/ 3051625 w 7229348"/>
                <a:gd name="connsiteY2850" fmla="*/ 2222629 h 4970575"/>
                <a:gd name="connsiteX2851" fmla="*/ 3015493 w 7229348"/>
                <a:gd name="connsiteY2851" fmla="*/ 2232137 h 4970575"/>
                <a:gd name="connsiteX2852" fmla="*/ 2984813 w 7229348"/>
                <a:gd name="connsiteY2852" fmla="*/ 2260535 h 4970575"/>
                <a:gd name="connsiteX2853" fmla="*/ 2964275 w 7229348"/>
                <a:gd name="connsiteY2853" fmla="*/ 2279426 h 4970575"/>
                <a:gd name="connsiteX2854" fmla="*/ 3023734 w 7229348"/>
                <a:gd name="connsiteY2854" fmla="*/ 2208683 h 4970575"/>
                <a:gd name="connsiteX2855" fmla="*/ 3189433 w 7229348"/>
                <a:gd name="connsiteY2855" fmla="*/ 2090907 h 4970575"/>
                <a:gd name="connsiteX2856" fmla="*/ 3283755 w 7229348"/>
                <a:gd name="connsiteY2856" fmla="*/ 2054268 h 4970575"/>
                <a:gd name="connsiteX2857" fmla="*/ 3221380 w 7229348"/>
                <a:gd name="connsiteY2857" fmla="*/ 2011797 h 4970575"/>
                <a:gd name="connsiteX2858" fmla="*/ 3006872 w 7229348"/>
                <a:gd name="connsiteY2858" fmla="*/ 1977314 h 4970575"/>
                <a:gd name="connsiteX2859" fmla="*/ 2915592 w 7229348"/>
                <a:gd name="connsiteY2859" fmla="*/ 2049577 h 4970575"/>
                <a:gd name="connsiteX2860" fmla="*/ 2869699 w 7229348"/>
                <a:gd name="connsiteY2860" fmla="*/ 2250266 h 4970575"/>
                <a:gd name="connsiteX2861" fmla="*/ 2580012 w 7229348"/>
                <a:gd name="connsiteY2861" fmla="*/ 2271438 h 4970575"/>
                <a:gd name="connsiteX2862" fmla="*/ 2559601 w 7229348"/>
                <a:gd name="connsiteY2862" fmla="*/ 2252549 h 4970575"/>
                <a:gd name="connsiteX2863" fmla="*/ 2527399 w 7229348"/>
                <a:gd name="connsiteY2863" fmla="*/ 2193977 h 4970575"/>
                <a:gd name="connsiteX2864" fmla="*/ 2421920 w 7229348"/>
                <a:gd name="connsiteY2864" fmla="*/ 2138956 h 4970575"/>
                <a:gd name="connsiteX2865" fmla="*/ 2382619 w 7229348"/>
                <a:gd name="connsiteY2865" fmla="*/ 2138956 h 4970575"/>
                <a:gd name="connsiteX2866" fmla="*/ 2382619 w 7229348"/>
                <a:gd name="connsiteY2866" fmla="*/ 2010656 h 4970575"/>
                <a:gd name="connsiteX2867" fmla="*/ 2604734 w 7229348"/>
                <a:gd name="connsiteY2867" fmla="*/ 2249506 h 4970575"/>
                <a:gd name="connsiteX2868" fmla="*/ 2893153 w 7229348"/>
                <a:gd name="connsiteY2868" fmla="*/ 1946127 h 4970575"/>
                <a:gd name="connsiteX2869" fmla="*/ 2907986 w 7229348"/>
                <a:gd name="connsiteY2869" fmla="*/ 1959692 h 4970575"/>
                <a:gd name="connsiteX2870" fmla="*/ 2962373 w 7229348"/>
                <a:gd name="connsiteY2870" fmla="*/ 1965143 h 4970575"/>
                <a:gd name="connsiteX2871" fmla="*/ 3038440 w 7229348"/>
                <a:gd name="connsiteY2871" fmla="*/ 1915447 h 4970575"/>
                <a:gd name="connsiteX2872" fmla="*/ 3082052 w 7229348"/>
                <a:gd name="connsiteY2872" fmla="*/ 1901121 h 4970575"/>
                <a:gd name="connsiteX2873" fmla="*/ 3245722 w 7229348"/>
                <a:gd name="connsiteY2873" fmla="*/ 1835450 h 4970575"/>
                <a:gd name="connsiteX2874" fmla="*/ 3315830 w 7229348"/>
                <a:gd name="connsiteY2874" fmla="*/ 1704615 h 4970575"/>
                <a:gd name="connsiteX2875" fmla="*/ 3318745 w 7229348"/>
                <a:gd name="connsiteY2875" fmla="*/ 1693966 h 4970575"/>
                <a:gd name="connsiteX2876" fmla="*/ 3305181 w 7229348"/>
                <a:gd name="connsiteY2876" fmla="*/ 1613588 h 4970575"/>
                <a:gd name="connsiteX2877" fmla="*/ 3296559 w 7229348"/>
                <a:gd name="connsiteY2877" fmla="*/ 1601925 h 4970575"/>
                <a:gd name="connsiteX2878" fmla="*/ 4848826 w 7229348"/>
                <a:gd name="connsiteY2878" fmla="*/ 1596347 h 4970575"/>
                <a:gd name="connsiteX2879" fmla="*/ 4875196 w 7229348"/>
                <a:gd name="connsiteY2879" fmla="*/ 1610419 h 4970575"/>
                <a:gd name="connsiteX2880" fmla="*/ 4834881 w 7229348"/>
                <a:gd name="connsiteY2880" fmla="*/ 1682302 h 4970575"/>
                <a:gd name="connsiteX2881" fmla="*/ 4809526 w 7229348"/>
                <a:gd name="connsiteY2881" fmla="*/ 1668737 h 4970575"/>
                <a:gd name="connsiteX2882" fmla="*/ 4850222 w 7229348"/>
                <a:gd name="connsiteY2882" fmla="*/ 1595713 h 4970575"/>
                <a:gd name="connsiteX2883" fmla="*/ 4850222 w 7229348"/>
                <a:gd name="connsiteY2883" fmla="*/ 1595713 h 4970575"/>
                <a:gd name="connsiteX2884" fmla="*/ 4809653 w 7229348"/>
                <a:gd name="connsiteY2884" fmla="*/ 1584430 h 4970575"/>
                <a:gd name="connsiteX2885" fmla="*/ 4796087 w 7229348"/>
                <a:gd name="connsiteY2885" fmla="*/ 1655172 h 4970575"/>
                <a:gd name="connsiteX2886" fmla="*/ 4773647 w 7229348"/>
                <a:gd name="connsiteY2886" fmla="*/ 1642494 h 4970575"/>
                <a:gd name="connsiteX2887" fmla="*/ 4809653 w 7229348"/>
                <a:gd name="connsiteY2887" fmla="*/ 1583796 h 4970575"/>
                <a:gd name="connsiteX2888" fmla="*/ 3990161 w 7229348"/>
                <a:gd name="connsiteY2888" fmla="*/ 1577710 h 4970575"/>
                <a:gd name="connsiteX2889" fmla="*/ 3987245 w 7229348"/>
                <a:gd name="connsiteY2889" fmla="*/ 1580627 h 4970575"/>
                <a:gd name="connsiteX2890" fmla="*/ 3977610 w 7229348"/>
                <a:gd name="connsiteY2890" fmla="*/ 1603827 h 4970575"/>
                <a:gd name="connsiteX2891" fmla="*/ 3990288 w 7229348"/>
                <a:gd name="connsiteY2891" fmla="*/ 1577710 h 4970575"/>
                <a:gd name="connsiteX2892" fmla="*/ 2473645 w 7229348"/>
                <a:gd name="connsiteY2892" fmla="*/ 1575429 h 4970575"/>
                <a:gd name="connsiteX2893" fmla="*/ 2517511 w 7229348"/>
                <a:gd name="connsiteY2893" fmla="*/ 1702206 h 4970575"/>
                <a:gd name="connsiteX2894" fmla="*/ 2519032 w 7229348"/>
                <a:gd name="connsiteY2894" fmla="*/ 1720589 h 4970575"/>
                <a:gd name="connsiteX2895" fmla="*/ 2560868 w 7229348"/>
                <a:gd name="connsiteY2895" fmla="*/ 2127165 h 4970575"/>
                <a:gd name="connsiteX2896" fmla="*/ 2566953 w 7229348"/>
                <a:gd name="connsiteY2896" fmla="*/ 2142125 h 4970575"/>
                <a:gd name="connsiteX2897" fmla="*/ 2372223 w 7229348"/>
                <a:gd name="connsiteY2897" fmla="*/ 1982512 h 4970575"/>
                <a:gd name="connsiteX2898" fmla="*/ 2413680 w 7229348"/>
                <a:gd name="connsiteY2898" fmla="*/ 1909615 h 4970575"/>
                <a:gd name="connsiteX2899" fmla="*/ 2417356 w 7229348"/>
                <a:gd name="connsiteY2899" fmla="*/ 1838873 h 4970575"/>
                <a:gd name="connsiteX2900" fmla="*/ 2362334 w 7229348"/>
                <a:gd name="connsiteY2900" fmla="*/ 1699417 h 4970575"/>
                <a:gd name="connsiteX2901" fmla="*/ 2373110 w 7229348"/>
                <a:gd name="connsiteY2901" fmla="*/ 1661384 h 4970575"/>
                <a:gd name="connsiteX2902" fmla="*/ 2473645 w 7229348"/>
                <a:gd name="connsiteY2902" fmla="*/ 1575935 h 4970575"/>
                <a:gd name="connsiteX2903" fmla="*/ 4015262 w 7229348"/>
                <a:gd name="connsiteY2903" fmla="*/ 1575429 h 4970575"/>
                <a:gd name="connsiteX2904" fmla="*/ 4015262 w 7229348"/>
                <a:gd name="connsiteY2904" fmla="*/ 1575429 h 4970575"/>
                <a:gd name="connsiteX2905" fmla="*/ 4014376 w 7229348"/>
                <a:gd name="connsiteY2905" fmla="*/ 1586712 h 4970575"/>
                <a:gd name="connsiteX2906" fmla="*/ 4015516 w 7229348"/>
                <a:gd name="connsiteY2906" fmla="*/ 1575429 h 4970575"/>
                <a:gd name="connsiteX2907" fmla="*/ 4143562 w 7229348"/>
                <a:gd name="connsiteY2907" fmla="*/ 1566554 h 4970575"/>
                <a:gd name="connsiteX2908" fmla="*/ 4114023 w 7229348"/>
                <a:gd name="connsiteY2908" fmla="*/ 1627788 h 4970575"/>
                <a:gd name="connsiteX2909" fmla="*/ 4093485 w 7229348"/>
                <a:gd name="connsiteY2909" fmla="*/ 1636155 h 4970575"/>
                <a:gd name="connsiteX2910" fmla="*/ 3964298 w 7229348"/>
                <a:gd name="connsiteY2910" fmla="*/ 1621702 h 4970575"/>
                <a:gd name="connsiteX2911" fmla="*/ 4093485 w 7229348"/>
                <a:gd name="connsiteY2911" fmla="*/ 1636536 h 4970575"/>
                <a:gd name="connsiteX2912" fmla="*/ 4093485 w 7229348"/>
                <a:gd name="connsiteY2912" fmla="*/ 1636536 h 4970575"/>
                <a:gd name="connsiteX2913" fmla="*/ 4113896 w 7229348"/>
                <a:gd name="connsiteY2913" fmla="*/ 1628295 h 4970575"/>
                <a:gd name="connsiteX2914" fmla="*/ 4143562 w 7229348"/>
                <a:gd name="connsiteY2914" fmla="*/ 1566554 h 4970575"/>
                <a:gd name="connsiteX2915" fmla="*/ 4008797 w 7229348"/>
                <a:gd name="connsiteY2915" fmla="*/ 1563004 h 4970575"/>
                <a:gd name="connsiteX2916" fmla="*/ 4001444 w 7229348"/>
                <a:gd name="connsiteY2916" fmla="*/ 1566554 h 4970575"/>
                <a:gd name="connsiteX2917" fmla="*/ 3995866 w 7229348"/>
                <a:gd name="connsiteY2917" fmla="*/ 1572386 h 4970575"/>
                <a:gd name="connsiteX2918" fmla="*/ 4008544 w 7229348"/>
                <a:gd name="connsiteY2918" fmla="*/ 1563004 h 4970575"/>
                <a:gd name="connsiteX2919" fmla="*/ 4034153 w 7229348"/>
                <a:gd name="connsiteY2919" fmla="*/ 1557553 h 4970575"/>
                <a:gd name="connsiteX2920" fmla="*/ 4018559 w 7229348"/>
                <a:gd name="connsiteY2920" fmla="*/ 1558821 h 4970575"/>
                <a:gd name="connsiteX2921" fmla="*/ 4016150 w 7229348"/>
                <a:gd name="connsiteY2921" fmla="*/ 1559835 h 4970575"/>
                <a:gd name="connsiteX2922" fmla="*/ 4034153 w 7229348"/>
                <a:gd name="connsiteY2922" fmla="*/ 1557553 h 4970575"/>
                <a:gd name="connsiteX2923" fmla="*/ 4255760 w 7229348"/>
                <a:gd name="connsiteY2923" fmla="*/ 1551594 h 4970575"/>
                <a:gd name="connsiteX2924" fmla="*/ 4213670 w 7229348"/>
                <a:gd name="connsiteY2924" fmla="*/ 1592670 h 4970575"/>
                <a:gd name="connsiteX2925" fmla="*/ 4221530 w 7229348"/>
                <a:gd name="connsiteY2925" fmla="*/ 1587979 h 4970575"/>
                <a:gd name="connsiteX2926" fmla="*/ 4257155 w 7229348"/>
                <a:gd name="connsiteY2926" fmla="*/ 1550707 h 4970575"/>
                <a:gd name="connsiteX2927" fmla="*/ 4265776 w 7229348"/>
                <a:gd name="connsiteY2927" fmla="*/ 1541325 h 4970575"/>
                <a:gd name="connsiteX2928" fmla="*/ 4265776 w 7229348"/>
                <a:gd name="connsiteY2928" fmla="*/ 1541325 h 4970575"/>
                <a:gd name="connsiteX2929" fmla="*/ 4162705 w 7229348"/>
                <a:gd name="connsiteY2929" fmla="*/ 1561610 h 4970575"/>
                <a:gd name="connsiteX2930" fmla="*/ 4265649 w 7229348"/>
                <a:gd name="connsiteY2930" fmla="*/ 1541452 h 4970575"/>
                <a:gd name="connsiteX2931" fmla="*/ 4265649 w 7229348"/>
                <a:gd name="connsiteY2931" fmla="*/ 1541452 h 4970575"/>
                <a:gd name="connsiteX2932" fmla="*/ 2502170 w 7229348"/>
                <a:gd name="connsiteY2932" fmla="*/ 1530169 h 4970575"/>
                <a:gd name="connsiteX2933" fmla="*/ 2587745 w 7229348"/>
                <a:gd name="connsiteY2933" fmla="*/ 1750762 h 4970575"/>
                <a:gd name="connsiteX2934" fmla="*/ 2502170 w 7229348"/>
                <a:gd name="connsiteY2934" fmla="*/ 1530169 h 4970575"/>
                <a:gd name="connsiteX2935" fmla="*/ 4343744 w 7229348"/>
                <a:gd name="connsiteY2935" fmla="*/ 1526366 h 4970575"/>
                <a:gd name="connsiteX2936" fmla="*/ 4502090 w 7229348"/>
                <a:gd name="connsiteY2936" fmla="*/ 1559328 h 4970575"/>
                <a:gd name="connsiteX2937" fmla="*/ 4520979 w 7229348"/>
                <a:gd name="connsiteY2937" fmla="*/ 1597995 h 4970575"/>
                <a:gd name="connsiteX2938" fmla="*/ 4511598 w 7229348"/>
                <a:gd name="connsiteY2938" fmla="*/ 1656693 h 4970575"/>
                <a:gd name="connsiteX2939" fmla="*/ 4359465 w 7229348"/>
                <a:gd name="connsiteY2939" fmla="*/ 1603319 h 4970575"/>
                <a:gd name="connsiteX2940" fmla="*/ 4314965 w 7229348"/>
                <a:gd name="connsiteY2940" fmla="*/ 1556919 h 4970575"/>
                <a:gd name="connsiteX2941" fmla="*/ 4343744 w 7229348"/>
                <a:gd name="connsiteY2941" fmla="*/ 1526366 h 4970575"/>
                <a:gd name="connsiteX2942" fmla="*/ 3820025 w 7229348"/>
                <a:gd name="connsiteY2942" fmla="*/ 1526366 h 4970575"/>
                <a:gd name="connsiteX2943" fmla="*/ 3820025 w 7229348"/>
                <a:gd name="connsiteY2943" fmla="*/ 1526366 h 4970575"/>
                <a:gd name="connsiteX2944" fmla="*/ 3839676 w 7229348"/>
                <a:gd name="connsiteY2944" fmla="*/ 1560342 h 4970575"/>
                <a:gd name="connsiteX2945" fmla="*/ 3836760 w 7229348"/>
                <a:gd name="connsiteY2945" fmla="*/ 1565160 h 4970575"/>
                <a:gd name="connsiteX2946" fmla="*/ 3795303 w 7229348"/>
                <a:gd name="connsiteY2946" fmla="*/ 1543607 h 4970575"/>
                <a:gd name="connsiteX2947" fmla="*/ 3820659 w 7229348"/>
                <a:gd name="connsiteY2947" fmla="*/ 1525985 h 4970575"/>
                <a:gd name="connsiteX2948" fmla="*/ 3229748 w 7229348"/>
                <a:gd name="connsiteY2948" fmla="*/ 1515209 h 4970575"/>
                <a:gd name="connsiteX2949" fmla="*/ 3192728 w 7229348"/>
                <a:gd name="connsiteY2949" fmla="*/ 1585317 h 4970575"/>
                <a:gd name="connsiteX2950" fmla="*/ 3229748 w 7229348"/>
                <a:gd name="connsiteY2950" fmla="*/ 1515209 h 4970575"/>
                <a:gd name="connsiteX2951" fmla="*/ 4804328 w 7229348"/>
                <a:gd name="connsiteY2951" fmla="*/ 1510899 h 4970575"/>
                <a:gd name="connsiteX2952" fmla="*/ 4758688 w 7229348"/>
                <a:gd name="connsiteY2952" fmla="*/ 1635268 h 4970575"/>
                <a:gd name="connsiteX2953" fmla="*/ 4728514 w 7229348"/>
                <a:gd name="connsiteY2953" fmla="*/ 1645790 h 4970575"/>
                <a:gd name="connsiteX2954" fmla="*/ 2664699 w 7229348"/>
                <a:gd name="connsiteY2954" fmla="*/ 1507856 h 4970575"/>
                <a:gd name="connsiteX2955" fmla="*/ 3170035 w 7229348"/>
                <a:gd name="connsiteY2955" fmla="*/ 1526366 h 4970575"/>
                <a:gd name="connsiteX2956" fmla="*/ 3172317 w 7229348"/>
                <a:gd name="connsiteY2956" fmla="*/ 1532705 h 4970575"/>
                <a:gd name="connsiteX2957" fmla="*/ 3101576 w 7229348"/>
                <a:gd name="connsiteY2957" fmla="*/ 1603446 h 4970575"/>
                <a:gd name="connsiteX2958" fmla="*/ 2725933 w 7229348"/>
                <a:gd name="connsiteY2958" fmla="*/ 1622083 h 4970575"/>
                <a:gd name="connsiteX2959" fmla="*/ 2686885 w 7229348"/>
                <a:gd name="connsiteY2959" fmla="*/ 1593304 h 4970575"/>
                <a:gd name="connsiteX2960" fmla="*/ 2664699 w 7229348"/>
                <a:gd name="connsiteY2960" fmla="*/ 1507856 h 4970575"/>
                <a:gd name="connsiteX2961" fmla="*/ 3840309 w 7229348"/>
                <a:gd name="connsiteY2961" fmla="*/ 1506715 h 4970575"/>
                <a:gd name="connsiteX2962" fmla="*/ 3842845 w 7229348"/>
                <a:gd name="connsiteY2962" fmla="*/ 1511406 h 4970575"/>
                <a:gd name="connsiteX2963" fmla="*/ 3872131 w 7229348"/>
                <a:gd name="connsiteY2963" fmla="*/ 1566427 h 4970575"/>
                <a:gd name="connsiteX2964" fmla="*/ 3873779 w 7229348"/>
                <a:gd name="connsiteY2964" fmla="*/ 1569343 h 4970575"/>
                <a:gd name="connsiteX2965" fmla="*/ 3873779 w 7229348"/>
                <a:gd name="connsiteY2965" fmla="*/ 1570358 h 4970575"/>
                <a:gd name="connsiteX2966" fmla="*/ 3873779 w 7229348"/>
                <a:gd name="connsiteY2966" fmla="*/ 1570358 h 4970575"/>
                <a:gd name="connsiteX2967" fmla="*/ 3882020 w 7229348"/>
                <a:gd name="connsiteY2967" fmla="*/ 1581514 h 4970575"/>
                <a:gd name="connsiteX2968" fmla="*/ 3887724 w 7229348"/>
                <a:gd name="connsiteY2968" fmla="*/ 1589247 h 4970575"/>
                <a:gd name="connsiteX2969" fmla="*/ 3887724 w 7229348"/>
                <a:gd name="connsiteY2969" fmla="*/ 1589247 h 4970575"/>
                <a:gd name="connsiteX2970" fmla="*/ 3887724 w 7229348"/>
                <a:gd name="connsiteY2970" fmla="*/ 1590135 h 4970575"/>
                <a:gd name="connsiteX2971" fmla="*/ 3891654 w 7229348"/>
                <a:gd name="connsiteY2971" fmla="*/ 1592163 h 4970575"/>
                <a:gd name="connsiteX2972" fmla="*/ 3906741 w 7229348"/>
                <a:gd name="connsiteY2972" fmla="*/ 1602052 h 4970575"/>
                <a:gd name="connsiteX2973" fmla="*/ 3911685 w 7229348"/>
                <a:gd name="connsiteY2973" fmla="*/ 1603066 h 4970575"/>
                <a:gd name="connsiteX2974" fmla="*/ 3917137 w 7229348"/>
                <a:gd name="connsiteY2974" fmla="*/ 1605982 h 4970575"/>
                <a:gd name="connsiteX2975" fmla="*/ 3949845 w 7229348"/>
                <a:gd name="connsiteY2975" fmla="*/ 1611053 h 4970575"/>
                <a:gd name="connsiteX2976" fmla="*/ 3911812 w 7229348"/>
                <a:gd name="connsiteY2976" fmla="*/ 1603066 h 4970575"/>
                <a:gd name="connsiteX2977" fmla="*/ 3891781 w 7229348"/>
                <a:gd name="connsiteY2977" fmla="*/ 1592163 h 4970575"/>
                <a:gd name="connsiteX2978" fmla="*/ 3887217 w 7229348"/>
                <a:gd name="connsiteY2978" fmla="*/ 1589247 h 4970575"/>
                <a:gd name="connsiteX2979" fmla="*/ 3881385 w 7229348"/>
                <a:gd name="connsiteY2979" fmla="*/ 1581514 h 4970575"/>
                <a:gd name="connsiteX2980" fmla="*/ 3873145 w 7229348"/>
                <a:gd name="connsiteY2980" fmla="*/ 1570231 h 4970575"/>
                <a:gd name="connsiteX2981" fmla="*/ 3873145 w 7229348"/>
                <a:gd name="connsiteY2981" fmla="*/ 1569216 h 4970575"/>
                <a:gd name="connsiteX2982" fmla="*/ 3871751 w 7229348"/>
                <a:gd name="connsiteY2982" fmla="*/ 1566301 h 4970575"/>
                <a:gd name="connsiteX2983" fmla="*/ 3842338 w 7229348"/>
                <a:gd name="connsiteY2983" fmla="*/ 1511279 h 4970575"/>
                <a:gd name="connsiteX2984" fmla="*/ 3839676 w 7229348"/>
                <a:gd name="connsiteY2984" fmla="*/ 1506588 h 4970575"/>
                <a:gd name="connsiteX2985" fmla="*/ 4141153 w 7229348"/>
                <a:gd name="connsiteY2985" fmla="*/ 1499869 h 4970575"/>
                <a:gd name="connsiteX2986" fmla="*/ 4132406 w 7229348"/>
                <a:gd name="connsiteY2986" fmla="*/ 1530422 h 4970575"/>
                <a:gd name="connsiteX2987" fmla="*/ 4132406 w 7229348"/>
                <a:gd name="connsiteY2987" fmla="*/ 1530422 h 4970575"/>
                <a:gd name="connsiteX2988" fmla="*/ 4141153 w 7229348"/>
                <a:gd name="connsiteY2988" fmla="*/ 1499742 h 4970575"/>
                <a:gd name="connsiteX2989" fmla="*/ 2641372 w 7229348"/>
                <a:gd name="connsiteY2989" fmla="*/ 1499869 h 4970575"/>
                <a:gd name="connsiteX2990" fmla="*/ 2671672 w 7229348"/>
                <a:gd name="connsiteY2990" fmla="*/ 1617645 h 4970575"/>
                <a:gd name="connsiteX2991" fmla="*/ 2662924 w 7229348"/>
                <a:gd name="connsiteY2991" fmla="*/ 1619801 h 4970575"/>
                <a:gd name="connsiteX2992" fmla="*/ 2633259 w 7229348"/>
                <a:gd name="connsiteY2992" fmla="*/ 1502024 h 4970575"/>
                <a:gd name="connsiteX2993" fmla="*/ 3803924 w 7229348"/>
                <a:gd name="connsiteY2993" fmla="*/ 1495052 h 4970575"/>
                <a:gd name="connsiteX2994" fmla="*/ 3789091 w 7229348"/>
                <a:gd name="connsiteY2994" fmla="*/ 1528140 h 4970575"/>
                <a:gd name="connsiteX2995" fmla="*/ 3768300 w 7229348"/>
                <a:gd name="connsiteY2995" fmla="*/ 1532324 h 4970575"/>
                <a:gd name="connsiteX2996" fmla="*/ 3766145 w 7229348"/>
                <a:gd name="connsiteY2996" fmla="*/ 1523577 h 4970575"/>
                <a:gd name="connsiteX2997" fmla="*/ 3804178 w 7229348"/>
                <a:gd name="connsiteY2997" fmla="*/ 1495052 h 4970575"/>
                <a:gd name="connsiteX2998" fmla="*/ 2592690 w 7229348"/>
                <a:gd name="connsiteY2998" fmla="*/ 1487952 h 4970575"/>
                <a:gd name="connsiteX2999" fmla="*/ 2617031 w 7229348"/>
                <a:gd name="connsiteY2999" fmla="*/ 1521041 h 4970575"/>
                <a:gd name="connsiteX3000" fmla="*/ 2627554 w 7229348"/>
                <a:gd name="connsiteY3000" fmla="*/ 1569090 h 4970575"/>
                <a:gd name="connsiteX3001" fmla="*/ 2622990 w 7229348"/>
                <a:gd name="connsiteY3001" fmla="*/ 1570991 h 4970575"/>
                <a:gd name="connsiteX3002" fmla="*/ 2592690 w 7229348"/>
                <a:gd name="connsiteY3002" fmla="*/ 1487952 h 4970575"/>
                <a:gd name="connsiteX3003" fmla="*/ 4654477 w 7229348"/>
                <a:gd name="connsiteY3003" fmla="*/ 1482627 h 4970575"/>
                <a:gd name="connsiteX3004" fmla="*/ 4628360 w 7229348"/>
                <a:gd name="connsiteY3004" fmla="*/ 1545382 h 4970575"/>
                <a:gd name="connsiteX3005" fmla="*/ 4622022 w 7229348"/>
                <a:gd name="connsiteY3005" fmla="*/ 1599897 h 4970575"/>
                <a:gd name="connsiteX3006" fmla="*/ 4631783 w 7229348"/>
                <a:gd name="connsiteY3006" fmla="*/ 1697389 h 4970575"/>
                <a:gd name="connsiteX3007" fmla="*/ 4661322 w 7229348"/>
                <a:gd name="connsiteY3007" fmla="*/ 1629689 h 4970575"/>
                <a:gd name="connsiteX3008" fmla="*/ 4710385 w 7229348"/>
                <a:gd name="connsiteY3008" fmla="*/ 1655045 h 4970575"/>
                <a:gd name="connsiteX3009" fmla="*/ 4708230 w 7229348"/>
                <a:gd name="connsiteY3009" fmla="*/ 1662525 h 4970575"/>
                <a:gd name="connsiteX3010" fmla="*/ 4579298 w 7229348"/>
                <a:gd name="connsiteY3010" fmla="*/ 1694346 h 4970575"/>
                <a:gd name="connsiteX3011" fmla="*/ 4524909 w 7229348"/>
                <a:gd name="connsiteY3011" fmla="*/ 1669878 h 4970575"/>
                <a:gd name="connsiteX3012" fmla="*/ 4550265 w 7229348"/>
                <a:gd name="connsiteY3012" fmla="*/ 1558187 h 4970575"/>
                <a:gd name="connsiteX3013" fmla="*/ 4565605 w 7229348"/>
                <a:gd name="connsiteY3013" fmla="*/ 1530549 h 4970575"/>
                <a:gd name="connsiteX3014" fmla="*/ 4654350 w 7229348"/>
                <a:gd name="connsiteY3014" fmla="*/ 1483007 h 4970575"/>
                <a:gd name="connsiteX3015" fmla="*/ 2477702 w 7229348"/>
                <a:gd name="connsiteY3015" fmla="*/ 1474513 h 4970575"/>
                <a:gd name="connsiteX3016" fmla="*/ 2477068 w 7229348"/>
                <a:gd name="connsiteY3016" fmla="*/ 1530549 h 4970575"/>
                <a:gd name="connsiteX3017" fmla="*/ 2463376 w 7229348"/>
                <a:gd name="connsiteY3017" fmla="*/ 1557806 h 4970575"/>
                <a:gd name="connsiteX3018" fmla="*/ 2354474 w 7229348"/>
                <a:gd name="connsiteY3018" fmla="*/ 1649086 h 4970575"/>
                <a:gd name="connsiteX3019" fmla="*/ 2340909 w 7229348"/>
                <a:gd name="connsiteY3019" fmla="*/ 1698276 h 4970575"/>
                <a:gd name="connsiteX3020" fmla="*/ 2395423 w 7229348"/>
                <a:gd name="connsiteY3020" fmla="*/ 1841028 h 4970575"/>
                <a:gd name="connsiteX3021" fmla="*/ 2391620 w 7229348"/>
                <a:gd name="connsiteY3021" fmla="*/ 1905811 h 4970575"/>
                <a:gd name="connsiteX3022" fmla="*/ 2363221 w 7229348"/>
                <a:gd name="connsiteY3022" fmla="*/ 1953733 h 4970575"/>
                <a:gd name="connsiteX3023" fmla="*/ 2287155 w 7229348"/>
                <a:gd name="connsiteY3023" fmla="*/ 1870821 h 4970575"/>
                <a:gd name="connsiteX3024" fmla="*/ 2243924 w 7229348"/>
                <a:gd name="connsiteY3024" fmla="*/ 1841155 h 4970575"/>
                <a:gd name="connsiteX3025" fmla="*/ 2211342 w 7229348"/>
                <a:gd name="connsiteY3025" fmla="*/ 1795515 h 4970575"/>
                <a:gd name="connsiteX3026" fmla="*/ 2311370 w 7229348"/>
                <a:gd name="connsiteY3026" fmla="*/ 1556412 h 4970575"/>
                <a:gd name="connsiteX3027" fmla="*/ 2477321 w 7229348"/>
                <a:gd name="connsiteY3027" fmla="*/ 1474513 h 4970575"/>
                <a:gd name="connsiteX3028" fmla="*/ 4027687 w 7229348"/>
                <a:gd name="connsiteY3028" fmla="*/ 1470710 h 4970575"/>
                <a:gd name="connsiteX3029" fmla="*/ 4018052 w 7229348"/>
                <a:gd name="connsiteY3029" fmla="*/ 1507222 h 4970575"/>
                <a:gd name="connsiteX3030" fmla="*/ 4007656 w 7229348"/>
                <a:gd name="connsiteY3030" fmla="*/ 1546396 h 4970575"/>
                <a:gd name="connsiteX3031" fmla="*/ 4007656 w 7229348"/>
                <a:gd name="connsiteY3031" fmla="*/ 1546396 h 4970575"/>
                <a:gd name="connsiteX3032" fmla="*/ 4007656 w 7229348"/>
                <a:gd name="connsiteY3032" fmla="*/ 1546396 h 4970575"/>
                <a:gd name="connsiteX3033" fmla="*/ 4147112 w 7229348"/>
                <a:gd name="connsiteY3033" fmla="*/ 1556158 h 4970575"/>
                <a:gd name="connsiteX3034" fmla="*/ 4007656 w 7229348"/>
                <a:gd name="connsiteY3034" fmla="*/ 1546016 h 4970575"/>
                <a:gd name="connsiteX3035" fmla="*/ 4018052 w 7229348"/>
                <a:gd name="connsiteY3035" fmla="*/ 1506842 h 4970575"/>
                <a:gd name="connsiteX3036" fmla="*/ 4027560 w 7229348"/>
                <a:gd name="connsiteY3036" fmla="*/ 1470330 h 4970575"/>
                <a:gd name="connsiteX3037" fmla="*/ 4750321 w 7229348"/>
                <a:gd name="connsiteY3037" fmla="*/ 1462216 h 4970575"/>
                <a:gd name="connsiteX3038" fmla="*/ 4780113 w 7229348"/>
                <a:gd name="connsiteY3038" fmla="*/ 1508743 h 4970575"/>
                <a:gd name="connsiteX3039" fmla="*/ 4731938 w 7229348"/>
                <a:gd name="connsiteY3039" fmla="*/ 1607757 h 4970575"/>
                <a:gd name="connsiteX3040" fmla="*/ 4671338 w 7229348"/>
                <a:gd name="connsiteY3040" fmla="*/ 1614603 h 4970575"/>
                <a:gd name="connsiteX3041" fmla="*/ 4750321 w 7229348"/>
                <a:gd name="connsiteY3041" fmla="*/ 1462470 h 4970575"/>
                <a:gd name="connsiteX3042" fmla="*/ 3890006 w 7229348"/>
                <a:gd name="connsiteY3042" fmla="*/ 1459047 h 4970575"/>
                <a:gd name="connsiteX3043" fmla="*/ 3905727 w 7229348"/>
                <a:gd name="connsiteY3043" fmla="*/ 1489473 h 4970575"/>
                <a:gd name="connsiteX3044" fmla="*/ 3905727 w 7229348"/>
                <a:gd name="connsiteY3044" fmla="*/ 1489473 h 4970575"/>
                <a:gd name="connsiteX3045" fmla="*/ 3905727 w 7229348"/>
                <a:gd name="connsiteY3045" fmla="*/ 1489473 h 4970575"/>
                <a:gd name="connsiteX3046" fmla="*/ 3906995 w 7229348"/>
                <a:gd name="connsiteY3046" fmla="*/ 1490487 h 4970575"/>
                <a:gd name="connsiteX3047" fmla="*/ 3921447 w 7229348"/>
                <a:gd name="connsiteY3047" fmla="*/ 1502024 h 4970575"/>
                <a:gd name="connsiteX3048" fmla="*/ 3924109 w 7229348"/>
                <a:gd name="connsiteY3048" fmla="*/ 1503165 h 4970575"/>
                <a:gd name="connsiteX3049" fmla="*/ 3924109 w 7229348"/>
                <a:gd name="connsiteY3049" fmla="*/ 1503165 h 4970575"/>
                <a:gd name="connsiteX3050" fmla="*/ 3925251 w 7229348"/>
                <a:gd name="connsiteY3050" fmla="*/ 1503165 h 4970575"/>
                <a:gd name="connsiteX3051" fmla="*/ 3926772 w 7229348"/>
                <a:gd name="connsiteY3051" fmla="*/ 1504306 h 4970575"/>
                <a:gd name="connsiteX3052" fmla="*/ 3931463 w 7229348"/>
                <a:gd name="connsiteY3052" fmla="*/ 1505827 h 4970575"/>
                <a:gd name="connsiteX3053" fmla="*/ 3933111 w 7229348"/>
                <a:gd name="connsiteY3053" fmla="*/ 1506461 h 4970575"/>
                <a:gd name="connsiteX3054" fmla="*/ 3935013 w 7229348"/>
                <a:gd name="connsiteY3054" fmla="*/ 1506461 h 4970575"/>
                <a:gd name="connsiteX3055" fmla="*/ 3940337 w 7229348"/>
                <a:gd name="connsiteY3055" fmla="*/ 1508616 h 4970575"/>
                <a:gd name="connsiteX3056" fmla="*/ 3945662 w 7229348"/>
                <a:gd name="connsiteY3056" fmla="*/ 1509758 h 4970575"/>
                <a:gd name="connsiteX3057" fmla="*/ 3946676 w 7229348"/>
                <a:gd name="connsiteY3057" fmla="*/ 1509758 h 4970575"/>
                <a:gd name="connsiteX3058" fmla="*/ 3948324 w 7229348"/>
                <a:gd name="connsiteY3058" fmla="*/ 1509758 h 4970575"/>
                <a:gd name="connsiteX3059" fmla="*/ 3954282 w 7229348"/>
                <a:gd name="connsiteY3059" fmla="*/ 1511532 h 4970575"/>
                <a:gd name="connsiteX3060" fmla="*/ 3984456 w 7229348"/>
                <a:gd name="connsiteY3060" fmla="*/ 1517238 h 4970575"/>
                <a:gd name="connsiteX3061" fmla="*/ 3948324 w 7229348"/>
                <a:gd name="connsiteY3061" fmla="*/ 1509758 h 4970575"/>
                <a:gd name="connsiteX3062" fmla="*/ 3947183 w 7229348"/>
                <a:gd name="connsiteY3062" fmla="*/ 1509758 h 4970575"/>
                <a:gd name="connsiteX3063" fmla="*/ 3945662 w 7229348"/>
                <a:gd name="connsiteY3063" fmla="*/ 1509758 h 4970575"/>
                <a:gd name="connsiteX3064" fmla="*/ 3935013 w 7229348"/>
                <a:gd name="connsiteY3064" fmla="*/ 1506461 h 4970575"/>
                <a:gd name="connsiteX3065" fmla="*/ 3933491 w 7229348"/>
                <a:gd name="connsiteY3065" fmla="*/ 1506461 h 4970575"/>
                <a:gd name="connsiteX3066" fmla="*/ 3931463 w 7229348"/>
                <a:gd name="connsiteY3066" fmla="*/ 1505827 h 4970575"/>
                <a:gd name="connsiteX3067" fmla="*/ 3925251 w 7229348"/>
                <a:gd name="connsiteY3067" fmla="*/ 1503165 h 4970575"/>
                <a:gd name="connsiteX3068" fmla="*/ 3925251 w 7229348"/>
                <a:gd name="connsiteY3068" fmla="*/ 1503165 h 4970575"/>
                <a:gd name="connsiteX3069" fmla="*/ 3924109 w 7229348"/>
                <a:gd name="connsiteY3069" fmla="*/ 1503165 h 4970575"/>
                <a:gd name="connsiteX3070" fmla="*/ 3906995 w 7229348"/>
                <a:gd name="connsiteY3070" fmla="*/ 1490487 h 4970575"/>
                <a:gd name="connsiteX3071" fmla="*/ 3905727 w 7229348"/>
                <a:gd name="connsiteY3071" fmla="*/ 1489346 h 4970575"/>
                <a:gd name="connsiteX3072" fmla="*/ 3905727 w 7229348"/>
                <a:gd name="connsiteY3072" fmla="*/ 1489346 h 4970575"/>
                <a:gd name="connsiteX3073" fmla="*/ 3905727 w 7229348"/>
                <a:gd name="connsiteY3073" fmla="*/ 1489346 h 4970575"/>
                <a:gd name="connsiteX3074" fmla="*/ 3890006 w 7229348"/>
                <a:gd name="connsiteY3074" fmla="*/ 1459047 h 4970575"/>
                <a:gd name="connsiteX3075" fmla="*/ 2516242 w 7229348"/>
                <a:gd name="connsiteY3075" fmla="*/ 1441424 h 4970575"/>
                <a:gd name="connsiteX3076" fmla="*/ 2516242 w 7229348"/>
                <a:gd name="connsiteY3076" fmla="*/ 1442438 h 4970575"/>
                <a:gd name="connsiteX3077" fmla="*/ 2527145 w 7229348"/>
                <a:gd name="connsiteY3077" fmla="*/ 1463864 h 4970575"/>
                <a:gd name="connsiteX3078" fmla="*/ 2549331 w 7229348"/>
                <a:gd name="connsiteY3078" fmla="*/ 1575809 h 4970575"/>
                <a:gd name="connsiteX3079" fmla="*/ 2615510 w 7229348"/>
                <a:gd name="connsiteY3079" fmla="*/ 1722491 h 4970575"/>
                <a:gd name="connsiteX3080" fmla="*/ 2615510 w 7229348"/>
                <a:gd name="connsiteY3080" fmla="*/ 1637550 h 4970575"/>
                <a:gd name="connsiteX3081" fmla="*/ 2607649 w 7229348"/>
                <a:gd name="connsiteY3081" fmla="*/ 1617645 h 4970575"/>
                <a:gd name="connsiteX3082" fmla="*/ 2544260 w 7229348"/>
                <a:gd name="connsiteY3082" fmla="*/ 1470330 h 4970575"/>
                <a:gd name="connsiteX3083" fmla="*/ 2555544 w 7229348"/>
                <a:gd name="connsiteY3083" fmla="*/ 1464498 h 4970575"/>
                <a:gd name="connsiteX3084" fmla="*/ 2571264 w 7229348"/>
                <a:gd name="connsiteY3084" fmla="*/ 1489854 h 4970575"/>
                <a:gd name="connsiteX3085" fmla="*/ 2615763 w 7229348"/>
                <a:gd name="connsiteY3085" fmla="*/ 1601038 h 4970575"/>
                <a:gd name="connsiteX3086" fmla="*/ 2679152 w 7229348"/>
                <a:gd name="connsiteY3086" fmla="*/ 1641860 h 4970575"/>
                <a:gd name="connsiteX3087" fmla="*/ 3005351 w 7229348"/>
                <a:gd name="connsiteY3087" fmla="*/ 1633112 h 4970575"/>
                <a:gd name="connsiteX3088" fmla="*/ 3168641 w 7229348"/>
                <a:gd name="connsiteY3088" fmla="*/ 1613969 h 4970575"/>
                <a:gd name="connsiteX3089" fmla="*/ 3315196 w 7229348"/>
                <a:gd name="connsiteY3089" fmla="*/ 1542847 h 4970575"/>
                <a:gd name="connsiteX3090" fmla="*/ 3264485 w 7229348"/>
                <a:gd name="connsiteY3090" fmla="*/ 1497333 h 4970575"/>
                <a:gd name="connsiteX3091" fmla="*/ 3286164 w 7229348"/>
                <a:gd name="connsiteY3091" fmla="*/ 1497333 h 4970575"/>
                <a:gd name="connsiteX3092" fmla="*/ 3295292 w 7229348"/>
                <a:gd name="connsiteY3092" fmla="*/ 1503292 h 4970575"/>
                <a:gd name="connsiteX3093" fmla="*/ 3294404 w 7229348"/>
                <a:gd name="connsiteY3093" fmla="*/ 1578218 h 4970575"/>
                <a:gd name="connsiteX3094" fmla="*/ 3259794 w 7229348"/>
                <a:gd name="connsiteY3094" fmla="*/ 1599009 h 4970575"/>
                <a:gd name="connsiteX3095" fmla="*/ 3281600 w 7229348"/>
                <a:gd name="connsiteY3095" fmla="*/ 1619420 h 4970575"/>
                <a:gd name="connsiteX3096" fmla="*/ 3295165 w 7229348"/>
                <a:gd name="connsiteY3096" fmla="*/ 1691684 h 4970575"/>
                <a:gd name="connsiteX3097" fmla="*/ 3291108 w 7229348"/>
                <a:gd name="connsiteY3097" fmla="*/ 1701826 h 4970575"/>
                <a:gd name="connsiteX3098" fmla="*/ 3199194 w 7229348"/>
                <a:gd name="connsiteY3098" fmla="*/ 1837098 h 4970575"/>
                <a:gd name="connsiteX3099" fmla="*/ 3028679 w 7229348"/>
                <a:gd name="connsiteY3099" fmla="*/ 1885147 h 4970575"/>
                <a:gd name="connsiteX3100" fmla="*/ 2717692 w 7229348"/>
                <a:gd name="connsiteY3100" fmla="*/ 1837858 h 4970575"/>
                <a:gd name="connsiteX3101" fmla="*/ 2608029 w 7229348"/>
                <a:gd name="connsiteY3101" fmla="*/ 1742648 h 4970575"/>
                <a:gd name="connsiteX3102" fmla="*/ 2516623 w 7229348"/>
                <a:gd name="connsiteY3102" fmla="*/ 1441551 h 4970575"/>
                <a:gd name="connsiteX3103" fmla="*/ 3792261 w 7229348"/>
                <a:gd name="connsiteY3103" fmla="*/ 1441424 h 4970575"/>
                <a:gd name="connsiteX3104" fmla="*/ 3792261 w 7229348"/>
                <a:gd name="connsiteY3104" fmla="*/ 1441424 h 4970575"/>
                <a:gd name="connsiteX3105" fmla="*/ 3779583 w 7229348"/>
                <a:gd name="connsiteY3105" fmla="*/ 1493276 h 4970575"/>
                <a:gd name="connsiteX3106" fmla="*/ 3736986 w 7229348"/>
                <a:gd name="connsiteY3106" fmla="*/ 1530169 h 4970575"/>
                <a:gd name="connsiteX3107" fmla="*/ 3783640 w 7229348"/>
                <a:gd name="connsiteY3107" fmla="*/ 1555524 h 4970575"/>
                <a:gd name="connsiteX3108" fmla="*/ 3950606 w 7229348"/>
                <a:gd name="connsiteY3108" fmla="*/ 1640339 h 4970575"/>
                <a:gd name="connsiteX3109" fmla="*/ 4066861 w 7229348"/>
                <a:gd name="connsiteY3109" fmla="*/ 1711461 h 4970575"/>
                <a:gd name="connsiteX3110" fmla="*/ 3940083 w 7229348"/>
                <a:gd name="connsiteY3110" fmla="*/ 1656947 h 4970575"/>
                <a:gd name="connsiteX3111" fmla="*/ 3935900 w 7229348"/>
                <a:gd name="connsiteY3111" fmla="*/ 1666202 h 4970575"/>
                <a:gd name="connsiteX3112" fmla="*/ 3954917 w 7229348"/>
                <a:gd name="connsiteY3112" fmla="*/ 1675330 h 4970575"/>
                <a:gd name="connsiteX3113" fmla="*/ 4080173 w 7229348"/>
                <a:gd name="connsiteY3113" fmla="*/ 1750128 h 4970575"/>
                <a:gd name="connsiteX3114" fmla="*/ 4179821 w 7229348"/>
                <a:gd name="connsiteY3114" fmla="*/ 1813517 h 4970575"/>
                <a:gd name="connsiteX3115" fmla="*/ 4215064 w 7229348"/>
                <a:gd name="connsiteY3115" fmla="*/ 1829745 h 4970575"/>
                <a:gd name="connsiteX3116" fmla="*/ 4256267 w 7229348"/>
                <a:gd name="connsiteY3116" fmla="*/ 1926983 h 4970575"/>
                <a:gd name="connsiteX3117" fmla="*/ 4148633 w 7229348"/>
                <a:gd name="connsiteY3117" fmla="*/ 2166086 h 4970575"/>
                <a:gd name="connsiteX3118" fmla="*/ 4100584 w 7229348"/>
                <a:gd name="connsiteY3118" fmla="*/ 2177369 h 4970575"/>
                <a:gd name="connsiteX3119" fmla="*/ 3921194 w 7229348"/>
                <a:gd name="connsiteY3119" fmla="*/ 2138575 h 4970575"/>
                <a:gd name="connsiteX3120" fmla="*/ 3811277 w 7229348"/>
                <a:gd name="connsiteY3120" fmla="*/ 2120193 h 4970575"/>
                <a:gd name="connsiteX3121" fmla="*/ 3682598 w 7229348"/>
                <a:gd name="connsiteY3121" fmla="*/ 2041210 h 4970575"/>
                <a:gd name="connsiteX3122" fmla="*/ 3672709 w 7229348"/>
                <a:gd name="connsiteY3122" fmla="*/ 2021813 h 4970575"/>
                <a:gd name="connsiteX3123" fmla="*/ 3661172 w 7229348"/>
                <a:gd name="connsiteY3123" fmla="*/ 2032209 h 4970575"/>
                <a:gd name="connsiteX3124" fmla="*/ 3737239 w 7229348"/>
                <a:gd name="connsiteY3124" fmla="*/ 2108276 h 4970575"/>
                <a:gd name="connsiteX3125" fmla="*/ 3696417 w 7229348"/>
                <a:gd name="connsiteY3125" fmla="*/ 2152648 h 4970575"/>
                <a:gd name="connsiteX3126" fmla="*/ 3637212 w 7229348"/>
                <a:gd name="connsiteY3126" fmla="*/ 1989485 h 4970575"/>
                <a:gd name="connsiteX3127" fmla="*/ 3569131 w 7229348"/>
                <a:gd name="connsiteY3127" fmla="*/ 1858523 h 4970575"/>
                <a:gd name="connsiteX3128" fmla="*/ 3564568 w 7229348"/>
                <a:gd name="connsiteY3128" fmla="*/ 1832407 h 4970575"/>
                <a:gd name="connsiteX3129" fmla="*/ 3661680 w 7229348"/>
                <a:gd name="connsiteY3129" fmla="*/ 1601798 h 4970575"/>
                <a:gd name="connsiteX3130" fmla="*/ 3719870 w 7229348"/>
                <a:gd name="connsiteY3130" fmla="*/ 1620561 h 4970575"/>
                <a:gd name="connsiteX3131" fmla="*/ 3905219 w 7229348"/>
                <a:gd name="connsiteY3131" fmla="*/ 1656059 h 4970575"/>
                <a:gd name="connsiteX3132" fmla="*/ 3922462 w 7229348"/>
                <a:gd name="connsiteY3132" fmla="*/ 1664300 h 4970575"/>
                <a:gd name="connsiteX3133" fmla="*/ 3931970 w 7229348"/>
                <a:gd name="connsiteY3133" fmla="*/ 1659736 h 4970575"/>
                <a:gd name="connsiteX3134" fmla="*/ 3916249 w 7229348"/>
                <a:gd name="connsiteY3134" fmla="*/ 1644015 h 4970575"/>
                <a:gd name="connsiteX3135" fmla="*/ 3719237 w 7229348"/>
                <a:gd name="connsiteY3135" fmla="*/ 1606235 h 4970575"/>
                <a:gd name="connsiteX3136" fmla="*/ 3684880 w 7229348"/>
                <a:gd name="connsiteY3136" fmla="*/ 1569090 h 4970575"/>
                <a:gd name="connsiteX3137" fmla="*/ 3792895 w 7229348"/>
                <a:gd name="connsiteY3137" fmla="*/ 1442312 h 4970575"/>
                <a:gd name="connsiteX3138" fmla="*/ 3845254 w 7229348"/>
                <a:gd name="connsiteY3138" fmla="*/ 1428747 h 4970575"/>
                <a:gd name="connsiteX3139" fmla="*/ 3837394 w 7229348"/>
                <a:gd name="connsiteY3139" fmla="*/ 1474894 h 4970575"/>
                <a:gd name="connsiteX3140" fmla="*/ 3845254 w 7229348"/>
                <a:gd name="connsiteY3140" fmla="*/ 1428874 h 4970575"/>
                <a:gd name="connsiteX3141" fmla="*/ 4225587 w 7229348"/>
                <a:gd name="connsiteY3141" fmla="*/ 1427479 h 4970575"/>
                <a:gd name="connsiteX3142" fmla="*/ 4225587 w 7229348"/>
                <a:gd name="connsiteY3142" fmla="*/ 1428366 h 4970575"/>
                <a:gd name="connsiteX3143" fmla="*/ 4220009 w 7229348"/>
                <a:gd name="connsiteY3143" fmla="*/ 1451186 h 4970575"/>
                <a:gd name="connsiteX3144" fmla="*/ 4220009 w 7229348"/>
                <a:gd name="connsiteY3144" fmla="*/ 1451186 h 4970575"/>
                <a:gd name="connsiteX3145" fmla="*/ 4254112 w 7229348"/>
                <a:gd name="connsiteY3145" fmla="*/ 1445354 h 4970575"/>
                <a:gd name="connsiteX3146" fmla="*/ 4254112 w 7229348"/>
                <a:gd name="connsiteY3146" fmla="*/ 1445354 h 4970575"/>
                <a:gd name="connsiteX3147" fmla="*/ 4220009 w 7229348"/>
                <a:gd name="connsiteY3147" fmla="*/ 1451313 h 4970575"/>
                <a:gd name="connsiteX3148" fmla="*/ 4226094 w 7229348"/>
                <a:gd name="connsiteY3148" fmla="*/ 1427606 h 4970575"/>
                <a:gd name="connsiteX3149" fmla="*/ 4694665 w 7229348"/>
                <a:gd name="connsiteY3149" fmla="*/ 1419872 h 4970575"/>
                <a:gd name="connsiteX3150" fmla="*/ 4710766 w 7229348"/>
                <a:gd name="connsiteY3150" fmla="*/ 1419872 h 4970575"/>
                <a:gd name="connsiteX3151" fmla="*/ 4732952 w 7229348"/>
                <a:gd name="connsiteY3151" fmla="*/ 1448397 h 4970575"/>
                <a:gd name="connsiteX3152" fmla="*/ 4680593 w 7229348"/>
                <a:gd name="connsiteY3152" fmla="*/ 1581894 h 4970575"/>
                <a:gd name="connsiteX3153" fmla="*/ 4626079 w 7229348"/>
                <a:gd name="connsiteY3153" fmla="*/ 1573147 h 4970575"/>
                <a:gd name="connsiteX3154" fmla="*/ 4657519 w 7229348"/>
                <a:gd name="connsiteY3154" fmla="*/ 1539677 h 4970575"/>
                <a:gd name="connsiteX3155" fmla="*/ 4675015 w 7229348"/>
                <a:gd name="connsiteY3155" fmla="*/ 1497333 h 4970575"/>
                <a:gd name="connsiteX3156" fmla="*/ 4686171 w 7229348"/>
                <a:gd name="connsiteY3156" fmla="*/ 1436607 h 4970575"/>
                <a:gd name="connsiteX3157" fmla="*/ 4694665 w 7229348"/>
                <a:gd name="connsiteY3157" fmla="*/ 1419872 h 4970575"/>
                <a:gd name="connsiteX3158" fmla="*/ 4152436 w 7229348"/>
                <a:gd name="connsiteY3158" fmla="*/ 1417337 h 4970575"/>
                <a:gd name="connsiteX3159" fmla="*/ 4153324 w 7229348"/>
                <a:gd name="connsiteY3159" fmla="*/ 1430014 h 4970575"/>
                <a:gd name="connsiteX3160" fmla="*/ 4148506 w 7229348"/>
                <a:gd name="connsiteY3160" fmla="*/ 1454482 h 4970575"/>
                <a:gd name="connsiteX3161" fmla="*/ 4153451 w 7229348"/>
                <a:gd name="connsiteY3161" fmla="*/ 1430902 h 4970575"/>
                <a:gd name="connsiteX3162" fmla="*/ 4153451 w 7229348"/>
                <a:gd name="connsiteY3162" fmla="*/ 1430268 h 4970575"/>
                <a:gd name="connsiteX3163" fmla="*/ 4152436 w 7229348"/>
                <a:gd name="connsiteY3163" fmla="*/ 1417590 h 4970575"/>
                <a:gd name="connsiteX3164" fmla="*/ 4181976 w 7229348"/>
                <a:gd name="connsiteY3164" fmla="*/ 1399714 h 4970575"/>
                <a:gd name="connsiteX3165" fmla="*/ 4181976 w 7229348"/>
                <a:gd name="connsiteY3165" fmla="*/ 1399714 h 4970575"/>
                <a:gd name="connsiteX3166" fmla="*/ 4181976 w 7229348"/>
                <a:gd name="connsiteY3166" fmla="*/ 1399714 h 4970575"/>
                <a:gd name="connsiteX3167" fmla="*/ 4181976 w 7229348"/>
                <a:gd name="connsiteY3167" fmla="*/ 1399714 h 4970575"/>
                <a:gd name="connsiteX3168" fmla="*/ 4179187 w 7229348"/>
                <a:gd name="connsiteY3168" fmla="*/ 1433691 h 4970575"/>
                <a:gd name="connsiteX3169" fmla="*/ 4176270 w 7229348"/>
                <a:gd name="connsiteY3169" fmla="*/ 1471724 h 4970575"/>
                <a:gd name="connsiteX3170" fmla="*/ 4181976 w 7229348"/>
                <a:gd name="connsiteY3170" fmla="*/ 1399714 h 4970575"/>
                <a:gd name="connsiteX3171" fmla="*/ 4292652 w 7229348"/>
                <a:gd name="connsiteY3171" fmla="*/ 1399714 h 4970575"/>
                <a:gd name="connsiteX3172" fmla="*/ 4292652 w 7229348"/>
                <a:gd name="connsiteY3172" fmla="*/ 1399081 h 4970575"/>
                <a:gd name="connsiteX3173" fmla="*/ 4014629 w 7229348"/>
                <a:gd name="connsiteY3173" fmla="*/ 1391094 h 4970575"/>
                <a:gd name="connsiteX3174" fmla="*/ 4014629 w 7229348"/>
                <a:gd name="connsiteY3174" fmla="*/ 1391094 h 4970575"/>
                <a:gd name="connsiteX3175" fmla="*/ 4012347 w 7229348"/>
                <a:gd name="connsiteY3175" fmla="*/ 1408082 h 4970575"/>
                <a:gd name="connsiteX3176" fmla="*/ 4011459 w 7229348"/>
                <a:gd name="connsiteY3176" fmla="*/ 1413787 h 4970575"/>
                <a:gd name="connsiteX3177" fmla="*/ 4007783 w 7229348"/>
                <a:gd name="connsiteY3177" fmla="*/ 1439142 h 4970575"/>
                <a:gd name="connsiteX3178" fmla="*/ 4012347 w 7229348"/>
                <a:gd name="connsiteY3178" fmla="*/ 1408336 h 4970575"/>
                <a:gd name="connsiteX3179" fmla="*/ 4634572 w 7229348"/>
                <a:gd name="connsiteY3179" fmla="*/ 1381078 h 4970575"/>
                <a:gd name="connsiteX3180" fmla="*/ 4658914 w 7229348"/>
                <a:gd name="connsiteY3180" fmla="*/ 1383614 h 4970575"/>
                <a:gd name="connsiteX3181" fmla="*/ 4673113 w 7229348"/>
                <a:gd name="connsiteY3181" fmla="*/ 1423802 h 4970575"/>
                <a:gd name="connsiteX3182" fmla="*/ 4630009 w 7229348"/>
                <a:gd name="connsiteY3182" fmla="*/ 1478190 h 4970575"/>
                <a:gd name="connsiteX3183" fmla="*/ 4582847 w 7229348"/>
                <a:gd name="connsiteY3183" fmla="*/ 1499742 h 4970575"/>
                <a:gd name="connsiteX3184" fmla="*/ 4575620 w 7229348"/>
                <a:gd name="connsiteY3184" fmla="*/ 1495558 h 4970575"/>
                <a:gd name="connsiteX3185" fmla="*/ 4616570 w 7229348"/>
                <a:gd name="connsiteY3185" fmla="*/ 1397559 h 4970575"/>
                <a:gd name="connsiteX3186" fmla="*/ 4634572 w 7229348"/>
                <a:gd name="connsiteY3186" fmla="*/ 1381078 h 4970575"/>
                <a:gd name="connsiteX3187" fmla="*/ 4451252 w 7229348"/>
                <a:gd name="connsiteY3187" fmla="*/ 1378923 h 4970575"/>
                <a:gd name="connsiteX3188" fmla="*/ 4508555 w 7229348"/>
                <a:gd name="connsiteY3188" fmla="*/ 1396925 h 4970575"/>
                <a:gd name="connsiteX3189" fmla="*/ 4544180 w 7229348"/>
                <a:gd name="connsiteY3189" fmla="*/ 1462343 h 4970575"/>
                <a:gd name="connsiteX3190" fmla="*/ 4526811 w 7229348"/>
                <a:gd name="connsiteY3190" fmla="*/ 1555524 h 4970575"/>
                <a:gd name="connsiteX3191" fmla="*/ 4327770 w 7229348"/>
                <a:gd name="connsiteY3191" fmla="*/ 1511913 h 4970575"/>
                <a:gd name="connsiteX3192" fmla="*/ 4383933 w 7229348"/>
                <a:gd name="connsiteY3192" fmla="*/ 1400602 h 4970575"/>
                <a:gd name="connsiteX3193" fmla="*/ 4391413 w 7229348"/>
                <a:gd name="connsiteY3193" fmla="*/ 1392742 h 4970575"/>
                <a:gd name="connsiteX3194" fmla="*/ 4449984 w 7229348"/>
                <a:gd name="connsiteY3194" fmla="*/ 1378669 h 4970575"/>
                <a:gd name="connsiteX3195" fmla="*/ 4044548 w 7229348"/>
                <a:gd name="connsiteY3195" fmla="*/ 1378923 h 4970575"/>
                <a:gd name="connsiteX3196" fmla="*/ 4033519 w 7229348"/>
                <a:gd name="connsiteY3196" fmla="*/ 1443706 h 4970575"/>
                <a:gd name="connsiteX3197" fmla="*/ 4048352 w 7229348"/>
                <a:gd name="connsiteY3197" fmla="*/ 1462850 h 4970575"/>
                <a:gd name="connsiteX3198" fmla="*/ 4048352 w 7229348"/>
                <a:gd name="connsiteY3198" fmla="*/ 1462850 h 4970575"/>
                <a:gd name="connsiteX3199" fmla="*/ 4033645 w 7229348"/>
                <a:gd name="connsiteY3199" fmla="*/ 1443833 h 4970575"/>
                <a:gd name="connsiteX3200" fmla="*/ 4044422 w 7229348"/>
                <a:gd name="connsiteY3200" fmla="*/ 1379050 h 4970575"/>
                <a:gd name="connsiteX3201" fmla="*/ 3265119 w 7229348"/>
                <a:gd name="connsiteY3201" fmla="*/ 1364217 h 4970575"/>
                <a:gd name="connsiteX3202" fmla="*/ 3265119 w 7229348"/>
                <a:gd name="connsiteY3202" fmla="*/ 1364217 h 4970575"/>
                <a:gd name="connsiteX3203" fmla="*/ 3301251 w 7229348"/>
                <a:gd name="connsiteY3203" fmla="*/ 1374613 h 4970575"/>
                <a:gd name="connsiteX3204" fmla="*/ 3313929 w 7229348"/>
                <a:gd name="connsiteY3204" fmla="*/ 1440157 h 4970575"/>
                <a:gd name="connsiteX3205" fmla="*/ 3252695 w 7229348"/>
                <a:gd name="connsiteY3205" fmla="*/ 1480979 h 4970575"/>
                <a:gd name="connsiteX3206" fmla="*/ 2918128 w 7229348"/>
                <a:gd name="connsiteY3206" fmla="*/ 1528648 h 4970575"/>
                <a:gd name="connsiteX3207" fmla="*/ 2651895 w 7229348"/>
                <a:gd name="connsiteY3207" fmla="*/ 1480852 h 4970575"/>
                <a:gd name="connsiteX3208" fmla="*/ 2633512 w 7229348"/>
                <a:gd name="connsiteY3208" fmla="*/ 1474640 h 4970575"/>
                <a:gd name="connsiteX3209" fmla="*/ 2827355 w 7229348"/>
                <a:gd name="connsiteY3209" fmla="*/ 1484909 h 4970575"/>
                <a:gd name="connsiteX3210" fmla="*/ 3226452 w 7229348"/>
                <a:gd name="connsiteY3210" fmla="*/ 1378036 h 4970575"/>
                <a:gd name="connsiteX3211" fmla="*/ 3264485 w 7229348"/>
                <a:gd name="connsiteY3211" fmla="*/ 1364344 h 4970575"/>
                <a:gd name="connsiteX3212" fmla="*/ 2519666 w 7229348"/>
                <a:gd name="connsiteY3212" fmla="*/ 1341523 h 4970575"/>
                <a:gd name="connsiteX3213" fmla="*/ 2522581 w 7229348"/>
                <a:gd name="connsiteY3213" fmla="*/ 1341523 h 4970575"/>
                <a:gd name="connsiteX3214" fmla="*/ 2561756 w 7229348"/>
                <a:gd name="connsiteY3214" fmla="*/ 1380571 h 4970575"/>
                <a:gd name="connsiteX3215" fmla="*/ 2523760 w 7229348"/>
                <a:gd name="connsiteY3215" fmla="*/ 1420886 h 4970575"/>
                <a:gd name="connsiteX3216" fmla="*/ 2523723 w 7229348"/>
                <a:gd name="connsiteY3216" fmla="*/ 1420886 h 4970575"/>
                <a:gd name="connsiteX3217" fmla="*/ 2520680 w 7229348"/>
                <a:gd name="connsiteY3217" fmla="*/ 1420886 h 4970575"/>
                <a:gd name="connsiteX3218" fmla="*/ 2480745 w 7229348"/>
                <a:gd name="connsiteY3218" fmla="*/ 1382232 h 4970575"/>
                <a:gd name="connsiteX3219" fmla="*/ 2480745 w 7229348"/>
                <a:gd name="connsiteY3219" fmla="*/ 1382219 h 4970575"/>
                <a:gd name="connsiteX3220" fmla="*/ 2480745 w 7229348"/>
                <a:gd name="connsiteY3220" fmla="*/ 1380825 h 4970575"/>
                <a:gd name="connsiteX3221" fmla="*/ 2480745 w 7229348"/>
                <a:gd name="connsiteY3221" fmla="*/ 1380825 h 4970575"/>
                <a:gd name="connsiteX3222" fmla="*/ 2518778 w 7229348"/>
                <a:gd name="connsiteY3222" fmla="*/ 1341650 h 4970575"/>
                <a:gd name="connsiteX3223" fmla="*/ 4564718 w 7229348"/>
                <a:gd name="connsiteY3223" fmla="*/ 1336072 h 4970575"/>
                <a:gd name="connsiteX3224" fmla="*/ 4562816 w 7229348"/>
                <a:gd name="connsiteY3224" fmla="*/ 1473626 h 4970575"/>
                <a:gd name="connsiteX3225" fmla="*/ 4564718 w 7229348"/>
                <a:gd name="connsiteY3225" fmla="*/ 1336072 h 4970575"/>
                <a:gd name="connsiteX3226" fmla="*/ 2565432 w 7229348"/>
                <a:gd name="connsiteY3226" fmla="*/ 1335185 h 4970575"/>
                <a:gd name="connsiteX3227" fmla="*/ 2646063 w 7229348"/>
                <a:gd name="connsiteY3227" fmla="*/ 1335185 h 4970575"/>
                <a:gd name="connsiteX3228" fmla="*/ 2576209 w 7229348"/>
                <a:gd name="connsiteY3228" fmla="*/ 1417337 h 4970575"/>
                <a:gd name="connsiteX3229" fmla="*/ 2582167 w 7229348"/>
                <a:gd name="connsiteY3229" fmla="*/ 1375119 h 4970575"/>
                <a:gd name="connsiteX3230" fmla="*/ 2565432 w 7229348"/>
                <a:gd name="connsiteY3230" fmla="*/ 1335185 h 4970575"/>
                <a:gd name="connsiteX3231" fmla="*/ 3806333 w 7229348"/>
                <a:gd name="connsiteY3231" fmla="*/ 1328212 h 4970575"/>
                <a:gd name="connsiteX3232" fmla="*/ 3806333 w 7229348"/>
                <a:gd name="connsiteY3232" fmla="*/ 1328212 h 4970575"/>
                <a:gd name="connsiteX3233" fmla="*/ 3810136 w 7229348"/>
                <a:gd name="connsiteY3233" fmla="*/ 1371824 h 4970575"/>
                <a:gd name="connsiteX3234" fmla="*/ 3817363 w 7229348"/>
                <a:gd name="connsiteY3234" fmla="*/ 1399461 h 4970575"/>
                <a:gd name="connsiteX3235" fmla="*/ 3817996 w 7229348"/>
                <a:gd name="connsiteY3235" fmla="*/ 1400095 h 4970575"/>
                <a:gd name="connsiteX3236" fmla="*/ 3817996 w 7229348"/>
                <a:gd name="connsiteY3236" fmla="*/ 1400095 h 4970575"/>
                <a:gd name="connsiteX3237" fmla="*/ 3835239 w 7229348"/>
                <a:gd name="connsiteY3237" fmla="*/ 1417337 h 4970575"/>
                <a:gd name="connsiteX3238" fmla="*/ 3836506 w 7229348"/>
                <a:gd name="connsiteY3238" fmla="*/ 1418224 h 4970575"/>
                <a:gd name="connsiteX3239" fmla="*/ 3835619 w 7229348"/>
                <a:gd name="connsiteY3239" fmla="*/ 1417337 h 4970575"/>
                <a:gd name="connsiteX3240" fmla="*/ 3818250 w 7229348"/>
                <a:gd name="connsiteY3240" fmla="*/ 1400095 h 4970575"/>
                <a:gd name="connsiteX3241" fmla="*/ 3818250 w 7229348"/>
                <a:gd name="connsiteY3241" fmla="*/ 1400095 h 4970575"/>
                <a:gd name="connsiteX3242" fmla="*/ 3810517 w 7229348"/>
                <a:gd name="connsiteY3242" fmla="*/ 1371824 h 4970575"/>
                <a:gd name="connsiteX3243" fmla="*/ 3807094 w 7229348"/>
                <a:gd name="connsiteY3243" fmla="*/ 1328846 h 4970575"/>
                <a:gd name="connsiteX3244" fmla="*/ 3865158 w 7229348"/>
                <a:gd name="connsiteY3244" fmla="*/ 1347102 h 4970575"/>
                <a:gd name="connsiteX3245" fmla="*/ 3807094 w 7229348"/>
                <a:gd name="connsiteY3245" fmla="*/ 1327958 h 4970575"/>
                <a:gd name="connsiteX3246" fmla="*/ 2444233 w 7229348"/>
                <a:gd name="connsiteY3246" fmla="*/ 1321493 h 4970575"/>
                <a:gd name="connsiteX3247" fmla="*/ 2494944 w 7229348"/>
                <a:gd name="connsiteY3247" fmla="*/ 1325296 h 4970575"/>
                <a:gd name="connsiteX3248" fmla="*/ 2462616 w 7229348"/>
                <a:gd name="connsiteY3248" fmla="*/ 1404405 h 4970575"/>
                <a:gd name="connsiteX3249" fmla="*/ 2422553 w 7229348"/>
                <a:gd name="connsiteY3249" fmla="*/ 1345073 h 4970575"/>
                <a:gd name="connsiteX3250" fmla="*/ 2443599 w 7229348"/>
                <a:gd name="connsiteY3250" fmla="*/ 1321493 h 4970575"/>
                <a:gd name="connsiteX3251" fmla="*/ 3793275 w 7229348"/>
                <a:gd name="connsiteY3251" fmla="*/ 1319210 h 4970575"/>
                <a:gd name="connsiteX3252" fmla="*/ 3782626 w 7229348"/>
                <a:gd name="connsiteY3252" fmla="*/ 1320859 h 4970575"/>
                <a:gd name="connsiteX3253" fmla="*/ 3791500 w 7229348"/>
                <a:gd name="connsiteY3253" fmla="*/ 1393502 h 4970575"/>
                <a:gd name="connsiteX3254" fmla="*/ 3790740 w 7229348"/>
                <a:gd name="connsiteY3254" fmla="*/ 1393502 h 4970575"/>
                <a:gd name="connsiteX3255" fmla="*/ 3791500 w 7229348"/>
                <a:gd name="connsiteY3255" fmla="*/ 1393502 h 4970575"/>
                <a:gd name="connsiteX3256" fmla="*/ 3791500 w 7229348"/>
                <a:gd name="connsiteY3256" fmla="*/ 1393502 h 4970575"/>
                <a:gd name="connsiteX3257" fmla="*/ 3783640 w 7229348"/>
                <a:gd name="connsiteY3257" fmla="*/ 1321239 h 4970575"/>
                <a:gd name="connsiteX3258" fmla="*/ 3793782 w 7229348"/>
                <a:gd name="connsiteY3258" fmla="*/ 1319591 h 4970575"/>
                <a:gd name="connsiteX3259" fmla="*/ 3793782 w 7229348"/>
                <a:gd name="connsiteY3259" fmla="*/ 1319591 h 4970575"/>
                <a:gd name="connsiteX3260" fmla="*/ 4497906 w 7229348"/>
                <a:gd name="connsiteY3260" fmla="*/ 1305646 h 4970575"/>
                <a:gd name="connsiteX3261" fmla="*/ 4529727 w 7229348"/>
                <a:gd name="connsiteY3261" fmla="*/ 1386783 h 4970575"/>
                <a:gd name="connsiteX3262" fmla="*/ 4490426 w 7229348"/>
                <a:gd name="connsiteY3262" fmla="*/ 1371063 h 4970575"/>
                <a:gd name="connsiteX3263" fmla="*/ 4497906 w 7229348"/>
                <a:gd name="connsiteY3263" fmla="*/ 1305646 h 4970575"/>
                <a:gd name="connsiteX3264" fmla="*/ 4306978 w 7229348"/>
                <a:gd name="connsiteY3264" fmla="*/ 1298799 h 4970575"/>
                <a:gd name="connsiteX3265" fmla="*/ 4326629 w 7229348"/>
                <a:gd name="connsiteY3265" fmla="*/ 1361174 h 4970575"/>
                <a:gd name="connsiteX3266" fmla="*/ 4306978 w 7229348"/>
                <a:gd name="connsiteY3266" fmla="*/ 1298799 h 4970575"/>
                <a:gd name="connsiteX3267" fmla="*/ 4435658 w 7229348"/>
                <a:gd name="connsiteY3267" fmla="*/ 1287643 h 4970575"/>
                <a:gd name="connsiteX3268" fmla="*/ 4471916 w 7229348"/>
                <a:gd name="connsiteY3268" fmla="*/ 1365104 h 4970575"/>
                <a:gd name="connsiteX3269" fmla="*/ 4427798 w 7229348"/>
                <a:gd name="connsiteY3269" fmla="*/ 1360920 h 4970575"/>
                <a:gd name="connsiteX3270" fmla="*/ 4435658 w 7229348"/>
                <a:gd name="connsiteY3270" fmla="*/ 1287643 h 4970575"/>
                <a:gd name="connsiteX3271" fmla="*/ 4269833 w 7229348"/>
                <a:gd name="connsiteY3271" fmla="*/ 1286755 h 4970575"/>
                <a:gd name="connsiteX3272" fmla="*/ 4269833 w 7229348"/>
                <a:gd name="connsiteY3272" fmla="*/ 1286755 h 4970575"/>
                <a:gd name="connsiteX3273" fmla="*/ 4252718 w 7229348"/>
                <a:gd name="connsiteY3273" fmla="*/ 1383107 h 4970575"/>
                <a:gd name="connsiteX3274" fmla="*/ 4241181 w 7229348"/>
                <a:gd name="connsiteY3274" fmla="*/ 1362696 h 4970575"/>
                <a:gd name="connsiteX3275" fmla="*/ 4269833 w 7229348"/>
                <a:gd name="connsiteY3275" fmla="*/ 1286629 h 4970575"/>
                <a:gd name="connsiteX3276" fmla="*/ 4401809 w 7229348"/>
                <a:gd name="connsiteY3276" fmla="*/ 1278388 h 4970575"/>
                <a:gd name="connsiteX3277" fmla="*/ 4416641 w 7229348"/>
                <a:gd name="connsiteY3277" fmla="*/ 1302856 h 4970575"/>
                <a:gd name="connsiteX3278" fmla="*/ 4383933 w 7229348"/>
                <a:gd name="connsiteY3278" fmla="*/ 1381458 h 4970575"/>
                <a:gd name="connsiteX3279" fmla="*/ 4333221 w 7229348"/>
                <a:gd name="connsiteY3279" fmla="*/ 1456891 h 4970575"/>
                <a:gd name="connsiteX3280" fmla="*/ 4352238 w 7229348"/>
                <a:gd name="connsiteY3280" fmla="*/ 1313125 h 4970575"/>
                <a:gd name="connsiteX3281" fmla="*/ 4367198 w 7229348"/>
                <a:gd name="connsiteY3281" fmla="*/ 1284220 h 4970575"/>
                <a:gd name="connsiteX3282" fmla="*/ 4401682 w 7229348"/>
                <a:gd name="connsiteY3282" fmla="*/ 1278388 h 4970575"/>
                <a:gd name="connsiteX3283" fmla="*/ 3261949 w 7229348"/>
                <a:gd name="connsiteY3283" fmla="*/ 1261527 h 4970575"/>
                <a:gd name="connsiteX3284" fmla="*/ 3269429 w 7229348"/>
                <a:gd name="connsiteY3284" fmla="*/ 1329606 h 4970575"/>
                <a:gd name="connsiteX3285" fmla="*/ 3261949 w 7229348"/>
                <a:gd name="connsiteY3285" fmla="*/ 1261527 h 4970575"/>
                <a:gd name="connsiteX3286" fmla="*/ 3859073 w 7229348"/>
                <a:gd name="connsiteY3286" fmla="*/ 1231607 h 4970575"/>
                <a:gd name="connsiteX3287" fmla="*/ 4237251 w 7229348"/>
                <a:gd name="connsiteY3287" fmla="*/ 1286629 h 4970575"/>
                <a:gd name="connsiteX3288" fmla="*/ 4221530 w 7229348"/>
                <a:gd name="connsiteY3288" fmla="*/ 1378923 h 4970575"/>
                <a:gd name="connsiteX3289" fmla="*/ 3950987 w 7229348"/>
                <a:gd name="connsiteY3289" fmla="*/ 1333536 h 4970575"/>
                <a:gd name="connsiteX3290" fmla="*/ 3885189 w 7229348"/>
                <a:gd name="connsiteY3290" fmla="*/ 1323394 h 4970575"/>
                <a:gd name="connsiteX3291" fmla="*/ 3859073 w 7229348"/>
                <a:gd name="connsiteY3291" fmla="*/ 1295123 h 4970575"/>
                <a:gd name="connsiteX3292" fmla="*/ 3859073 w 7229348"/>
                <a:gd name="connsiteY3292" fmla="*/ 1231734 h 4970575"/>
                <a:gd name="connsiteX3293" fmla="*/ 3778822 w 7229348"/>
                <a:gd name="connsiteY3293" fmla="*/ 1218930 h 4970575"/>
                <a:gd name="connsiteX3294" fmla="*/ 3779963 w 7229348"/>
                <a:gd name="connsiteY3294" fmla="*/ 1218930 h 4970575"/>
                <a:gd name="connsiteX3295" fmla="*/ 3785414 w 7229348"/>
                <a:gd name="connsiteY3295" fmla="*/ 1307674 h 4970575"/>
                <a:gd name="connsiteX3296" fmla="*/ 3793909 w 7229348"/>
                <a:gd name="connsiteY3296" fmla="*/ 1307674 h 4970575"/>
                <a:gd name="connsiteX3297" fmla="*/ 3793909 w 7229348"/>
                <a:gd name="connsiteY3297" fmla="*/ 1222352 h 4970575"/>
                <a:gd name="connsiteX3298" fmla="*/ 3799360 w 7229348"/>
                <a:gd name="connsiteY3298" fmla="*/ 1222352 h 4970575"/>
                <a:gd name="connsiteX3299" fmla="*/ 3803417 w 7229348"/>
                <a:gd name="connsiteY3299" fmla="*/ 1285741 h 4970575"/>
                <a:gd name="connsiteX3300" fmla="*/ 3834858 w 7229348"/>
                <a:gd name="connsiteY3300" fmla="*/ 1329226 h 4970575"/>
                <a:gd name="connsiteX3301" fmla="*/ 4001698 w 7229348"/>
                <a:gd name="connsiteY3301" fmla="*/ 1361428 h 4970575"/>
                <a:gd name="connsiteX3302" fmla="*/ 4260958 w 7229348"/>
                <a:gd name="connsiteY3302" fmla="*/ 1392869 h 4970575"/>
                <a:gd name="connsiteX3303" fmla="*/ 4291385 w 7229348"/>
                <a:gd name="connsiteY3303" fmla="*/ 1391221 h 4970575"/>
                <a:gd name="connsiteX3304" fmla="*/ 4272368 w 7229348"/>
                <a:gd name="connsiteY3304" fmla="*/ 1358765 h 4970575"/>
                <a:gd name="connsiteX3305" fmla="*/ 4276045 w 7229348"/>
                <a:gd name="connsiteY3305" fmla="*/ 1355723 h 4970575"/>
                <a:gd name="connsiteX3306" fmla="*/ 4316867 w 7229348"/>
                <a:gd name="connsiteY3306" fmla="*/ 1380191 h 4970575"/>
                <a:gd name="connsiteX3307" fmla="*/ 4306725 w 7229348"/>
                <a:gd name="connsiteY3307" fmla="*/ 1420886 h 4970575"/>
                <a:gd name="connsiteX3308" fmla="*/ 4169044 w 7229348"/>
                <a:gd name="connsiteY3308" fmla="*/ 1632985 h 4970575"/>
                <a:gd name="connsiteX3309" fmla="*/ 4015136 w 7229348"/>
                <a:gd name="connsiteY3309" fmla="*/ 1636916 h 4970575"/>
                <a:gd name="connsiteX3310" fmla="*/ 3987879 w 7229348"/>
                <a:gd name="connsiteY3310" fmla="*/ 1632225 h 4970575"/>
                <a:gd name="connsiteX3311" fmla="*/ 3820786 w 7229348"/>
                <a:gd name="connsiteY3311" fmla="*/ 1466527 h 4970575"/>
                <a:gd name="connsiteX3312" fmla="*/ 3788711 w 7229348"/>
                <a:gd name="connsiteY3312" fmla="*/ 1394643 h 4970575"/>
                <a:gd name="connsiteX3313" fmla="*/ 3778822 w 7229348"/>
                <a:gd name="connsiteY3313" fmla="*/ 1366752 h 4970575"/>
                <a:gd name="connsiteX3314" fmla="*/ 3778822 w 7229348"/>
                <a:gd name="connsiteY3314" fmla="*/ 1219944 h 4970575"/>
                <a:gd name="connsiteX3315" fmla="*/ 3747381 w 7229348"/>
                <a:gd name="connsiteY3315" fmla="*/ 1193574 h 4970575"/>
                <a:gd name="connsiteX3316" fmla="*/ 3756509 w 7229348"/>
                <a:gd name="connsiteY3316" fmla="*/ 1193574 h 4970575"/>
                <a:gd name="connsiteX3317" fmla="*/ 3756509 w 7229348"/>
                <a:gd name="connsiteY3317" fmla="*/ 1382980 h 4970575"/>
                <a:gd name="connsiteX3318" fmla="*/ 3747381 w 7229348"/>
                <a:gd name="connsiteY3318" fmla="*/ 1193574 h 4970575"/>
                <a:gd name="connsiteX3319" fmla="*/ 3693627 w 7229348"/>
                <a:gd name="connsiteY3319" fmla="*/ 1153893 h 4970575"/>
                <a:gd name="connsiteX3320" fmla="*/ 3736098 w 7229348"/>
                <a:gd name="connsiteY3320" fmla="*/ 1177853 h 4970575"/>
                <a:gd name="connsiteX3321" fmla="*/ 3723421 w 7229348"/>
                <a:gd name="connsiteY3321" fmla="*/ 1177853 h 4970575"/>
                <a:gd name="connsiteX3322" fmla="*/ 3723421 w 7229348"/>
                <a:gd name="connsiteY3322" fmla="*/ 1194081 h 4970575"/>
                <a:gd name="connsiteX3323" fmla="*/ 3723421 w 7229348"/>
                <a:gd name="connsiteY3323" fmla="*/ 1247201 h 4970575"/>
                <a:gd name="connsiteX3324" fmla="*/ 3724815 w 7229348"/>
                <a:gd name="connsiteY3324" fmla="*/ 1321746 h 4970575"/>
                <a:gd name="connsiteX3325" fmla="*/ 3703136 w 7229348"/>
                <a:gd name="connsiteY3325" fmla="*/ 1378543 h 4970575"/>
                <a:gd name="connsiteX3326" fmla="*/ 3693121 w 7229348"/>
                <a:gd name="connsiteY3326" fmla="*/ 1409350 h 4970575"/>
                <a:gd name="connsiteX3327" fmla="*/ 3693121 w 7229348"/>
                <a:gd name="connsiteY3327" fmla="*/ 1463864 h 4970575"/>
                <a:gd name="connsiteX3328" fmla="*/ 3698065 w 7229348"/>
                <a:gd name="connsiteY3328" fmla="*/ 1490741 h 4970575"/>
                <a:gd name="connsiteX3329" fmla="*/ 3660919 w 7229348"/>
                <a:gd name="connsiteY3329" fmla="*/ 1565793 h 4970575"/>
                <a:gd name="connsiteX3330" fmla="*/ 3657876 w 7229348"/>
                <a:gd name="connsiteY3330" fmla="*/ 1581133 h 4970575"/>
                <a:gd name="connsiteX3331" fmla="*/ 3654073 w 7229348"/>
                <a:gd name="connsiteY3331" fmla="*/ 1575429 h 4970575"/>
                <a:gd name="connsiteX3332" fmla="*/ 3641395 w 7229348"/>
                <a:gd name="connsiteY3332" fmla="*/ 1595840 h 4970575"/>
                <a:gd name="connsiteX3333" fmla="*/ 3542508 w 7229348"/>
                <a:gd name="connsiteY3333" fmla="*/ 1830505 h 4970575"/>
                <a:gd name="connsiteX3334" fmla="*/ 3542508 w 7229348"/>
                <a:gd name="connsiteY3334" fmla="*/ 1849269 h 4970575"/>
                <a:gd name="connsiteX3335" fmla="*/ 3541367 w 7229348"/>
                <a:gd name="connsiteY3335" fmla="*/ 1850156 h 4970575"/>
                <a:gd name="connsiteX3336" fmla="*/ 3525140 w 7229348"/>
                <a:gd name="connsiteY3336" fmla="*/ 1860932 h 4970575"/>
                <a:gd name="connsiteX3337" fmla="*/ 3456300 w 7229348"/>
                <a:gd name="connsiteY3337" fmla="*/ 1744803 h 4970575"/>
                <a:gd name="connsiteX3338" fmla="*/ 3467456 w 7229348"/>
                <a:gd name="connsiteY3338" fmla="*/ 1732126 h 4970575"/>
                <a:gd name="connsiteX3339" fmla="*/ 3492812 w 7229348"/>
                <a:gd name="connsiteY3339" fmla="*/ 1702840 h 4970575"/>
                <a:gd name="connsiteX3340" fmla="*/ 3489515 w 7229348"/>
                <a:gd name="connsiteY3340" fmla="*/ 1698530 h 4970575"/>
                <a:gd name="connsiteX3341" fmla="*/ 3465935 w 7229348"/>
                <a:gd name="connsiteY3341" fmla="*/ 1708799 h 4970575"/>
                <a:gd name="connsiteX3342" fmla="*/ 3437917 w 7229348"/>
                <a:gd name="connsiteY3342" fmla="*/ 1718307 h 4970575"/>
                <a:gd name="connsiteX3343" fmla="*/ 3398235 w 7229348"/>
                <a:gd name="connsiteY3343" fmla="*/ 1667596 h 4970575"/>
                <a:gd name="connsiteX3344" fmla="*/ 3419534 w 7229348"/>
                <a:gd name="connsiteY3344" fmla="*/ 1650861 h 4970575"/>
                <a:gd name="connsiteX3345" fmla="*/ 3399504 w 7229348"/>
                <a:gd name="connsiteY3345" fmla="*/ 1608898 h 4970575"/>
                <a:gd name="connsiteX3346" fmla="*/ 3418773 w 7229348"/>
                <a:gd name="connsiteY3346" fmla="*/ 1618660 h 4970575"/>
                <a:gd name="connsiteX3347" fmla="*/ 3454018 w 7229348"/>
                <a:gd name="connsiteY3347" fmla="*/ 1604460 h 4970575"/>
                <a:gd name="connsiteX3348" fmla="*/ 3464794 w 7229348"/>
                <a:gd name="connsiteY3348" fmla="*/ 1554637 h 4970575"/>
                <a:gd name="connsiteX3349" fmla="*/ 3496234 w 7229348"/>
                <a:gd name="connsiteY3349" fmla="*/ 1473626 h 4970575"/>
                <a:gd name="connsiteX3350" fmla="*/ 3512462 w 7229348"/>
                <a:gd name="connsiteY3350" fmla="*/ 1446749 h 4970575"/>
                <a:gd name="connsiteX3351" fmla="*/ 3475696 w 7229348"/>
                <a:gd name="connsiteY3351" fmla="*/ 1445988 h 4970575"/>
                <a:gd name="connsiteX3352" fmla="*/ 3450341 w 7229348"/>
                <a:gd name="connsiteY3352" fmla="*/ 1433310 h 4970575"/>
                <a:gd name="connsiteX3353" fmla="*/ 3482923 w 7229348"/>
                <a:gd name="connsiteY3353" fmla="*/ 1425450 h 4970575"/>
                <a:gd name="connsiteX3354" fmla="*/ 3505363 w 7229348"/>
                <a:gd name="connsiteY3354" fmla="*/ 1412773 h 4970575"/>
                <a:gd name="connsiteX3355" fmla="*/ 3544663 w 7229348"/>
                <a:gd name="connsiteY3355" fmla="*/ 1354962 h 4970575"/>
                <a:gd name="connsiteX3356" fmla="*/ 3578894 w 7229348"/>
                <a:gd name="connsiteY3356" fmla="*/ 1254174 h 4970575"/>
                <a:gd name="connsiteX3357" fmla="*/ 3692994 w 7229348"/>
                <a:gd name="connsiteY3357" fmla="*/ 1152752 h 4970575"/>
                <a:gd name="connsiteX3358" fmla="*/ 3782372 w 7229348"/>
                <a:gd name="connsiteY3358" fmla="*/ 1138172 h 4970575"/>
                <a:gd name="connsiteX3359" fmla="*/ 3782372 w 7229348"/>
                <a:gd name="connsiteY3359" fmla="*/ 1188883 h 4970575"/>
                <a:gd name="connsiteX3360" fmla="*/ 3782372 w 7229348"/>
                <a:gd name="connsiteY3360" fmla="*/ 1138172 h 4970575"/>
                <a:gd name="connsiteX3361" fmla="*/ 4103881 w 7229348"/>
                <a:gd name="connsiteY3361" fmla="*/ 1134369 h 4970575"/>
                <a:gd name="connsiteX3362" fmla="*/ 4256014 w 7229348"/>
                <a:gd name="connsiteY3362" fmla="*/ 1162260 h 4970575"/>
                <a:gd name="connsiteX3363" fmla="*/ 4303556 w 7229348"/>
                <a:gd name="connsiteY3363" fmla="*/ 1215633 h 4970575"/>
                <a:gd name="connsiteX3364" fmla="*/ 4321938 w 7229348"/>
                <a:gd name="connsiteY3364" fmla="*/ 1255441 h 4970575"/>
                <a:gd name="connsiteX3365" fmla="*/ 3820025 w 7229348"/>
                <a:gd name="connsiteY3365" fmla="*/ 1199279 h 4970575"/>
                <a:gd name="connsiteX3366" fmla="*/ 3829153 w 7229348"/>
                <a:gd name="connsiteY3366" fmla="*/ 1162894 h 4970575"/>
                <a:gd name="connsiteX3367" fmla="*/ 4104134 w 7229348"/>
                <a:gd name="connsiteY3367" fmla="*/ 1134369 h 4970575"/>
                <a:gd name="connsiteX3368" fmla="*/ 2592943 w 7229348"/>
                <a:gd name="connsiteY3368" fmla="*/ 1122959 h 4970575"/>
                <a:gd name="connsiteX3369" fmla="*/ 2662164 w 7229348"/>
                <a:gd name="connsiteY3369" fmla="*/ 1147046 h 4970575"/>
                <a:gd name="connsiteX3370" fmla="*/ 2685744 w 7229348"/>
                <a:gd name="connsiteY3370" fmla="*/ 1165429 h 4970575"/>
                <a:gd name="connsiteX3371" fmla="*/ 2477829 w 7229348"/>
                <a:gd name="connsiteY3371" fmla="*/ 1175318 h 4970575"/>
                <a:gd name="connsiteX3372" fmla="*/ 2519792 w 7229348"/>
                <a:gd name="connsiteY3372" fmla="*/ 1124607 h 4970575"/>
                <a:gd name="connsiteX3373" fmla="*/ 2592943 w 7229348"/>
                <a:gd name="connsiteY3373" fmla="*/ 1122705 h 4970575"/>
                <a:gd name="connsiteX3374" fmla="*/ 2090776 w 7229348"/>
                <a:gd name="connsiteY3374" fmla="*/ 1097603 h 4970575"/>
                <a:gd name="connsiteX3375" fmla="*/ 2113216 w 7229348"/>
                <a:gd name="connsiteY3375" fmla="*/ 1101280 h 4970575"/>
                <a:gd name="connsiteX3376" fmla="*/ 2085832 w 7229348"/>
                <a:gd name="connsiteY3376" fmla="*/ 1132720 h 4970575"/>
                <a:gd name="connsiteX3377" fmla="*/ 2104468 w 7229348"/>
                <a:gd name="connsiteY3377" fmla="*/ 1161372 h 4970575"/>
                <a:gd name="connsiteX3378" fmla="*/ 2149855 w 7229348"/>
                <a:gd name="connsiteY3378" fmla="*/ 1139567 h 4970575"/>
                <a:gd name="connsiteX3379" fmla="*/ 2139332 w 7229348"/>
                <a:gd name="connsiteY3379" fmla="*/ 1160358 h 4970575"/>
                <a:gd name="connsiteX3380" fmla="*/ 2154673 w 7229348"/>
                <a:gd name="connsiteY3380" fmla="*/ 1198391 h 4970575"/>
                <a:gd name="connsiteX3381" fmla="*/ 2208679 w 7229348"/>
                <a:gd name="connsiteY3381" fmla="*/ 1210055 h 4970575"/>
                <a:gd name="connsiteX3382" fmla="*/ 2296537 w 7229348"/>
                <a:gd name="connsiteY3382" fmla="*/ 1244285 h 4970575"/>
                <a:gd name="connsiteX3383" fmla="*/ 2325696 w 7229348"/>
                <a:gd name="connsiteY3383" fmla="*/ 1262034 h 4970575"/>
                <a:gd name="connsiteX3384" fmla="*/ 2325696 w 7229348"/>
                <a:gd name="connsiteY3384" fmla="*/ 1222099 h 4970575"/>
                <a:gd name="connsiteX3385" fmla="*/ 2339387 w 7229348"/>
                <a:gd name="connsiteY3385" fmla="*/ 1194588 h 4970575"/>
                <a:gd name="connsiteX3386" fmla="*/ 2347755 w 7229348"/>
                <a:gd name="connsiteY3386" fmla="*/ 1229959 h 4970575"/>
                <a:gd name="connsiteX3387" fmla="*/ 2360433 w 7229348"/>
                <a:gd name="connsiteY3387" fmla="*/ 1254300 h 4970575"/>
                <a:gd name="connsiteX3388" fmla="*/ 2423822 w 7229348"/>
                <a:gd name="connsiteY3388" fmla="*/ 1296644 h 4970575"/>
                <a:gd name="connsiteX3389" fmla="*/ 2438908 w 7229348"/>
                <a:gd name="connsiteY3389" fmla="*/ 1298166 h 4970575"/>
                <a:gd name="connsiteX3390" fmla="*/ 2438908 w 7229348"/>
                <a:gd name="connsiteY3390" fmla="*/ 1305138 h 4970575"/>
                <a:gd name="connsiteX3391" fmla="*/ 2432062 w 7229348"/>
                <a:gd name="connsiteY3391" fmla="*/ 1306660 h 4970575"/>
                <a:gd name="connsiteX3392" fmla="*/ 2399607 w 7229348"/>
                <a:gd name="connsiteY3392" fmla="*/ 1342411 h 4970575"/>
                <a:gd name="connsiteX3393" fmla="*/ 2406453 w 7229348"/>
                <a:gd name="connsiteY3393" fmla="*/ 1390206 h 4970575"/>
                <a:gd name="connsiteX3394" fmla="*/ 2451459 w 7229348"/>
                <a:gd name="connsiteY3394" fmla="*/ 1419999 h 4970575"/>
                <a:gd name="connsiteX3395" fmla="*/ 2475673 w 7229348"/>
                <a:gd name="connsiteY3395" fmla="*/ 1425704 h 4970575"/>
                <a:gd name="connsiteX3396" fmla="*/ 2474786 w 7229348"/>
                <a:gd name="connsiteY3396" fmla="*/ 1421520 h 4970575"/>
                <a:gd name="connsiteX3397" fmla="*/ 2512820 w 7229348"/>
                <a:gd name="connsiteY3397" fmla="*/ 1436734 h 4970575"/>
                <a:gd name="connsiteX3398" fmla="*/ 2519919 w 7229348"/>
                <a:gd name="connsiteY3398" fmla="*/ 1436734 h 4970575"/>
                <a:gd name="connsiteX3399" fmla="*/ 2518651 w 7229348"/>
                <a:gd name="connsiteY3399" fmla="*/ 1437621 h 4970575"/>
                <a:gd name="connsiteX3400" fmla="*/ 2494183 w 7229348"/>
                <a:gd name="connsiteY3400" fmla="*/ 1443453 h 4970575"/>
                <a:gd name="connsiteX3401" fmla="*/ 2500776 w 7229348"/>
                <a:gd name="connsiteY3401" fmla="*/ 1507983 h 4970575"/>
                <a:gd name="connsiteX3402" fmla="*/ 2487084 w 7229348"/>
                <a:gd name="connsiteY3402" fmla="*/ 1502531 h 4970575"/>
                <a:gd name="connsiteX3403" fmla="*/ 2487084 w 7229348"/>
                <a:gd name="connsiteY3403" fmla="*/ 1474133 h 4970575"/>
                <a:gd name="connsiteX3404" fmla="*/ 2486069 w 7229348"/>
                <a:gd name="connsiteY3404" fmla="*/ 1454356 h 4970575"/>
                <a:gd name="connsiteX3405" fmla="*/ 2466673 w 7229348"/>
                <a:gd name="connsiteY3405" fmla="*/ 1459680 h 4970575"/>
                <a:gd name="connsiteX3406" fmla="*/ 2417356 w 7229348"/>
                <a:gd name="connsiteY3406" fmla="*/ 1476415 h 4970575"/>
                <a:gd name="connsiteX3407" fmla="*/ 2399480 w 7229348"/>
                <a:gd name="connsiteY3407" fmla="*/ 1469316 h 4970575"/>
                <a:gd name="connsiteX3408" fmla="*/ 2366138 w 7229348"/>
                <a:gd name="connsiteY3408" fmla="*/ 1458539 h 4970575"/>
                <a:gd name="connsiteX3409" fmla="*/ 2307059 w 7229348"/>
                <a:gd name="connsiteY3409" fmla="*/ 1458539 h 4970575"/>
                <a:gd name="connsiteX3410" fmla="*/ 2184338 w 7229348"/>
                <a:gd name="connsiteY3410" fmla="*/ 1443326 h 4970575"/>
                <a:gd name="connsiteX3411" fmla="*/ 2162659 w 7229348"/>
                <a:gd name="connsiteY3411" fmla="*/ 1436353 h 4970575"/>
                <a:gd name="connsiteX3412" fmla="*/ 2063392 w 7229348"/>
                <a:gd name="connsiteY3412" fmla="*/ 1437621 h 4970575"/>
                <a:gd name="connsiteX3413" fmla="*/ 1954871 w 7229348"/>
                <a:gd name="connsiteY3413" fmla="*/ 1399588 h 4970575"/>
                <a:gd name="connsiteX3414" fmla="*/ 1925712 w 7229348"/>
                <a:gd name="connsiteY3414" fmla="*/ 1363710 h 4970575"/>
                <a:gd name="connsiteX3415" fmla="*/ 1888439 w 7229348"/>
                <a:gd name="connsiteY3415" fmla="*/ 1293601 h 4970575"/>
                <a:gd name="connsiteX3416" fmla="*/ 1865619 w 7229348"/>
                <a:gd name="connsiteY3416" fmla="*/ 1255568 h 4970575"/>
                <a:gd name="connsiteX3417" fmla="*/ 1861815 w 7229348"/>
                <a:gd name="connsiteY3417" fmla="*/ 1229072 h 4970575"/>
                <a:gd name="connsiteX3418" fmla="*/ 1881340 w 7229348"/>
                <a:gd name="connsiteY3418" fmla="*/ 1171134 h 4970575"/>
                <a:gd name="connsiteX3419" fmla="*/ 1926346 w 7229348"/>
                <a:gd name="connsiteY3419" fmla="*/ 1130819 h 4970575"/>
                <a:gd name="connsiteX3420" fmla="*/ 1933698 w 7229348"/>
                <a:gd name="connsiteY3420" fmla="*/ 1201054 h 4970575"/>
                <a:gd name="connsiteX3421" fmla="*/ 1942827 w 7229348"/>
                <a:gd name="connsiteY3421" fmla="*/ 1146539 h 4970575"/>
                <a:gd name="connsiteX3422" fmla="*/ 1944602 w 7229348"/>
                <a:gd name="connsiteY3422" fmla="*/ 1141722 h 4970575"/>
                <a:gd name="connsiteX3423" fmla="*/ 1985044 w 7229348"/>
                <a:gd name="connsiteY3423" fmla="*/ 1127649 h 4970575"/>
                <a:gd name="connsiteX3424" fmla="*/ 1986058 w 7229348"/>
                <a:gd name="connsiteY3424" fmla="*/ 1188630 h 4970575"/>
                <a:gd name="connsiteX3425" fmla="*/ 2016738 w 7229348"/>
                <a:gd name="connsiteY3425" fmla="*/ 1213985 h 4970575"/>
                <a:gd name="connsiteX3426" fmla="*/ 2048686 w 7229348"/>
                <a:gd name="connsiteY3426" fmla="*/ 1241116 h 4970575"/>
                <a:gd name="connsiteX3427" fmla="*/ 2053250 w 7229348"/>
                <a:gd name="connsiteY3427" fmla="*/ 1237566 h 4970575"/>
                <a:gd name="connsiteX3428" fmla="*/ 2042094 w 7229348"/>
                <a:gd name="connsiteY3428" fmla="*/ 1212210 h 4970575"/>
                <a:gd name="connsiteX3429" fmla="*/ 2042094 w 7229348"/>
                <a:gd name="connsiteY3429" fmla="*/ 1130058 h 4970575"/>
                <a:gd name="connsiteX3430" fmla="*/ 2090903 w 7229348"/>
                <a:gd name="connsiteY3430" fmla="*/ 1097603 h 4970575"/>
                <a:gd name="connsiteX3431" fmla="*/ 2599662 w 7229348"/>
                <a:gd name="connsiteY3431" fmla="*/ 1037257 h 4970575"/>
                <a:gd name="connsiteX3432" fmla="*/ 2586985 w 7229348"/>
                <a:gd name="connsiteY3432" fmla="*/ 1061598 h 4970575"/>
                <a:gd name="connsiteX3433" fmla="*/ 2586985 w 7229348"/>
                <a:gd name="connsiteY3433" fmla="*/ 1061598 h 4970575"/>
                <a:gd name="connsiteX3434" fmla="*/ 2599662 w 7229348"/>
                <a:gd name="connsiteY3434" fmla="*/ 1038017 h 4970575"/>
                <a:gd name="connsiteX3435" fmla="*/ 2599662 w 7229348"/>
                <a:gd name="connsiteY3435" fmla="*/ 1038017 h 4970575"/>
                <a:gd name="connsiteX3436" fmla="*/ 2983926 w 7229348"/>
                <a:gd name="connsiteY3436" fmla="*/ 1001125 h 4970575"/>
                <a:gd name="connsiteX3437" fmla="*/ 2977080 w 7229348"/>
                <a:gd name="connsiteY3437" fmla="*/ 1013803 h 4970575"/>
                <a:gd name="connsiteX3438" fmla="*/ 2957429 w 7229348"/>
                <a:gd name="connsiteY3438" fmla="*/ 1012155 h 4970575"/>
                <a:gd name="connsiteX3439" fmla="*/ 2977460 w 7229348"/>
                <a:gd name="connsiteY3439" fmla="*/ 1014056 h 4970575"/>
                <a:gd name="connsiteX3440" fmla="*/ 2981898 w 7229348"/>
                <a:gd name="connsiteY3440" fmla="*/ 1007844 h 4970575"/>
                <a:gd name="connsiteX3441" fmla="*/ 2610946 w 7229348"/>
                <a:gd name="connsiteY3441" fmla="*/ 997702 h 4970575"/>
                <a:gd name="connsiteX3442" fmla="*/ 2604099 w 7229348"/>
                <a:gd name="connsiteY3442" fmla="*/ 1003280 h 4970575"/>
                <a:gd name="connsiteX3443" fmla="*/ 2638202 w 7229348"/>
                <a:gd name="connsiteY3443" fmla="*/ 1041314 h 4970575"/>
                <a:gd name="connsiteX3444" fmla="*/ 2640865 w 7229348"/>
                <a:gd name="connsiteY3444" fmla="*/ 1065275 h 4970575"/>
                <a:gd name="connsiteX3445" fmla="*/ 2642006 w 7229348"/>
                <a:gd name="connsiteY3445" fmla="*/ 1075670 h 4970575"/>
                <a:gd name="connsiteX3446" fmla="*/ 2642006 w 7229348"/>
                <a:gd name="connsiteY3446" fmla="*/ 1075670 h 4970575"/>
                <a:gd name="connsiteX3447" fmla="*/ 2630596 w 7229348"/>
                <a:gd name="connsiteY3447" fmla="*/ 1083024 h 4970575"/>
                <a:gd name="connsiteX3448" fmla="*/ 2642133 w 7229348"/>
                <a:gd name="connsiteY3448" fmla="*/ 1075670 h 4970575"/>
                <a:gd name="connsiteX3449" fmla="*/ 2640865 w 7229348"/>
                <a:gd name="connsiteY3449" fmla="*/ 1064894 h 4970575"/>
                <a:gd name="connsiteX3450" fmla="*/ 2638202 w 7229348"/>
                <a:gd name="connsiteY3450" fmla="*/ 1040933 h 4970575"/>
                <a:gd name="connsiteX3451" fmla="*/ 2604226 w 7229348"/>
                <a:gd name="connsiteY3451" fmla="*/ 1002900 h 4970575"/>
                <a:gd name="connsiteX3452" fmla="*/ 2762318 w 7229348"/>
                <a:gd name="connsiteY3452" fmla="*/ 983630 h 4970575"/>
                <a:gd name="connsiteX3453" fmla="*/ 2790716 w 7229348"/>
                <a:gd name="connsiteY3453" fmla="*/ 1015831 h 4970575"/>
                <a:gd name="connsiteX3454" fmla="*/ 2792492 w 7229348"/>
                <a:gd name="connsiteY3454" fmla="*/ 1018620 h 4970575"/>
                <a:gd name="connsiteX3455" fmla="*/ 2790970 w 7229348"/>
                <a:gd name="connsiteY3455" fmla="*/ 1016085 h 4970575"/>
                <a:gd name="connsiteX3456" fmla="*/ 2790970 w 7229348"/>
                <a:gd name="connsiteY3456" fmla="*/ 1016085 h 4970575"/>
                <a:gd name="connsiteX3457" fmla="*/ 2762318 w 7229348"/>
                <a:gd name="connsiteY3457" fmla="*/ 983630 h 4970575"/>
                <a:gd name="connsiteX3458" fmla="*/ 2631737 w 7229348"/>
                <a:gd name="connsiteY3458" fmla="*/ 975009 h 4970575"/>
                <a:gd name="connsiteX3459" fmla="*/ 2649867 w 7229348"/>
                <a:gd name="connsiteY3459" fmla="*/ 992504 h 4970575"/>
                <a:gd name="connsiteX3460" fmla="*/ 2649867 w 7229348"/>
                <a:gd name="connsiteY3460" fmla="*/ 992504 h 4970575"/>
                <a:gd name="connsiteX3461" fmla="*/ 2721116 w 7229348"/>
                <a:gd name="connsiteY3461" fmla="*/ 1030538 h 4970575"/>
                <a:gd name="connsiteX3462" fmla="*/ 2762191 w 7229348"/>
                <a:gd name="connsiteY3462" fmla="*/ 1052343 h 4970575"/>
                <a:gd name="connsiteX3463" fmla="*/ 2800225 w 7229348"/>
                <a:gd name="connsiteY3463" fmla="*/ 1055006 h 4970575"/>
                <a:gd name="connsiteX3464" fmla="*/ 2799337 w 7229348"/>
                <a:gd name="connsiteY3464" fmla="*/ 1050569 h 4970575"/>
                <a:gd name="connsiteX3465" fmla="*/ 2800098 w 7229348"/>
                <a:gd name="connsiteY3465" fmla="*/ 1054752 h 4970575"/>
                <a:gd name="connsiteX3466" fmla="*/ 2762065 w 7229348"/>
                <a:gd name="connsiteY3466" fmla="*/ 1052090 h 4970575"/>
                <a:gd name="connsiteX3467" fmla="*/ 2721116 w 7229348"/>
                <a:gd name="connsiteY3467" fmla="*/ 1030538 h 4970575"/>
                <a:gd name="connsiteX3468" fmla="*/ 2649993 w 7229348"/>
                <a:gd name="connsiteY3468" fmla="*/ 992504 h 4970575"/>
                <a:gd name="connsiteX3469" fmla="*/ 2649993 w 7229348"/>
                <a:gd name="connsiteY3469" fmla="*/ 992504 h 4970575"/>
                <a:gd name="connsiteX3470" fmla="*/ 2649993 w 7229348"/>
                <a:gd name="connsiteY3470" fmla="*/ 992504 h 4970575"/>
                <a:gd name="connsiteX3471" fmla="*/ 2631990 w 7229348"/>
                <a:gd name="connsiteY3471" fmla="*/ 975262 h 4970575"/>
                <a:gd name="connsiteX3472" fmla="*/ 2680293 w 7229348"/>
                <a:gd name="connsiteY3472" fmla="*/ 970952 h 4970575"/>
                <a:gd name="connsiteX3473" fmla="*/ 2693858 w 7229348"/>
                <a:gd name="connsiteY3473" fmla="*/ 972093 h 4970575"/>
                <a:gd name="connsiteX3474" fmla="*/ 2751542 w 7229348"/>
                <a:gd name="connsiteY3474" fmla="*/ 1006070 h 4970575"/>
                <a:gd name="connsiteX3475" fmla="*/ 2772334 w 7229348"/>
                <a:gd name="connsiteY3475" fmla="*/ 1032946 h 4970575"/>
                <a:gd name="connsiteX3476" fmla="*/ 2751289 w 7229348"/>
                <a:gd name="connsiteY3476" fmla="*/ 1005689 h 4970575"/>
                <a:gd name="connsiteX3477" fmla="*/ 2693731 w 7229348"/>
                <a:gd name="connsiteY3477" fmla="*/ 971713 h 4970575"/>
                <a:gd name="connsiteX3478" fmla="*/ 3910037 w 7229348"/>
                <a:gd name="connsiteY3478" fmla="*/ 962712 h 4970575"/>
                <a:gd name="connsiteX3479" fmla="*/ 3894951 w 7229348"/>
                <a:gd name="connsiteY3479" fmla="*/ 971206 h 4970575"/>
                <a:gd name="connsiteX3480" fmla="*/ 3878470 w 7229348"/>
                <a:gd name="connsiteY3480" fmla="*/ 980334 h 4970575"/>
                <a:gd name="connsiteX3481" fmla="*/ 3964171 w 7229348"/>
                <a:gd name="connsiteY3481" fmla="*/ 1043089 h 4970575"/>
                <a:gd name="connsiteX3482" fmla="*/ 3878596 w 7229348"/>
                <a:gd name="connsiteY3482" fmla="*/ 980334 h 4970575"/>
                <a:gd name="connsiteX3483" fmla="*/ 3894951 w 7229348"/>
                <a:gd name="connsiteY3483" fmla="*/ 971206 h 4970575"/>
                <a:gd name="connsiteX3484" fmla="*/ 3910164 w 7229348"/>
                <a:gd name="connsiteY3484" fmla="*/ 962712 h 4970575"/>
                <a:gd name="connsiteX3485" fmla="*/ 2898097 w 7229348"/>
                <a:gd name="connsiteY3485" fmla="*/ 908958 h 4970575"/>
                <a:gd name="connsiteX3486" fmla="*/ 2894927 w 7229348"/>
                <a:gd name="connsiteY3486" fmla="*/ 912254 h 4970575"/>
                <a:gd name="connsiteX3487" fmla="*/ 2914959 w 7229348"/>
                <a:gd name="connsiteY3487" fmla="*/ 931905 h 4970575"/>
                <a:gd name="connsiteX3488" fmla="*/ 2914198 w 7229348"/>
                <a:gd name="connsiteY3488" fmla="*/ 931017 h 4970575"/>
                <a:gd name="connsiteX3489" fmla="*/ 2914198 w 7229348"/>
                <a:gd name="connsiteY3489" fmla="*/ 930130 h 4970575"/>
                <a:gd name="connsiteX3490" fmla="*/ 2896323 w 7229348"/>
                <a:gd name="connsiteY3490" fmla="*/ 912381 h 4970575"/>
                <a:gd name="connsiteX3491" fmla="*/ 2898984 w 7229348"/>
                <a:gd name="connsiteY3491" fmla="*/ 909465 h 4970575"/>
                <a:gd name="connsiteX3492" fmla="*/ 2898984 w 7229348"/>
                <a:gd name="connsiteY3492" fmla="*/ 909465 h 4970575"/>
                <a:gd name="connsiteX3493" fmla="*/ 2867290 w 7229348"/>
                <a:gd name="connsiteY3493" fmla="*/ 890448 h 4970575"/>
                <a:gd name="connsiteX3494" fmla="*/ 2867924 w 7229348"/>
                <a:gd name="connsiteY3494" fmla="*/ 890448 h 4970575"/>
                <a:gd name="connsiteX3495" fmla="*/ 3086235 w 7229348"/>
                <a:gd name="connsiteY3495" fmla="*/ 974502 h 4970575"/>
                <a:gd name="connsiteX3496" fmla="*/ 3102589 w 7229348"/>
                <a:gd name="connsiteY3496" fmla="*/ 1004041 h 4970575"/>
                <a:gd name="connsiteX3497" fmla="*/ 3112732 w 7229348"/>
                <a:gd name="connsiteY3497" fmla="*/ 1052977 h 4970575"/>
                <a:gd name="connsiteX3498" fmla="*/ 3130988 w 7229348"/>
                <a:gd name="connsiteY3498" fmla="*/ 1071106 h 4970575"/>
                <a:gd name="connsiteX3499" fmla="*/ 3146709 w 7229348"/>
                <a:gd name="connsiteY3499" fmla="*/ 1051202 h 4970575"/>
                <a:gd name="connsiteX3500" fmla="*/ 3150512 w 7229348"/>
                <a:gd name="connsiteY3500" fmla="*/ 1038525 h 4970575"/>
                <a:gd name="connsiteX3501" fmla="*/ 3237481 w 7229348"/>
                <a:gd name="connsiteY3501" fmla="*/ 1242130 h 4970575"/>
                <a:gd name="connsiteX3502" fmla="*/ 3244201 w 7229348"/>
                <a:gd name="connsiteY3502" fmla="*/ 1305519 h 4970575"/>
                <a:gd name="connsiteX3503" fmla="*/ 3211999 w 7229348"/>
                <a:gd name="connsiteY3503" fmla="*/ 1362949 h 4970575"/>
                <a:gd name="connsiteX3504" fmla="*/ 2718326 w 7229348"/>
                <a:gd name="connsiteY3504" fmla="*/ 1458920 h 4970575"/>
                <a:gd name="connsiteX3505" fmla="*/ 2599662 w 7229348"/>
                <a:gd name="connsiteY3505" fmla="*/ 1442692 h 4970575"/>
                <a:gd name="connsiteX3506" fmla="*/ 2606508 w 7229348"/>
                <a:gd name="connsiteY3506" fmla="*/ 1436353 h 4970575"/>
                <a:gd name="connsiteX3507" fmla="*/ 2671545 w 7229348"/>
                <a:gd name="connsiteY3507" fmla="*/ 1334171 h 4970575"/>
                <a:gd name="connsiteX3508" fmla="*/ 2638076 w 7229348"/>
                <a:gd name="connsiteY3508" fmla="*/ 1312618 h 4970575"/>
                <a:gd name="connsiteX3509" fmla="*/ 2461601 w 7229348"/>
                <a:gd name="connsiteY3509" fmla="*/ 1301081 h 4970575"/>
                <a:gd name="connsiteX3510" fmla="*/ 2461601 w 7229348"/>
                <a:gd name="connsiteY3510" fmla="*/ 1250370 h 4970575"/>
                <a:gd name="connsiteX3511" fmla="*/ 2527526 w 7229348"/>
                <a:gd name="connsiteY3511" fmla="*/ 1179755 h 4970575"/>
                <a:gd name="connsiteX3512" fmla="*/ 2649106 w 7229348"/>
                <a:gd name="connsiteY3512" fmla="*/ 1191419 h 4970575"/>
                <a:gd name="connsiteX3513" fmla="*/ 2703620 w 7229348"/>
                <a:gd name="connsiteY3513" fmla="*/ 1176205 h 4970575"/>
                <a:gd name="connsiteX3514" fmla="*/ 2673066 w 7229348"/>
                <a:gd name="connsiteY3514" fmla="*/ 1129551 h 4970575"/>
                <a:gd name="connsiteX3515" fmla="*/ 2520933 w 7229348"/>
                <a:gd name="connsiteY3515" fmla="*/ 1102294 h 4970575"/>
                <a:gd name="connsiteX3516" fmla="*/ 2498747 w 7229348"/>
                <a:gd name="connsiteY3516" fmla="*/ 1105590 h 4970575"/>
                <a:gd name="connsiteX3517" fmla="*/ 2595605 w 7229348"/>
                <a:gd name="connsiteY3517" fmla="*/ 978812 h 4970575"/>
                <a:gd name="connsiteX3518" fmla="*/ 2639851 w 7229348"/>
                <a:gd name="connsiteY3518" fmla="*/ 949780 h 4970575"/>
                <a:gd name="connsiteX3519" fmla="*/ 2639851 w 7229348"/>
                <a:gd name="connsiteY3519" fmla="*/ 948766 h 4970575"/>
                <a:gd name="connsiteX3520" fmla="*/ 2646697 w 7229348"/>
                <a:gd name="connsiteY3520" fmla="*/ 941920 h 4970575"/>
                <a:gd name="connsiteX3521" fmla="*/ 2700578 w 7229348"/>
                <a:gd name="connsiteY3521" fmla="*/ 917705 h 4970575"/>
                <a:gd name="connsiteX3522" fmla="*/ 2867417 w 7229348"/>
                <a:gd name="connsiteY3522" fmla="*/ 888673 h 4970575"/>
                <a:gd name="connsiteX3523" fmla="*/ 4016784 w 7229348"/>
                <a:gd name="connsiteY3523" fmla="*/ 872319 h 4970575"/>
                <a:gd name="connsiteX3524" fmla="*/ 4149267 w 7229348"/>
                <a:gd name="connsiteY3524" fmla="*/ 910986 h 4970575"/>
                <a:gd name="connsiteX3525" fmla="*/ 4247900 w 7229348"/>
                <a:gd name="connsiteY3525" fmla="*/ 989588 h 4970575"/>
                <a:gd name="connsiteX3526" fmla="*/ 4242322 w 7229348"/>
                <a:gd name="connsiteY3526" fmla="*/ 997449 h 4970575"/>
                <a:gd name="connsiteX3527" fmla="*/ 4193386 w 7229348"/>
                <a:gd name="connsiteY3527" fmla="*/ 1068064 h 4970575"/>
                <a:gd name="connsiteX3528" fmla="*/ 4253479 w 7229348"/>
                <a:gd name="connsiteY3528" fmla="*/ 1011141 h 4970575"/>
                <a:gd name="connsiteX3529" fmla="*/ 4291512 w 7229348"/>
                <a:gd name="connsiteY3529" fmla="*/ 1165429 h 4970575"/>
                <a:gd name="connsiteX3530" fmla="*/ 4055705 w 7229348"/>
                <a:gd name="connsiteY3530" fmla="*/ 1120297 h 4970575"/>
                <a:gd name="connsiteX3531" fmla="*/ 3873398 w 7229348"/>
                <a:gd name="connsiteY3531" fmla="*/ 1142989 h 4970575"/>
                <a:gd name="connsiteX3532" fmla="*/ 3810009 w 7229348"/>
                <a:gd name="connsiteY3532" fmla="*/ 1124353 h 4970575"/>
                <a:gd name="connsiteX3533" fmla="*/ 3763863 w 7229348"/>
                <a:gd name="connsiteY3533" fmla="*/ 1120170 h 4970575"/>
                <a:gd name="connsiteX3534" fmla="*/ 3887598 w 7229348"/>
                <a:gd name="connsiteY3534" fmla="*/ 917325 h 4970575"/>
                <a:gd name="connsiteX3535" fmla="*/ 4017291 w 7229348"/>
                <a:gd name="connsiteY3535" fmla="*/ 872319 h 4970575"/>
                <a:gd name="connsiteX3536" fmla="*/ 2983926 w 7229348"/>
                <a:gd name="connsiteY3536" fmla="*/ 731469 h 4970575"/>
                <a:gd name="connsiteX3537" fmla="*/ 3740535 w 7229348"/>
                <a:gd name="connsiteY3537" fmla="*/ 1158837 h 4970575"/>
                <a:gd name="connsiteX3538" fmla="*/ 3075079 w 7229348"/>
                <a:gd name="connsiteY3538" fmla="*/ 508467 h 4970575"/>
                <a:gd name="connsiteX3539" fmla="*/ 3115014 w 7229348"/>
                <a:gd name="connsiteY3539" fmla="*/ 522539 h 4970575"/>
                <a:gd name="connsiteX3540" fmla="*/ 3455285 w 7229348"/>
                <a:gd name="connsiteY3540" fmla="*/ 713466 h 4970575"/>
                <a:gd name="connsiteX3541" fmla="*/ 3839042 w 7229348"/>
                <a:gd name="connsiteY3541" fmla="*/ 930003 h 4970575"/>
                <a:gd name="connsiteX3542" fmla="*/ 3738634 w 7229348"/>
                <a:gd name="connsiteY3542" fmla="*/ 1122325 h 4970575"/>
                <a:gd name="connsiteX3543" fmla="*/ 3485079 w 7229348"/>
                <a:gd name="connsiteY3543" fmla="*/ 978812 h 4970575"/>
                <a:gd name="connsiteX3544" fmla="*/ 2986968 w 7229348"/>
                <a:gd name="connsiteY3544" fmla="*/ 698507 h 4970575"/>
                <a:gd name="connsiteX3545" fmla="*/ 2967572 w 7229348"/>
                <a:gd name="connsiteY3545" fmla="*/ 656416 h 4970575"/>
                <a:gd name="connsiteX3546" fmla="*/ 3040342 w 7229348"/>
                <a:gd name="connsiteY3546" fmla="*/ 530653 h 4970575"/>
                <a:gd name="connsiteX3547" fmla="*/ 3075079 w 7229348"/>
                <a:gd name="connsiteY3547" fmla="*/ 508467 h 4970575"/>
                <a:gd name="connsiteX3548" fmla="*/ 981978 w 7229348"/>
                <a:gd name="connsiteY3548" fmla="*/ 8836 h 4970575"/>
                <a:gd name="connsiteX3549" fmla="*/ 1008474 w 7229348"/>
                <a:gd name="connsiteY3549" fmla="*/ 45855 h 4970575"/>
                <a:gd name="connsiteX3550" fmla="*/ 1152748 w 7229348"/>
                <a:gd name="connsiteY3550" fmla="*/ 603677 h 4970575"/>
                <a:gd name="connsiteX3551" fmla="*/ 1226152 w 7229348"/>
                <a:gd name="connsiteY3551" fmla="*/ 880559 h 4970575"/>
                <a:gd name="connsiteX3552" fmla="*/ 1354958 w 7229348"/>
                <a:gd name="connsiteY3552" fmla="*/ 1367640 h 4970575"/>
                <a:gd name="connsiteX3553" fmla="*/ 1442815 w 7229348"/>
                <a:gd name="connsiteY3553" fmla="*/ 1804009 h 4970575"/>
                <a:gd name="connsiteX3554" fmla="*/ 1444336 w 7229348"/>
                <a:gd name="connsiteY3554" fmla="*/ 1831900 h 4970575"/>
                <a:gd name="connsiteX3555" fmla="*/ 1444336 w 7229348"/>
                <a:gd name="connsiteY3555" fmla="*/ 1852311 h 4970575"/>
                <a:gd name="connsiteX3556" fmla="*/ 1411881 w 7229348"/>
                <a:gd name="connsiteY3556" fmla="*/ 1852311 h 4970575"/>
                <a:gd name="connsiteX3557" fmla="*/ 1395147 w 7229348"/>
                <a:gd name="connsiteY3557" fmla="*/ 1691050 h 4970575"/>
                <a:gd name="connsiteX3558" fmla="*/ 1319080 w 7229348"/>
                <a:gd name="connsiteY3558" fmla="*/ 1337593 h 4970575"/>
                <a:gd name="connsiteX3559" fmla="*/ 1210178 w 7229348"/>
                <a:gd name="connsiteY3559" fmla="*/ 917325 h 4970575"/>
                <a:gd name="connsiteX3560" fmla="*/ 977794 w 7229348"/>
                <a:gd name="connsiteY3560" fmla="*/ 31656 h 4970575"/>
                <a:gd name="connsiteX3561" fmla="*/ 974498 w 7229348"/>
                <a:gd name="connsiteY3561" fmla="*/ 13019 h 4970575"/>
                <a:gd name="connsiteX3562" fmla="*/ 981597 w 7229348"/>
                <a:gd name="connsiteY3562" fmla="*/ 9089 h 4970575"/>
                <a:gd name="connsiteX3563" fmla="*/ 981597 w 7229348"/>
                <a:gd name="connsiteY3563" fmla="*/ 9089 h 4970575"/>
                <a:gd name="connsiteX3564" fmla="*/ 927463 w 7229348"/>
                <a:gd name="connsiteY3564" fmla="*/ -39 h 4970575"/>
                <a:gd name="connsiteX3565" fmla="*/ 927463 w 7229348"/>
                <a:gd name="connsiteY3565" fmla="*/ -39 h 4970575"/>
                <a:gd name="connsiteX3566" fmla="*/ 957129 w 7229348"/>
                <a:gd name="connsiteY3566" fmla="*/ 29374 h 4970575"/>
                <a:gd name="connsiteX3567" fmla="*/ 1103558 w 7229348"/>
                <a:gd name="connsiteY3567" fmla="*/ 592647 h 4970575"/>
                <a:gd name="connsiteX3568" fmla="*/ 1319080 w 7229348"/>
                <a:gd name="connsiteY3568" fmla="*/ 1411251 h 4970575"/>
                <a:gd name="connsiteX3569" fmla="*/ 1387920 w 7229348"/>
                <a:gd name="connsiteY3569" fmla="*/ 1814405 h 4970575"/>
                <a:gd name="connsiteX3570" fmla="*/ 1387920 w 7229348"/>
                <a:gd name="connsiteY3570" fmla="*/ 1857255 h 4970575"/>
                <a:gd name="connsiteX3571" fmla="*/ 1147042 w 7229348"/>
                <a:gd name="connsiteY3571" fmla="*/ 1927237 h 4970575"/>
                <a:gd name="connsiteX3572" fmla="*/ 1055509 w 7229348"/>
                <a:gd name="connsiteY3572" fmla="*/ 1682429 h 4970575"/>
                <a:gd name="connsiteX3573" fmla="*/ 854440 w 7229348"/>
                <a:gd name="connsiteY3573" fmla="*/ 940906 h 4970575"/>
                <a:gd name="connsiteX3574" fmla="*/ 647918 w 7229348"/>
                <a:gd name="connsiteY3574" fmla="*/ 153743 h 4970575"/>
                <a:gd name="connsiteX3575" fmla="*/ 677585 w 7229348"/>
                <a:gd name="connsiteY3575" fmla="*/ 70069 h 4970575"/>
                <a:gd name="connsiteX3576" fmla="*/ 928478 w 7229348"/>
                <a:gd name="connsiteY3576" fmla="*/ -166 h 49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</a:cxnLst>
              <a:rect l="l" t="t" r="r" b="b"/>
              <a:pathLst>
                <a:path w="7229348" h="4970575">
                  <a:moveTo>
                    <a:pt x="2006089" y="4758438"/>
                  </a:moveTo>
                  <a:lnTo>
                    <a:pt x="2006089" y="4758438"/>
                  </a:lnTo>
                  <a:cubicBezTo>
                    <a:pt x="2006089" y="4760720"/>
                    <a:pt x="2006976" y="4762875"/>
                    <a:pt x="2006976" y="4765284"/>
                  </a:cubicBezTo>
                  <a:lnTo>
                    <a:pt x="1879057" y="4783794"/>
                  </a:lnTo>
                  <a:lnTo>
                    <a:pt x="1878296" y="4778468"/>
                  </a:lnTo>
                  <a:lnTo>
                    <a:pt x="2005962" y="4758438"/>
                  </a:lnTo>
                  <a:close/>
                  <a:moveTo>
                    <a:pt x="2672686" y="4680596"/>
                  </a:moveTo>
                  <a:lnTo>
                    <a:pt x="2672686" y="4680596"/>
                  </a:lnTo>
                  <a:cubicBezTo>
                    <a:pt x="2672433" y="4682409"/>
                    <a:pt x="2672433" y="4684235"/>
                    <a:pt x="2672686" y="4686048"/>
                  </a:cubicBezTo>
                  <a:lnTo>
                    <a:pt x="2567461" y="4696824"/>
                  </a:lnTo>
                  <a:lnTo>
                    <a:pt x="2566826" y="4689978"/>
                  </a:lnTo>
                  <a:lnTo>
                    <a:pt x="2672179" y="4680596"/>
                  </a:lnTo>
                  <a:close/>
                  <a:moveTo>
                    <a:pt x="3885442" y="4572835"/>
                  </a:moveTo>
                  <a:lnTo>
                    <a:pt x="4064960" y="4572835"/>
                  </a:lnTo>
                  <a:lnTo>
                    <a:pt x="3885442" y="4582471"/>
                  </a:lnTo>
                  <a:lnTo>
                    <a:pt x="3885442" y="4572835"/>
                  </a:lnTo>
                  <a:close/>
                  <a:moveTo>
                    <a:pt x="4446561" y="4547480"/>
                  </a:moveTo>
                  <a:cubicBezTo>
                    <a:pt x="4450339" y="4547366"/>
                    <a:pt x="4453901" y="4549242"/>
                    <a:pt x="4455942" y="4552424"/>
                  </a:cubicBezTo>
                  <a:lnTo>
                    <a:pt x="4068890" y="4572835"/>
                  </a:lnTo>
                  <a:lnTo>
                    <a:pt x="4082708" y="4566750"/>
                  </a:lnTo>
                  <a:cubicBezTo>
                    <a:pt x="4203908" y="4560069"/>
                    <a:pt x="4325196" y="4553654"/>
                    <a:pt x="4446561" y="4547480"/>
                  </a:cubicBezTo>
                  <a:close/>
                  <a:moveTo>
                    <a:pt x="1525981" y="4535436"/>
                  </a:moveTo>
                  <a:lnTo>
                    <a:pt x="1566677" y="4562566"/>
                  </a:lnTo>
                  <a:lnTo>
                    <a:pt x="1525981" y="4620377"/>
                  </a:lnTo>
                  <a:lnTo>
                    <a:pt x="1490103" y="4605544"/>
                  </a:lnTo>
                  <a:cubicBezTo>
                    <a:pt x="1501767" y="4583992"/>
                    <a:pt x="1513430" y="4561679"/>
                    <a:pt x="1526869" y="4535436"/>
                  </a:cubicBezTo>
                  <a:close/>
                  <a:moveTo>
                    <a:pt x="1649717" y="4385711"/>
                  </a:moveTo>
                  <a:cubicBezTo>
                    <a:pt x="1654560" y="4385483"/>
                    <a:pt x="1659402" y="4386079"/>
                    <a:pt x="1664042" y="4387486"/>
                  </a:cubicBezTo>
                  <a:cubicBezTo>
                    <a:pt x="1673285" y="4392025"/>
                    <a:pt x="1681830" y="4397869"/>
                    <a:pt x="1689398" y="4404855"/>
                  </a:cubicBezTo>
                  <a:lnTo>
                    <a:pt x="1575298" y="4552677"/>
                  </a:lnTo>
                  <a:lnTo>
                    <a:pt x="1540180" y="4528336"/>
                  </a:lnTo>
                  <a:cubicBezTo>
                    <a:pt x="1572635" y="4482063"/>
                    <a:pt x="1605090" y="4435028"/>
                    <a:pt x="1639194" y="4388881"/>
                  </a:cubicBezTo>
                  <a:cubicBezTo>
                    <a:pt x="1642300" y="4386370"/>
                    <a:pt x="1646243" y="4385141"/>
                    <a:pt x="1650223" y="4385457"/>
                  </a:cubicBezTo>
                  <a:close/>
                  <a:moveTo>
                    <a:pt x="2484675" y="4378232"/>
                  </a:moveTo>
                  <a:lnTo>
                    <a:pt x="2522708" y="4390910"/>
                  </a:lnTo>
                  <a:cubicBezTo>
                    <a:pt x="2510030" y="4428943"/>
                    <a:pt x="2487084" y="4437056"/>
                    <a:pt x="2460207" y="4411321"/>
                  </a:cubicBezTo>
                  <a:close/>
                  <a:moveTo>
                    <a:pt x="3276529" y="4375696"/>
                  </a:moveTo>
                  <a:cubicBezTo>
                    <a:pt x="3299514" y="4378206"/>
                    <a:pt x="3322270" y="4382440"/>
                    <a:pt x="3344609" y="4388374"/>
                  </a:cubicBezTo>
                  <a:lnTo>
                    <a:pt x="3303786" y="4467610"/>
                  </a:lnTo>
                  <a:lnTo>
                    <a:pt x="3348666" y="4404221"/>
                  </a:lnTo>
                  <a:cubicBezTo>
                    <a:pt x="3348666" y="4440225"/>
                    <a:pt x="3349933" y="4472934"/>
                    <a:pt x="3347905" y="4505643"/>
                  </a:cubicBezTo>
                  <a:cubicBezTo>
                    <a:pt x="3345762" y="4515063"/>
                    <a:pt x="3338979" y="4522758"/>
                    <a:pt x="3329902" y="4526054"/>
                  </a:cubicBezTo>
                  <a:cubicBezTo>
                    <a:pt x="3289080" y="4532026"/>
                    <a:pt x="3247927" y="4535410"/>
                    <a:pt x="3206674" y="4536196"/>
                  </a:cubicBezTo>
                  <a:cubicBezTo>
                    <a:pt x="3183981" y="4536196"/>
                    <a:pt x="3178656" y="4519842"/>
                    <a:pt x="3189179" y="4495501"/>
                  </a:cubicBezTo>
                  <a:cubicBezTo>
                    <a:pt x="3218338" y="4507722"/>
                    <a:pt x="3251579" y="4505326"/>
                    <a:pt x="3278684" y="4489035"/>
                  </a:cubicBez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302391" y="4468244"/>
                  </a:lnTo>
                  <a:lnTo>
                    <a:pt x="3275134" y="4480921"/>
                  </a:lnTo>
                  <a:cubicBezTo>
                    <a:pt x="3265790" y="4485485"/>
                    <a:pt x="3256029" y="4489137"/>
                    <a:pt x="3245975" y="4491824"/>
                  </a:cubicBezTo>
                  <a:cubicBezTo>
                    <a:pt x="3228150" y="4494195"/>
                    <a:pt x="3210110" y="4494487"/>
                    <a:pt x="3192221" y="4492712"/>
                  </a:cubicBezTo>
                  <a:cubicBezTo>
                    <a:pt x="3209463" y="4453664"/>
                    <a:pt x="3222268" y="4418547"/>
                    <a:pt x="3239383" y="4387106"/>
                  </a:cubicBezTo>
                  <a:cubicBezTo>
                    <a:pt x="3244201" y="4378485"/>
                    <a:pt x="3263851" y="4374428"/>
                    <a:pt x="3276529" y="4374428"/>
                  </a:cubicBezTo>
                  <a:close/>
                  <a:moveTo>
                    <a:pt x="2427118" y="4357694"/>
                  </a:moveTo>
                  <a:lnTo>
                    <a:pt x="2427118" y="4357694"/>
                  </a:lnTo>
                  <a:lnTo>
                    <a:pt x="2468448" y="4371385"/>
                  </a:lnTo>
                  <a:lnTo>
                    <a:pt x="2449050" y="4396741"/>
                  </a:lnTo>
                  <a:lnTo>
                    <a:pt x="2422427" y="4363906"/>
                  </a:lnTo>
                  <a:lnTo>
                    <a:pt x="2427118" y="4357059"/>
                  </a:lnTo>
                  <a:close/>
                  <a:moveTo>
                    <a:pt x="3585866" y="4284036"/>
                  </a:moveTo>
                  <a:lnTo>
                    <a:pt x="3585866" y="4284036"/>
                  </a:lnTo>
                  <a:lnTo>
                    <a:pt x="3625802" y="4322069"/>
                  </a:lnTo>
                  <a:lnTo>
                    <a:pt x="3636704" y="4333606"/>
                  </a:lnTo>
                  <a:lnTo>
                    <a:pt x="3637972" y="4333606"/>
                  </a:lnTo>
                  <a:lnTo>
                    <a:pt x="3636958" y="4333606"/>
                  </a:lnTo>
                  <a:lnTo>
                    <a:pt x="3630873" y="4327267"/>
                  </a:lnTo>
                  <a:lnTo>
                    <a:pt x="3625802" y="4322449"/>
                  </a:lnTo>
                  <a:lnTo>
                    <a:pt x="3624534" y="4321055"/>
                  </a:lnTo>
                  <a:lnTo>
                    <a:pt x="3586501" y="4284289"/>
                  </a:lnTo>
                  <a:close/>
                  <a:moveTo>
                    <a:pt x="1697892" y="4282514"/>
                  </a:moveTo>
                  <a:lnTo>
                    <a:pt x="1754181" y="4331958"/>
                  </a:lnTo>
                  <a:cubicBezTo>
                    <a:pt x="1730601" y="4358454"/>
                    <a:pt x="1715007" y="4376710"/>
                    <a:pt x="1699286" y="4395346"/>
                  </a:cubicBezTo>
                  <a:lnTo>
                    <a:pt x="1653013" y="4366188"/>
                  </a:lnTo>
                  <a:lnTo>
                    <a:pt x="1698019" y="4283655"/>
                  </a:lnTo>
                  <a:close/>
                  <a:moveTo>
                    <a:pt x="1975282" y="4271611"/>
                  </a:moveTo>
                  <a:cubicBezTo>
                    <a:pt x="1985703" y="4268277"/>
                    <a:pt x="1997011" y="4269241"/>
                    <a:pt x="2006722" y="4274274"/>
                  </a:cubicBezTo>
                  <a:cubicBezTo>
                    <a:pt x="2040699" y="4287839"/>
                    <a:pt x="2077338" y="4295953"/>
                    <a:pt x="2114864" y="4307109"/>
                  </a:cubicBezTo>
                  <a:cubicBezTo>
                    <a:pt x="2071126" y="4450748"/>
                    <a:pt x="1992396" y="4575624"/>
                    <a:pt x="1903526" y="4700120"/>
                  </a:cubicBezTo>
                  <a:lnTo>
                    <a:pt x="1778395" y="4655748"/>
                  </a:lnTo>
                  <a:cubicBezTo>
                    <a:pt x="1814908" y="4574103"/>
                    <a:pt x="1848377" y="4496008"/>
                    <a:pt x="1884762" y="4419435"/>
                  </a:cubicBezTo>
                  <a:cubicBezTo>
                    <a:pt x="1905173" y="4375823"/>
                    <a:pt x="1930783" y="4334620"/>
                    <a:pt x="1954363" y="4292656"/>
                  </a:cubicBezTo>
                  <a:cubicBezTo>
                    <a:pt x="1958763" y="4283541"/>
                    <a:pt x="1966141" y="4276213"/>
                    <a:pt x="1975282" y="4271865"/>
                  </a:cubicBezTo>
                  <a:close/>
                  <a:moveTo>
                    <a:pt x="4964322" y="4233578"/>
                  </a:moveTo>
                  <a:lnTo>
                    <a:pt x="4995635" y="4287966"/>
                  </a:lnTo>
                  <a:cubicBezTo>
                    <a:pt x="4906891" y="4283782"/>
                    <a:pt x="4840839" y="4338677"/>
                    <a:pt x="4759829" y="4362131"/>
                  </a:cubicBezTo>
                  <a:cubicBezTo>
                    <a:pt x="4756710" y="4346030"/>
                    <a:pt x="4754847" y="4329714"/>
                    <a:pt x="4754251" y="4313321"/>
                  </a:cubicBezTo>
                  <a:cubicBezTo>
                    <a:pt x="4754251" y="4307490"/>
                    <a:pt x="4764393" y="4299122"/>
                    <a:pt x="4771492" y="4296840"/>
                  </a:cubicBezTo>
                  <a:cubicBezTo>
                    <a:pt x="4809526" y="4284162"/>
                    <a:pt x="4847559" y="4274654"/>
                    <a:pt x="4885592" y="4262737"/>
                  </a:cubicBezTo>
                  <a:cubicBezTo>
                    <a:pt x="4910948" y="4255003"/>
                    <a:pt x="4935036" y="4244988"/>
                    <a:pt x="4964195" y="4233578"/>
                  </a:cubicBezTo>
                  <a:close/>
                  <a:moveTo>
                    <a:pt x="1881593" y="4220900"/>
                  </a:moveTo>
                  <a:lnTo>
                    <a:pt x="1950180" y="4252975"/>
                  </a:lnTo>
                  <a:cubicBezTo>
                    <a:pt x="1916584" y="4316364"/>
                    <a:pt x="1880705" y="4378105"/>
                    <a:pt x="1848758" y="4443142"/>
                  </a:cubicBezTo>
                  <a:cubicBezTo>
                    <a:pt x="1816810" y="4508179"/>
                    <a:pt x="1790566" y="4574737"/>
                    <a:pt x="1760013" y="4644972"/>
                  </a:cubicBezTo>
                  <a:cubicBezTo>
                    <a:pt x="1731488" y="4625321"/>
                    <a:pt x="1702076" y="4606939"/>
                    <a:pt x="1674818" y="4584879"/>
                  </a:cubicBezTo>
                  <a:cubicBezTo>
                    <a:pt x="1669240" y="4580442"/>
                    <a:pt x="1669113" y="4564848"/>
                    <a:pt x="1671522" y="4555721"/>
                  </a:cubicBezTo>
                  <a:cubicBezTo>
                    <a:pt x="1692758" y="4481581"/>
                    <a:pt x="1731957" y="4413831"/>
                    <a:pt x="1785622" y="4358454"/>
                  </a:cubicBezTo>
                  <a:cubicBezTo>
                    <a:pt x="1822007" y="4319026"/>
                    <a:pt x="1848250" y="4269710"/>
                    <a:pt x="1881340" y="4221280"/>
                  </a:cubicBezTo>
                  <a:close/>
                  <a:moveTo>
                    <a:pt x="4585510" y="4188699"/>
                  </a:moveTo>
                  <a:cubicBezTo>
                    <a:pt x="4588552" y="4191234"/>
                    <a:pt x="4591595" y="4195545"/>
                    <a:pt x="4595398" y="4199094"/>
                  </a:cubicBezTo>
                  <a:lnTo>
                    <a:pt x="4587665" y="4190727"/>
                  </a:lnTo>
                  <a:cubicBezTo>
                    <a:pt x="4587005" y="4189992"/>
                    <a:pt x="4586283" y="4189307"/>
                    <a:pt x="4585510" y="4188699"/>
                  </a:cubicBezTo>
                  <a:close/>
                  <a:moveTo>
                    <a:pt x="2472758" y="4188699"/>
                  </a:moveTo>
                  <a:lnTo>
                    <a:pt x="2514087" y="4207969"/>
                  </a:lnTo>
                  <a:cubicBezTo>
                    <a:pt x="2499305" y="4247549"/>
                    <a:pt x="2472136" y="4281297"/>
                    <a:pt x="2436626" y="4304193"/>
                  </a:cubicBezTo>
                  <a:cubicBezTo>
                    <a:pt x="2428892" y="4309645"/>
                    <a:pt x="2411271" y="4301277"/>
                    <a:pt x="2394155" y="4298615"/>
                  </a:cubicBezTo>
                  <a:close/>
                  <a:moveTo>
                    <a:pt x="2149094" y="4167273"/>
                  </a:moveTo>
                  <a:cubicBezTo>
                    <a:pt x="2184845" y="4167273"/>
                    <a:pt x="2213497" y="4185783"/>
                    <a:pt x="2281323" y="4234719"/>
                  </a:cubicBezTo>
                  <a:cubicBezTo>
                    <a:pt x="2271561" y="4238776"/>
                    <a:pt x="2262560" y="4246002"/>
                    <a:pt x="2257742" y="4243847"/>
                  </a:cubicBezTo>
                  <a:cubicBezTo>
                    <a:pt x="2207793" y="4220900"/>
                    <a:pt x="2158603" y="4196305"/>
                    <a:pt x="2109286" y="4172217"/>
                  </a:cubicBezTo>
                  <a:cubicBezTo>
                    <a:pt x="2122319" y="4169048"/>
                    <a:pt x="2135681" y="4167400"/>
                    <a:pt x="2149094" y="4167273"/>
                  </a:cubicBezTo>
                  <a:close/>
                  <a:moveTo>
                    <a:pt x="3428789" y="4160427"/>
                  </a:moveTo>
                  <a:cubicBezTo>
                    <a:pt x="3434494" y="4190346"/>
                    <a:pt x="3445346" y="4219036"/>
                    <a:pt x="3460864" y="4245242"/>
                  </a:cubicBezTo>
                  <a:lnTo>
                    <a:pt x="3479753" y="4267428"/>
                  </a:lnTo>
                  <a:lnTo>
                    <a:pt x="3519816" y="4314209"/>
                  </a:lnTo>
                  <a:cubicBezTo>
                    <a:pt x="3551447" y="4341390"/>
                    <a:pt x="3576130" y="4375722"/>
                    <a:pt x="3591825" y="4414363"/>
                  </a:cubicBezTo>
                  <a:cubicBezTo>
                    <a:pt x="3606138" y="4443383"/>
                    <a:pt x="3623114" y="4471008"/>
                    <a:pt x="3642536" y="4496896"/>
                  </a:cubicBezTo>
                  <a:lnTo>
                    <a:pt x="3642536" y="4496896"/>
                  </a:lnTo>
                  <a:lnTo>
                    <a:pt x="3648115" y="4500572"/>
                  </a:lnTo>
                  <a:lnTo>
                    <a:pt x="3655341" y="4506277"/>
                  </a:lnTo>
                  <a:cubicBezTo>
                    <a:pt x="3660183" y="4508724"/>
                    <a:pt x="3664849" y="4511526"/>
                    <a:pt x="3669286" y="4514644"/>
                  </a:cubicBezTo>
                  <a:lnTo>
                    <a:pt x="3648115" y="4500572"/>
                  </a:lnTo>
                  <a:lnTo>
                    <a:pt x="3642789" y="4496388"/>
                  </a:lnTo>
                  <a:lnTo>
                    <a:pt x="3642789" y="4496388"/>
                  </a:lnTo>
                  <a:cubicBezTo>
                    <a:pt x="3623317" y="4470539"/>
                    <a:pt x="3606341" y="4442900"/>
                    <a:pt x="3592078" y="4413856"/>
                  </a:cubicBezTo>
                  <a:cubicBezTo>
                    <a:pt x="3576206" y="4375277"/>
                    <a:pt x="3551497" y="4340971"/>
                    <a:pt x="3519942" y="4313702"/>
                  </a:cubicBezTo>
                  <a:lnTo>
                    <a:pt x="3480134" y="4268569"/>
                  </a:lnTo>
                  <a:lnTo>
                    <a:pt x="3461244" y="4246383"/>
                  </a:lnTo>
                  <a:cubicBezTo>
                    <a:pt x="3445727" y="4220178"/>
                    <a:pt x="3434874" y="4191488"/>
                    <a:pt x="3429169" y="4161568"/>
                  </a:cubicBezTo>
                  <a:close/>
                  <a:moveTo>
                    <a:pt x="4893326" y="4160427"/>
                  </a:moveTo>
                  <a:cubicBezTo>
                    <a:pt x="4903113" y="4157511"/>
                    <a:pt x="4913623" y="4158145"/>
                    <a:pt x="4922992" y="4162202"/>
                  </a:cubicBezTo>
                  <a:cubicBezTo>
                    <a:pt x="4935670" y="4169555"/>
                    <a:pt x="4952657" y="4180712"/>
                    <a:pt x="4953926" y="4192248"/>
                  </a:cubicBezTo>
                  <a:cubicBezTo>
                    <a:pt x="4955193" y="4203785"/>
                    <a:pt x="4942769" y="4221027"/>
                    <a:pt x="4931740" y="4228253"/>
                  </a:cubicBezTo>
                  <a:cubicBezTo>
                    <a:pt x="4913737" y="4237597"/>
                    <a:pt x="4894543" y="4244418"/>
                    <a:pt x="4874690" y="4248538"/>
                  </a:cubicBezTo>
                  <a:cubicBezTo>
                    <a:pt x="4834881" y="4260455"/>
                    <a:pt x="4794946" y="4271738"/>
                    <a:pt x="4752222" y="4284162"/>
                  </a:cubicBezTo>
                  <a:cubicBezTo>
                    <a:pt x="4750827" y="4266160"/>
                    <a:pt x="4749306" y="4249045"/>
                    <a:pt x="4747785" y="4231676"/>
                  </a:cubicBezTo>
                  <a:cubicBezTo>
                    <a:pt x="4753427" y="4233540"/>
                    <a:pt x="4759512" y="4233540"/>
                    <a:pt x="4765153" y="4231676"/>
                  </a:cubicBezTo>
                  <a:lnTo>
                    <a:pt x="4765153" y="4231676"/>
                  </a:lnTo>
                  <a:lnTo>
                    <a:pt x="4773520" y="4222802"/>
                  </a:lnTo>
                  <a:lnTo>
                    <a:pt x="4775676" y="4216717"/>
                  </a:lnTo>
                  <a:lnTo>
                    <a:pt x="4775676" y="4216717"/>
                  </a:lnTo>
                  <a:cubicBezTo>
                    <a:pt x="4777464" y="4209046"/>
                    <a:pt x="4780012" y="4201567"/>
                    <a:pt x="4783283" y="4194404"/>
                  </a:cubicBezTo>
                  <a:lnTo>
                    <a:pt x="4775295" y="4217224"/>
                  </a:lnTo>
                  <a:lnTo>
                    <a:pt x="4764773" y="4232184"/>
                  </a:lnTo>
                  <a:lnTo>
                    <a:pt x="4764773" y="4232184"/>
                  </a:lnTo>
                  <a:lnTo>
                    <a:pt x="4747404" y="4232184"/>
                  </a:lnTo>
                  <a:cubicBezTo>
                    <a:pt x="4751119" y="4219594"/>
                    <a:pt x="4754795" y="4206917"/>
                    <a:pt x="4758434" y="4194150"/>
                  </a:cubicBezTo>
                  <a:cubicBezTo>
                    <a:pt x="4802933" y="4182994"/>
                    <a:pt x="4847813" y="4171837"/>
                    <a:pt x="4892946" y="4161315"/>
                  </a:cubicBezTo>
                  <a:close/>
                  <a:moveTo>
                    <a:pt x="2260025" y="4159666"/>
                  </a:moveTo>
                  <a:cubicBezTo>
                    <a:pt x="2280182" y="4162126"/>
                    <a:pt x="2298933" y="4171279"/>
                    <a:pt x="2313271" y="4185656"/>
                  </a:cubicBezTo>
                  <a:lnTo>
                    <a:pt x="2286648" y="4220520"/>
                  </a:lnTo>
                  <a:lnTo>
                    <a:pt x="2203482" y="4167273"/>
                  </a:lnTo>
                  <a:cubicBezTo>
                    <a:pt x="2221801" y="4160985"/>
                    <a:pt x="2241211" y="4158475"/>
                    <a:pt x="2260532" y="4159920"/>
                  </a:cubicBezTo>
                  <a:close/>
                  <a:moveTo>
                    <a:pt x="2422680" y="4156370"/>
                  </a:moveTo>
                  <a:lnTo>
                    <a:pt x="2422680" y="4156370"/>
                  </a:lnTo>
                  <a:lnTo>
                    <a:pt x="2464137" y="4179824"/>
                  </a:lnTo>
                  <a:lnTo>
                    <a:pt x="2384520" y="4291642"/>
                  </a:lnTo>
                  <a:lnTo>
                    <a:pt x="2331654" y="4272752"/>
                  </a:lnTo>
                  <a:lnTo>
                    <a:pt x="2423441" y="4157131"/>
                  </a:lnTo>
                  <a:close/>
                  <a:moveTo>
                    <a:pt x="1645153" y="4147369"/>
                  </a:moveTo>
                  <a:lnTo>
                    <a:pt x="1735418" y="4176401"/>
                  </a:lnTo>
                  <a:cubicBezTo>
                    <a:pt x="1680903" y="4285810"/>
                    <a:pt x="1630700" y="4394459"/>
                    <a:pt x="1552097" y="4486753"/>
                  </a:cubicBezTo>
                  <a:cubicBezTo>
                    <a:pt x="1516892" y="4528742"/>
                    <a:pt x="1488138" y="4575751"/>
                    <a:pt x="1466776" y="4626209"/>
                  </a:cubicBezTo>
                  <a:cubicBezTo>
                    <a:pt x="1440279" y="4686935"/>
                    <a:pt x="1408078" y="4745127"/>
                    <a:pt x="1378032" y="4803698"/>
                  </a:cubicBezTo>
                  <a:lnTo>
                    <a:pt x="1366242" y="4798373"/>
                  </a:lnTo>
                  <a:cubicBezTo>
                    <a:pt x="1383483" y="4753874"/>
                    <a:pt x="1399330" y="4708234"/>
                    <a:pt x="1418220" y="4664368"/>
                  </a:cubicBezTo>
                  <a:cubicBezTo>
                    <a:pt x="1438631" y="4617461"/>
                    <a:pt x="1462719" y="4572581"/>
                    <a:pt x="1483003" y="4524913"/>
                  </a:cubicBezTo>
                  <a:cubicBezTo>
                    <a:pt x="1532827" y="4411700"/>
                    <a:pt x="1580496" y="4297981"/>
                    <a:pt x="1629179" y="4184769"/>
                  </a:cubicBezTo>
                  <a:cubicBezTo>
                    <a:pt x="1634757" y="4172091"/>
                    <a:pt x="1639701" y="4159413"/>
                    <a:pt x="1644899" y="4146735"/>
                  </a:cubicBezTo>
                  <a:close/>
                  <a:moveTo>
                    <a:pt x="2382365" y="4145087"/>
                  </a:moveTo>
                  <a:cubicBezTo>
                    <a:pt x="2389211" y="4145087"/>
                    <a:pt x="2396564" y="4145848"/>
                    <a:pt x="2402776" y="4145848"/>
                  </a:cubicBezTo>
                  <a:lnTo>
                    <a:pt x="2407594" y="4155483"/>
                  </a:lnTo>
                  <a:cubicBezTo>
                    <a:pt x="2378943" y="4189966"/>
                    <a:pt x="2351431" y="4225464"/>
                    <a:pt x="2320624" y="4256905"/>
                  </a:cubicBezTo>
                  <a:cubicBezTo>
                    <a:pt x="2314792" y="4263117"/>
                    <a:pt x="2296663" y="4257919"/>
                    <a:pt x="2283985" y="4258046"/>
                  </a:cubicBezTo>
                  <a:lnTo>
                    <a:pt x="2279928" y="4248031"/>
                  </a:lnTo>
                  <a:cubicBezTo>
                    <a:pt x="2308453" y="4214435"/>
                    <a:pt x="2336092" y="4179951"/>
                    <a:pt x="2366645" y="4148003"/>
                  </a:cubicBezTo>
                  <a:cubicBezTo>
                    <a:pt x="2371184" y="4144732"/>
                    <a:pt x="2376863" y="4143439"/>
                    <a:pt x="2382365" y="4144453"/>
                  </a:cubicBezTo>
                  <a:close/>
                  <a:moveTo>
                    <a:pt x="1765211" y="4145087"/>
                  </a:moveTo>
                  <a:cubicBezTo>
                    <a:pt x="1786636" y="4158399"/>
                    <a:pt x="1807808" y="4170443"/>
                    <a:pt x="1828600" y="4184388"/>
                  </a:cubicBezTo>
                  <a:cubicBezTo>
                    <a:pt x="1832568" y="4188585"/>
                    <a:pt x="1834267" y="4194442"/>
                    <a:pt x="1833164" y="4200109"/>
                  </a:cubicBezTo>
                  <a:cubicBezTo>
                    <a:pt x="1818521" y="4245787"/>
                    <a:pt x="1793875" y="4287623"/>
                    <a:pt x="1761027" y="4322576"/>
                  </a:cubicBezTo>
                  <a:lnTo>
                    <a:pt x="1704485" y="4269837"/>
                  </a:lnTo>
                  <a:lnTo>
                    <a:pt x="1765718" y="4145087"/>
                  </a:lnTo>
                  <a:close/>
                  <a:moveTo>
                    <a:pt x="2352952" y="4141284"/>
                  </a:moveTo>
                  <a:cubicBezTo>
                    <a:pt x="2325315" y="4176147"/>
                    <a:pt x="2325315" y="4176147"/>
                    <a:pt x="2293114" y="4153961"/>
                  </a:cubicBezTo>
                  <a:close/>
                  <a:moveTo>
                    <a:pt x="4527952" y="4109336"/>
                  </a:moveTo>
                  <a:cubicBezTo>
                    <a:pt x="4524339" y="4115624"/>
                    <a:pt x="4521081" y="4122090"/>
                    <a:pt x="4518191" y="4128733"/>
                  </a:cubicBezTo>
                  <a:lnTo>
                    <a:pt x="4517430" y="4139889"/>
                  </a:lnTo>
                  <a:lnTo>
                    <a:pt x="4518191" y="4128986"/>
                  </a:lnTo>
                  <a:lnTo>
                    <a:pt x="4527952" y="4109463"/>
                  </a:lnTo>
                  <a:lnTo>
                    <a:pt x="4537714" y="4129240"/>
                  </a:lnTo>
                  <a:cubicBezTo>
                    <a:pt x="4540123" y="4157258"/>
                    <a:pt x="4547856" y="4179951"/>
                    <a:pt x="4579677" y="4186797"/>
                  </a:cubicBezTo>
                  <a:lnTo>
                    <a:pt x="4579677" y="4186797"/>
                  </a:lnTo>
                  <a:cubicBezTo>
                    <a:pt x="4548237" y="4180078"/>
                    <a:pt x="4540377" y="4157131"/>
                    <a:pt x="4537714" y="4129240"/>
                  </a:cubicBezTo>
                  <a:cubicBezTo>
                    <a:pt x="4535812" y="4122102"/>
                    <a:pt x="4532491" y="4115421"/>
                    <a:pt x="4527952" y="4109589"/>
                  </a:cubicBezTo>
                  <a:lnTo>
                    <a:pt x="4527952" y="4109589"/>
                  </a:lnTo>
                  <a:close/>
                  <a:moveTo>
                    <a:pt x="4486749" y="4109336"/>
                  </a:moveTo>
                  <a:cubicBezTo>
                    <a:pt x="4490299" y="4129747"/>
                    <a:pt x="4494102" y="4150285"/>
                    <a:pt x="4497526" y="4171330"/>
                  </a:cubicBezTo>
                  <a:cubicBezTo>
                    <a:pt x="4500948" y="4192375"/>
                    <a:pt x="4504245" y="4211265"/>
                    <a:pt x="4508809" y="4238142"/>
                  </a:cubicBezTo>
                  <a:cubicBezTo>
                    <a:pt x="4464944" y="4207335"/>
                    <a:pt x="4452266" y="4168287"/>
                    <a:pt x="4445420" y="4119478"/>
                  </a:cubicBezTo>
                  <a:lnTo>
                    <a:pt x="4403203" y="4138494"/>
                  </a:lnTo>
                  <a:cubicBezTo>
                    <a:pt x="4400921" y="4123662"/>
                    <a:pt x="4434771" y="4107814"/>
                    <a:pt x="4486242" y="4109336"/>
                  </a:cubicBezTo>
                  <a:close/>
                  <a:moveTo>
                    <a:pt x="1596216" y="4104391"/>
                  </a:moveTo>
                  <a:cubicBezTo>
                    <a:pt x="1637419" y="4132029"/>
                    <a:pt x="1635517" y="4131649"/>
                    <a:pt x="1619797" y="4177542"/>
                  </a:cubicBezTo>
                  <a:cubicBezTo>
                    <a:pt x="1559704" y="4349960"/>
                    <a:pt x="1474889" y="4510841"/>
                    <a:pt x="1400471" y="4677046"/>
                  </a:cubicBezTo>
                  <a:cubicBezTo>
                    <a:pt x="1382342" y="4717869"/>
                    <a:pt x="1368903" y="4760086"/>
                    <a:pt x="1351281" y="4805472"/>
                  </a:cubicBezTo>
                  <a:lnTo>
                    <a:pt x="1311474" y="4783794"/>
                  </a:lnTo>
                  <a:cubicBezTo>
                    <a:pt x="1407571" y="4554706"/>
                    <a:pt x="1501640" y="4330182"/>
                    <a:pt x="1596216" y="4104391"/>
                  </a:cubicBezTo>
                  <a:close/>
                  <a:moveTo>
                    <a:pt x="4591975" y="4100968"/>
                  </a:moveTo>
                  <a:cubicBezTo>
                    <a:pt x="4598694" y="4153581"/>
                    <a:pt x="4604653" y="4203532"/>
                    <a:pt x="4611245" y="4254750"/>
                  </a:cubicBezTo>
                  <a:lnTo>
                    <a:pt x="4532643" y="4254750"/>
                  </a:lnTo>
                  <a:lnTo>
                    <a:pt x="4516922" y="4140650"/>
                  </a:lnTo>
                  <a:lnTo>
                    <a:pt x="4516922" y="4141410"/>
                  </a:lnTo>
                  <a:lnTo>
                    <a:pt x="4511344" y="4105659"/>
                  </a:lnTo>
                  <a:lnTo>
                    <a:pt x="4591468" y="4101856"/>
                  </a:lnTo>
                  <a:lnTo>
                    <a:pt x="4591468" y="4101856"/>
                  </a:lnTo>
                  <a:close/>
                  <a:moveTo>
                    <a:pt x="1775607" y="4080557"/>
                  </a:moveTo>
                  <a:cubicBezTo>
                    <a:pt x="1836714" y="4090826"/>
                    <a:pt x="1863210" y="4122140"/>
                    <a:pt x="1838108" y="4174119"/>
                  </a:cubicBezTo>
                  <a:lnTo>
                    <a:pt x="1766859" y="4131141"/>
                  </a:lnTo>
                  <a:cubicBezTo>
                    <a:pt x="1769522" y="4115548"/>
                    <a:pt x="1772564" y="4097799"/>
                    <a:pt x="1775607" y="4079796"/>
                  </a:cubicBezTo>
                  <a:close/>
                  <a:moveTo>
                    <a:pt x="4444659" y="4078402"/>
                  </a:moveTo>
                  <a:lnTo>
                    <a:pt x="4440983" y="4080430"/>
                  </a:lnTo>
                  <a:lnTo>
                    <a:pt x="4443772" y="4079289"/>
                  </a:lnTo>
                  <a:lnTo>
                    <a:pt x="4444659" y="4078402"/>
                  </a:lnTo>
                  <a:close/>
                  <a:moveTo>
                    <a:pt x="1534983" y="4074979"/>
                  </a:moveTo>
                  <a:cubicBezTo>
                    <a:pt x="1584173" y="4088544"/>
                    <a:pt x="1586708" y="4092094"/>
                    <a:pt x="1567945" y="4139255"/>
                  </a:cubicBezTo>
                  <a:cubicBezTo>
                    <a:pt x="1518920" y="4262483"/>
                    <a:pt x="1468462" y="4385040"/>
                    <a:pt x="1416572" y="4506911"/>
                  </a:cubicBezTo>
                  <a:cubicBezTo>
                    <a:pt x="1382469" y="4587161"/>
                    <a:pt x="1344689" y="4665891"/>
                    <a:pt x="1308431" y="4745000"/>
                  </a:cubicBezTo>
                  <a:cubicBezTo>
                    <a:pt x="1304602" y="4752201"/>
                    <a:pt x="1300367" y="4759186"/>
                    <a:pt x="1295753" y="4765918"/>
                  </a:cubicBezTo>
                  <a:cubicBezTo>
                    <a:pt x="1284710" y="4750552"/>
                    <a:pt x="1274797" y="4734413"/>
                    <a:pt x="1266087" y="4717615"/>
                  </a:cubicBezTo>
                  <a:cubicBezTo>
                    <a:pt x="1263120" y="4707612"/>
                    <a:pt x="1263982" y="4696849"/>
                    <a:pt x="1268496" y="4687442"/>
                  </a:cubicBezTo>
                  <a:cubicBezTo>
                    <a:pt x="1325799" y="4566623"/>
                    <a:pt x="1385765" y="4446564"/>
                    <a:pt x="1440787" y="4325492"/>
                  </a:cubicBezTo>
                  <a:cubicBezTo>
                    <a:pt x="1469819" y="4262103"/>
                    <a:pt x="1491498" y="4194784"/>
                    <a:pt x="1516854" y="4128986"/>
                  </a:cubicBezTo>
                  <a:cubicBezTo>
                    <a:pt x="1523699" y="4110857"/>
                    <a:pt x="1528770" y="4092221"/>
                    <a:pt x="1534856" y="4074599"/>
                  </a:cubicBezTo>
                  <a:close/>
                  <a:moveTo>
                    <a:pt x="1516980" y="4068006"/>
                  </a:moveTo>
                  <a:cubicBezTo>
                    <a:pt x="1497824" y="4163850"/>
                    <a:pt x="1465039" y="4256449"/>
                    <a:pt x="1419615" y="4342987"/>
                  </a:cubicBezTo>
                  <a:cubicBezTo>
                    <a:pt x="1363325" y="4450368"/>
                    <a:pt x="1314389" y="4561552"/>
                    <a:pt x="1262030" y="4671595"/>
                  </a:cubicBezTo>
                  <a:cubicBezTo>
                    <a:pt x="1258227" y="4679455"/>
                    <a:pt x="1254424" y="4687569"/>
                    <a:pt x="1250113" y="4696950"/>
                  </a:cubicBezTo>
                  <a:lnTo>
                    <a:pt x="1216136" y="4676539"/>
                  </a:lnTo>
                  <a:cubicBezTo>
                    <a:pt x="1309572" y="4512616"/>
                    <a:pt x="1397049" y="4346917"/>
                    <a:pt x="1464114" y="4171584"/>
                  </a:cubicBezTo>
                  <a:cubicBezTo>
                    <a:pt x="1475397" y="4141918"/>
                    <a:pt x="1484905" y="4112378"/>
                    <a:pt x="1496823" y="4082839"/>
                  </a:cubicBezTo>
                  <a:cubicBezTo>
                    <a:pt x="1501297" y="4075423"/>
                    <a:pt x="1508562" y="4070123"/>
                    <a:pt x="1516980" y="4068133"/>
                  </a:cubicBezTo>
                  <a:close/>
                  <a:moveTo>
                    <a:pt x="4603258" y="4068006"/>
                  </a:moveTo>
                  <a:lnTo>
                    <a:pt x="4589693" y="4069020"/>
                  </a:lnTo>
                  <a:lnTo>
                    <a:pt x="4606681" y="4068386"/>
                  </a:lnTo>
                  <a:lnTo>
                    <a:pt x="4603258" y="4068386"/>
                  </a:lnTo>
                  <a:close/>
                  <a:moveTo>
                    <a:pt x="2141995" y="4053046"/>
                  </a:moveTo>
                  <a:cubicBezTo>
                    <a:pt x="2147065" y="4051525"/>
                    <a:pt x="2157715" y="4059005"/>
                    <a:pt x="2162025" y="4065724"/>
                  </a:cubicBezTo>
                  <a:cubicBezTo>
                    <a:pt x="2177746" y="4087403"/>
                    <a:pt x="2191692" y="4110096"/>
                    <a:pt x="2206524" y="4132409"/>
                  </a:cubicBezTo>
                  <a:lnTo>
                    <a:pt x="2204623" y="4140650"/>
                  </a:lnTo>
                  <a:cubicBezTo>
                    <a:pt x="2176098" y="4127085"/>
                    <a:pt x="2147065" y="4114280"/>
                    <a:pt x="2119809" y="4098560"/>
                  </a:cubicBezTo>
                  <a:cubicBezTo>
                    <a:pt x="2113596" y="4095010"/>
                    <a:pt x="2107131" y="4077261"/>
                    <a:pt x="2110934" y="4073204"/>
                  </a:cubicBezTo>
                  <a:cubicBezTo>
                    <a:pt x="2119124" y="4063734"/>
                    <a:pt x="2129925" y="4056888"/>
                    <a:pt x="2141995" y="4053554"/>
                  </a:cubicBezTo>
                  <a:close/>
                  <a:moveTo>
                    <a:pt x="4746137" y="4051778"/>
                  </a:moveTo>
                  <a:lnTo>
                    <a:pt x="4746137" y="4051778"/>
                  </a:lnTo>
                  <a:cubicBezTo>
                    <a:pt x="4754378" y="4086135"/>
                    <a:pt x="4764012" y="4120238"/>
                    <a:pt x="4773267" y="4155483"/>
                  </a:cubicBezTo>
                  <a:close/>
                  <a:moveTo>
                    <a:pt x="2109159" y="4045313"/>
                  </a:moveTo>
                  <a:cubicBezTo>
                    <a:pt x="2085452" y="4081191"/>
                    <a:pt x="2087227" y="4097672"/>
                    <a:pt x="2125640" y="4119097"/>
                  </a:cubicBezTo>
                  <a:cubicBezTo>
                    <a:pt x="2150640" y="4131294"/>
                    <a:pt x="2176339" y="4142006"/>
                    <a:pt x="2202594" y="4151172"/>
                  </a:cubicBezTo>
                  <a:cubicBezTo>
                    <a:pt x="2174450" y="4151172"/>
                    <a:pt x="2140093" y="4153581"/>
                    <a:pt x="2106243" y="4151172"/>
                  </a:cubicBezTo>
                  <a:cubicBezTo>
                    <a:pt x="2077718" y="4148383"/>
                    <a:pt x="2066942" y="4121760"/>
                    <a:pt x="2062632" y="4099194"/>
                  </a:cubicBezTo>
                  <a:cubicBezTo>
                    <a:pt x="2060603" y="4087783"/>
                    <a:pt x="2076450" y="4071810"/>
                    <a:pt x="2086212" y="4059892"/>
                  </a:cubicBezTo>
                  <a:cubicBezTo>
                    <a:pt x="2092893" y="4053807"/>
                    <a:pt x="2100678" y="4049078"/>
                    <a:pt x="2109159" y="4045947"/>
                  </a:cubicBezTo>
                  <a:close/>
                  <a:moveTo>
                    <a:pt x="2657346" y="4036692"/>
                  </a:moveTo>
                  <a:cubicBezTo>
                    <a:pt x="2675260" y="4038429"/>
                    <a:pt x="2688356" y="4054365"/>
                    <a:pt x="2686619" y="4072279"/>
                  </a:cubicBezTo>
                  <a:cubicBezTo>
                    <a:pt x="2686340" y="4075195"/>
                    <a:pt x="2685656" y="4078072"/>
                    <a:pt x="2684604" y="4080811"/>
                  </a:cubicBezTo>
                  <a:cubicBezTo>
                    <a:pt x="2670911" y="4132790"/>
                    <a:pt x="2655191" y="4184515"/>
                    <a:pt x="2639471" y="4238903"/>
                  </a:cubicBezTo>
                  <a:lnTo>
                    <a:pt x="2569616" y="4208476"/>
                  </a:lnTo>
                  <a:lnTo>
                    <a:pt x="2657346" y="4036692"/>
                  </a:lnTo>
                  <a:close/>
                  <a:moveTo>
                    <a:pt x="1520023" y="4015013"/>
                  </a:moveTo>
                  <a:cubicBezTo>
                    <a:pt x="1569720" y="4020528"/>
                    <a:pt x="1617452" y="4037491"/>
                    <a:pt x="1659479" y="4064583"/>
                  </a:cubicBezTo>
                  <a:cubicBezTo>
                    <a:pt x="1681791" y="4078148"/>
                    <a:pt x="1703343" y="4092601"/>
                    <a:pt x="1725402" y="4106166"/>
                  </a:cubicBezTo>
                  <a:cubicBezTo>
                    <a:pt x="1757224" y="4125944"/>
                    <a:pt x="1757224" y="4125817"/>
                    <a:pt x="1741503" y="4161188"/>
                  </a:cubicBezTo>
                  <a:cubicBezTo>
                    <a:pt x="1694976" y="4157131"/>
                    <a:pt x="1657450" y="4136593"/>
                    <a:pt x="1620684" y="4107054"/>
                  </a:cubicBezTo>
                  <a:cubicBezTo>
                    <a:pt x="1589243" y="4081698"/>
                    <a:pt x="1549309" y="4066865"/>
                    <a:pt x="1509373" y="4045313"/>
                  </a:cubicBezTo>
                  <a:close/>
                  <a:moveTo>
                    <a:pt x="4737135" y="4010449"/>
                  </a:moveTo>
                  <a:lnTo>
                    <a:pt x="4752856" y="4035805"/>
                  </a:lnTo>
                  <a:lnTo>
                    <a:pt x="4795833" y="4109209"/>
                  </a:lnTo>
                  <a:lnTo>
                    <a:pt x="4821189" y="4156244"/>
                  </a:lnTo>
                  <a:lnTo>
                    <a:pt x="4755138" y="4170696"/>
                  </a:lnTo>
                  <a:cubicBezTo>
                    <a:pt x="4731938" y="4121633"/>
                    <a:pt x="4740305" y="4068386"/>
                    <a:pt x="4736882" y="4010068"/>
                  </a:cubicBezTo>
                  <a:close/>
                  <a:moveTo>
                    <a:pt x="4671211" y="3970894"/>
                  </a:moveTo>
                  <a:lnTo>
                    <a:pt x="4675141" y="3976980"/>
                  </a:lnTo>
                  <a:lnTo>
                    <a:pt x="4680720" y="3984840"/>
                  </a:lnTo>
                  <a:lnTo>
                    <a:pt x="4675141" y="3976472"/>
                  </a:lnTo>
                  <a:lnTo>
                    <a:pt x="4671211" y="3970894"/>
                  </a:lnTo>
                  <a:close/>
                  <a:moveTo>
                    <a:pt x="4543292" y="3966330"/>
                  </a:moveTo>
                  <a:cubicBezTo>
                    <a:pt x="4529600" y="3966330"/>
                    <a:pt x="4515782" y="3966330"/>
                    <a:pt x="4502090" y="3967725"/>
                  </a:cubicBezTo>
                  <a:lnTo>
                    <a:pt x="4502090" y="3967725"/>
                  </a:lnTo>
                  <a:cubicBezTo>
                    <a:pt x="4445166" y="3971401"/>
                    <a:pt x="4399526" y="4022239"/>
                    <a:pt x="4396230" y="4080684"/>
                  </a:cubicBezTo>
                  <a:lnTo>
                    <a:pt x="4399273" y="4085248"/>
                  </a:lnTo>
                  <a:lnTo>
                    <a:pt x="4397371" y="4080938"/>
                  </a:lnTo>
                  <a:cubicBezTo>
                    <a:pt x="4400667" y="4023127"/>
                    <a:pt x="4446307" y="3971655"/>
                    <a:pt x="4503357" y="3968105"/>
                  </a:cubicBezTo>
                  <a:cubicBezTo>
                    <a:pt x="4516035" y="3967218"/>
                    <a:pt x="4529981" y="3966457"/>
                    <a:pt x="4543546" y="3966457"/>
                  </a:cubicBezTo>
                  <a:close/>
                  <a:moveTo>
                    <a:pt x="1541955" y="3951624"/>
                  </a:moveTo>
                  <a:cubicBezTo>
                    <a:pt x="1570860" y="3965316"/>
                    <a:pt x="1598372" y="3975458"/>
                    <a:pt x="1623220" y="3989657"/>
                  </a:cubicBezTo>
                  <a:cubicBezTo>
                    <a:pt x="1665437" y="4015013"/>
                    <a:pt x="1705625" y="4043158"/>
                    <a:pt x="1747589" y="4068767"/>
                  </a:cubicBezTo>
                  <a:cubicBezTo>
                    <a:pt x="1764196" y="4079163"/>
                    <a:pt x="1765845" y="4089939"/>
                    <a:pt x="1754308" y="4106800"/>
                  </a:cubicBezTo>
                  <a:cubicBezTo>
                    <a:pt x="1682425" y="4063823"/>
                    <a:pt x="1614853" y="4010322"/>
                    <a:pt x="1525221" y="4000434"/>
                  </a:cubicBezTo>
                  <a:close/>
                  <a:moveTo>
                    <a:pt x="2087987" y="3950610"/>
                  </a:moveTo>
                  <a:lnTo>
                    <a:pt x="2102439" y="3998278"/>
                  </a:lnTo>
                  <a:cubicBezTo>
                    <a:pt x="2091410" y="4004617"/>
                    <a:pt x="2081648" y="4009815"/>
                    <a:pt x="2072140" y="4015647"/>
                  </a:cubicBezTo>
                  <a:cubicBezTo>
                    <a:pt x="2004567" y="4056469"/>
                    <a:pt x="1998735" y="4109463"/>
                    <a:pt x="2050588" y="4169682"/>
                  </a:cubicBezTo>
                  <a:cubicBezTo>
                    <a:pt x="2095087" y="4221407"/>
                    <a:pt x="2155306" y="4248284"/>
                    <a:pt x="2215399" y="4276429"/>
                  </a:cubicBezTo>
                  <a:cubicBezTo>
                    <a:pt x="2233528" y="4285050"/>
                    <a:pt x="2252418" y="4291262"/>
                    <a:pt x="2273843" y="4300010"/>
                  </a:cubicBezTo>
                  <a:cubicBezTo>
                    <a:pt x="2171787" y="4303940"/>
                    <a:pt x="1997722" y="4264512"/>
                    <a:pt x="1885143" y="4197573"/>
                  </a:cubicBezTo>
                  <a:cubicBezTo>
                    <a:pt x="1885143" y="4115167"/>
                    <a:pt x="1937121" y="4068894"/>
                    <a:pt x="1995059" y="4025789"/>
                  </a:cubicBezTo>
                  <a:cubicBezTo>
                    <a:pt x="2026247" y="4002589"/>
                    <a:pt x="2055785" y="3977233"/>
                    <a:pt x="2088621" y="3950990"/>
                  </a:cubicBezTo>
                  <a:close/>
                  <a:moveTo>
                    <a:pt x="4731050" y="3940087"/>
                  </a:moveTo>
                  <a:cubicBezTo>
                    <a:pt x="4799295" y="3993562"/>
                    <a:pt x="4852541" y="4063797"/>
                    <a:pt x="4885592" y="4143946"/>
                  </a:cubicBezTo>
                  <a:lnTo>
                    <a:pt x="4841093" y="4152820"/>
                  </a:lnTo>
                  <a:lnTo>
                    <a:pt x="4731050" y="3962654"/>
                  </a:lnTo>
                  <a:cubicBezTo>
                    <a:pt x="4728641" y="3958470"/>
                    <a:pt x="4731050" y="3952131"/>
                    <a:pt x="4731050" y="3939960"/>
                  </a:cubicBezTo>
                  <a:close/>
                  <a:moveTo>
                    <a:pt x="1562620" y="3907505"/>
                  </a:moveTo>
                  <a:cubicBezTo>
                    <a:pt x="1568578" y="3904463"/>
                    <a:pt x="1577960" y="3907505"/>
                    <a:pt x="1596216" y="3915366"/>
                  </a:cubicBezTo>
                  <a:cubicBezTo>
                    <a:pt x="1656106" y="3938845"/>
                    <a:pt x="1710367" y="3974698"/>
                    <a:pt x="1755449" y="4020591"/>
                  </a:cubicBezTo>
                  <a:cubicBezTo>
                    <a:pt x="1764323" y="4029846"/>
                    <a:pt x="1766225" y="4045947"/>
                    <a:pt x="1771170" y="4057737"/>
                  </a:cubicBezTo>
                  <a:lnTo>
                    <a:pt x="1764196" y="4062174"/>
                  </a:lnTo>
                  <a:lnTo>
                    <a:pt x="1548674" y="3934383"/>
                  </a:lnTo>
                  <a:cubicBezTo>
                    <a:pt x="1553999" y="3918535"/>
                    <a:pt x="1557042" y="3910548"/>
                    <a:pt x="1563127" y="3907505"/>
                  </a:cubicBezTo>
                  <a:close/>
                  <a:moveTo>
                    <a:pt x="1757984" y="3761457"/>
                  </a:moveTo>
                  <a:lnTo>
                    <a:pt x="1767493" y="3762091"/>
                  </a:lnTo>
                  <a:lnTo>
                    <a:pt x="1767493" y="4009688"/>
                  </a:lnTo>
                  <a:cubicBezTo>
                    <a:pt x="1748984" y="3994855"/>
                    <a:pt x="1728065" y="3978755"/>
                    <a:pt x="1708161" y="3961513"/>
                  </a:cubicBezTo>
                  <a:cubicBezTo>
                    <a:pt x="1704117" y="3957050"/>
                    <a:pt x="1702418" y="3950940"/>
                    <a:pt x="1703597" y="3945032"/>
                  </a:cubicBezTo>
                  <a:cubicBezTo>
                    <a:pt x="1721345" y="3883925"/>
                    <a:pt x="1739728" y="3822564"/>
                    <a:pt x="1757984" y="3761457"/>
                  </a:cubicBezTo>
                  <a:close/>
                  <a:moveTo>
                    <a:pt x="2214384" y="3716198"/>
                  </a:moveTo>
                  <a:cubicBezTo>
                    <a:pt x="2220850" y="3765007"/>
                    <a:pt x="2223386" y="3807478"/>
                    <a:pt x="2232640" y="3848427"/>
                  </a:cubicBezTo>
                  <a:cubicBezTo>
                    <a:pt x="2241515" y="3885370"/>
                    <a:pt x="2253698" y="3921426"/>
                    <a:pt x="2269026" y="3956188"/>
                  </a:cubicBezTo>
                  <a:cubicBezTo>
                    <a:pt x="2292733" y="4011210"/>
                    <a:pt x="2319737" y="4065090"/>
                    <a:pt x="2345092" y="4120999"/>
                  </a:cubicBezTo>
                  <a:cubicBezTo>
                    <a:pt x="2315769" y="4126704"/>
                    <a:pt x="2286141" y="4130723"/>
                    <a:pt x="2256348" y="4133043"/>
                  </a:cubicBezTo>
                  <a:cubicBezTo>
                    <a:pt x="2241338" y="4134108"/>
                    <a:pt x="2226606" y="4128656"/>
                    <a:pt x="2215906" y="4118083"/>
                  </a:cubicBezTo>
                  <a:cubicBezTo>
                    <a:pt x="2190690" y="4080747"/>
                    <a:pt x="2168681" y="4041357"/>
                    <a:pt x="2150108" y="4000307"/>
                  </a:cubicBezTo>
                  <a:cubicBezTo>
                    <a:pt x="2135909" y="3964796"/>
                    <a:pt x="2125374" y="3927917"/>
                    <a:pt x="2118667" y="3890264"/>
                  </a:cubicBezTo>
                  <a:cubicBezTo>
                    <a:pt x="2115663" y="3874531"/>
                    <a:pt x="2118262" y="3858252"/>
                    <a:pt x="2126021" y="3844243"/>
                  </a:cubicBezTo>
                  <a:cubicBezTo>
                    <a:pt x="2151376" y="3802280"/>
                    <a:pt x="2181549" y="3762598"/>
                    <a:pt x="2213497" y="3716578"/>
                  </a:cubicBezTo>
                  <a:close/>
                  <a:moveTo>
                    <a:pt x="3390629" y="3690842"/>
                  </a:moveTo>
                  <a:cubicBezTo>
                    <a:pt x="3451862" y="3692617"/>
                    <a:pt x="3512969" y="3712648"/>
                    <a:pt x="3574710" y="3691730"/>
                  </a:cubicBezTo>
                  <a:cubicBezTo>
                    <a:pt x="3512969" y="3724565"/>
                    <a:pt x="3451862" y="3709605"/>
                    <a:pt x="3390629" y="3690842"/>
                  </a:cubicBezTo>
                  <a:close/>
                  <a:moveTo>
                    <a:pt x="5846948" y="3685137"/>
                  </a:moveTo>
                  <a:cubicBezTo>
                    <a:pt x="5849737" y="3682475"/>
                    <a:pt x="5853921" y="3683489"/>
                    <a:pt x="5862669" y="3685771"/>
                  </a:cubicBezTo>
                  <a:cubicBezTo>
                    <a:pt x="5986531" y="3718987"/>
                    <a:pt x="6113562" y="3725833"/>
                    <a:pt x="6240720" y="3731538"/>
                  </a:cubicBezTo>
                  <a:cubicBezTo>
                    <a:pt x="6398849" y="3738473"/>
                    <a:pt x="6556866" y="3745864"/>
                    <a:pt x="6714742" y="3753724"/>
                  </a:cubicBezTo>
                  <a:cubicBezTo>
                    <a:pt x="6870171" y="3761077"/>
                    <a:pt x="7025601" y="3768684"/>
                    <a:pt x="7181031" y="3776544"/>
                  </a:cubicBezTo>
                  <a:cubicBezTo>
                    <a:pt x="7184326" y="3776544"/>
                    <a:pt x="7187749" y="3777305"/>
                    <a:pt x="7190919" y="3777305"/>
                  </a:cubicBezTo>
                  <a:lnTo>
                    <a:pt x="7192186" y="3784658"/>
                  </a:lnTo>
                  <a:cubicBezTo>
                    <a:pt x="7180397" y="3788537"/>
                    <a:pt x="7168227" y="3791174"/>
                    <a:pt x="7155928" y="3792518"/>
                  </a:cubicBezTo>
                  <a:cubicBezTo>
                    <a:pt x="7067184" y="3788968"/>
                    <a:pt x="6979074" y="3784277"/>
                    <a:pt x="6891090" y="3779840"/>
                  </a:cubicBezTo>
                  <a:lnTo>
                    <a:pt x="6478555" y="3759429"/>
                  </a:lnTo>
                  <a:cubicBezTo>
                    <a:pt x="6325407" y="3752076"/>
                    <a:pt x="6171880" y="3745864"/>
                    <a:pt x="6018986" y="3735849"/>
                  </a:cubicBezTo>
                  <a:cubicBezTo>
                    <a:pt x="5959653" y="3731792"/>
                    <a:pt x="5900195" y="3717212"/>
                    <a:pt x="5841497" y="3707450"/>
                  </a:cubicBezTo>
                  <a:cubicBezTo>
                    <a:pt x="5841839" y="3699666"/>
                    <a:pt x="5843867" y="3692059"/>
                    <a:pt x="5847455" y="3685137"/>
                  </a:cubicBezTo>
                  <a:close/>
                  <a:moveTo>
                    <a:pt x="1735545" y="3650020"/>
                  </a:moveTo>
                  <a:lnTo>
                    <a:pt x="1744419" y="3650780"/>
                  </a:lnTo>
                  <a:cubicBezTo>
                    <a:pt x="1747969" y="3683362"/>
                    <a:pt x="1763056" y="3713028"/>
                    <a:pt x="1749744" y="3749667"/>
                  </a:cubicBezTo>
                  <a:cubicBezTo>
                    <a:pt x="1726671" y="3813944"/>
                    <a:pt x="1709428" y="3879868"/>
                    <a:pt x="1689144" y="3947060"/>
                  </a:cubicBezTo>
                  <a:lnTo>
                    <a:pt x="1649083" y="3923479"/>
                  </a:lnTo>
                  <a:cubicBezTo>
                    <a:pt x="1677734" y="3832453"/>
                    <a:pt x="1706551" y="3741300"/>
                    <a:pt x="1735545" y="3650020"/>
                  </a:cubicBezTo>
                  <a:close/>
                  <a:moveTo>
                    <a:pt x="5678334" y="3634680"/>
                  </a:moveTo>
                  <a:cubicBezTo>
                    <a:pt x="5722959" y="3646470"/>
                    <a:pt x="5767078" y="3658641"/>
                    <a:pt x="5812464" y="3669671"/>
                  </a:cubicBezTo>
                  <a:cubicBezTo>
                    <a:pt x="5831481" y="3674361"/>
                    <a:pt x="5830847" y="3683235"/>
                    <a:pt x="5819311" y="3701872"/>
                  </a:cubicBezTo>
                  <a:lnTo>
                    <a:pt x="5675038" y="3641526"/>
                  </a:lnTo>
                  <a:lnTo>
                    <a:pt x="5678334" y="3634680"/>
                  </a:lnTo>
                  <a:close/>
                  <a:moveTo>
                    <a:pt x="1672790" y="3634680"/>
                  </a:moveTo>
                  <a:lnTo>
                    <a:pt x="1568452" y="3894701"/>
                  </a:lnTo>
                  <a:cubicBezTo>
                    <a:pt x="1592540" y="3803041"/>
                    <a:pt x="1609908" y="3708591"/>
                    <a:pt x="1672790" y="3634680"/>
                  </a:cubicBezTo>
                  <a:close/>
                  <a:moveTo>
                    <a:pt x="1708922" y="3608056"/>
                  </a:moveTo>
                  <a:lnTo>
                    <a:pt x="1731235" y="3622889"/>
                  </a:lnTo>
                  <a:lnTo>
                    <a:pt x="1636024" y="3916887"/>
                  </a:lnTo>
                  <a:lnTo>
                    <a:pt x="1588229" y="3896476"/>
                  </a:lnTo>
                  <a:cubicBezTo>
                    <a:pt x="1614624" y="3795180"/>
                    <a:pt x="1655218" y="3698119"/>
                    <a:pt x="1708795" y="3608183"/>
                  </a:cubicBezTo>
                  <a:close/>
                  <a:moveTo>
                    <a:pt x="3846395" y="3602478"/>
                  </a:moveTo>
                  <a:lnTo>
                    <a:pt x="3846395" y="3602478"/>
                  </a:lnTo>
                  <a:lnTo>
                    <a:pt x="3846395" y="3603112"/>
                  </a:lnTo>
                  <a:lnTo>
                    <a:pt x="3861481" y="3605141"/>
                  </a:lnTo>
                  <a:cubicBezTo>
                    <a:pt x="3866286" y="3605533"/>
                    <a:pt x="3870913" y="3607156"/>
                    <a:pt x="3874920" y="3609831"/>
                  </a:cubicBezTo>
                  <a:cubicBezTo>
                    <a:pt x="3892415" y="3623396"/>
                    <a:pt x="3893556" y="3634553"/>
                    <a:pt x="3885315" y="3660543"/>
                  </a:cubicBezTo>
                  <a:lnTo>
                    <a:pt x="3846014" y="3603112"/>
                  </a:lnTo>
                  <a:lnTo>
                    <a:pt x="3846014" y="3603112"/>
                  </a:lnTo>
                  <a:lnTo>
                    <a:pt x="3845381" y="3602352"/>
                  </a:lnTo>
                  <a:close/>
                  <a:moveTo>
                    <a:pt x="3846395" y="3602478"/>
                  </a:moveTo>
                  <a:lnTo>
                    <a:pt x="3846395" y="3602478"/>
                  </a:lnTo>
                  <a:lnTo>
                    <a:pt x="3846395" y="3602478"/>
                  </a:lnTo>
                  <a:close/>
                  <a:moveTo>
                    <a:pt x="2571517" y="3593224"/>
                  </a:moveTo>
                  <a:lnTo>
                    <a:pt x="2571517" y="3593224"/>
                  </a:lnTo>
                  <a:cubicBezTo>
                    <a:pt x="2565432" y="3618579"/>
                    <a:pt x="2558839" y="3640258"/>
                    <a:pt x="2554529" y="3663838"/>
                  </a:cubicBezTo>
                  <a:cubicBezTo>
                    <a:pt x="2543754" y="3716325"/>
                    <a:pt x="2555417" y="3742314"/>
                    <a:pt x="2604099" y="3769318"/>
                  </a:cubicBezTo>
                  <a:cubicBezTo>
                    <a:pt x="2582979" y="3781767"/>
                    <a:pt x="2561236" y="3793101"/>
                    <a:pt x="2538936" y="3803294"/>
                  </a:cubicBezTo>
                  <a:cubicBezTo>
                    <a:pt x="2521441" y="3810267"/>
                    <a:pt x="2502424" y="3806210"/>
                    <a:pt x="2502677" y="3783263"/>
                  </a:cubicBezTo>
                  <a:cubicBezTo>
                    <a:pt x="2503311" y="3712775"/>
                    <a:pt x="2514467" y="3645329"/>
                    <a:pt x="2571517" y="3593097"/>
                  </a:cubicBezTo>
                  <a:close/>
                  <a:moveTo>
                    <a:pt x="3801262" y="3585617"/>
                  </a:moveTo>
                  <a:cubicBezTo>
                    <a:pt x="3806675" y="3585249"/>
                    <a:pt x="3812114" y="3585984"/>
                    <a:pt x="3817236" y="3587772"/>
                  </a:cubicBezTo>
                  <a:lnTo>
                    <a:pt x="3846521" y="3602605"/>
                  </a:lnTo>
                  <a:lnTo>
                    <a:pt x="3855269" y="3619593"/>
                  </a:lnTo>
                  <a:cubicBezTo>
                    <a:pt x="3862749" y="3633158"/>
                    <a:pt x="3857678" y="3641779"/>
                    <a:pt x="3843606" y="3642667"/>
                  </a:cubicBezTo>
                  <a:cubicBezTo>
                    <a:pt x="3826428" y="3645849"/>
                    <a:pt x="3808805" y="3645849"/>
                    <a:pt x="3791627" y="3642667"/>
                  </a:cubicBezTo>
                  <a:cubicBezTo>
                    <a:pt x="3779963" y="3639117"/>
                    <a:pt x="3771215" y="3624284"/>
                    <a:pt x="3761454" y="3614649"/>
                  </a:cubicBezTo>
                  <a:cubicBezTo>
                    <a:pt x="3768198" y="3606510"/>
                    <a:pt x="3775767" y="3599068"/>
                    <a:pt x="3784020" y="3592463"/>
                  </a:cubicBezTo>
                  <a:cubicBezTo>
                    <a:pt x="3789167" y="3588964"/>
                    <a:pt x="3795087" y="3586758"/>
                    <a:pt x="3801262" y="3585997"/>
                  </a:cubicBezTo>
                  <a:close/>
                  <a:moveTo>
                    <a:pt x="3842084" y="3554430"/>
                  </a:moveTo>
                  <a:cubicBezTo>
                    <a:pt x="3878343" y="3560515"/>
                    <a:pt x="3912700" y="3570023"/>
                    <a:pt x="3934125" y="3610719"/>
                  </a:cubicBezTo>
                  <a:lnTo>
                    <a:pt x="3824082" y="3579278"/>
                  </a:lnTo>
                  <a:lnTo>
                    <a:pt x="3842084" y="3553922"/>
                  </a:lnTo>
                  <a:close/>
                  <a:moveTo>
                    <a:pt x="4983084" y="3517664"/>
                  </a:moveTo>
                  <a:cubicBezTo>
                    <a:pt x="5013131" y="3513987"/>
                    <a:pt x="5016173" y="3520707"/>
                    <a:pt x="5018836" y="3591829"/>
                  </a:cubicBezTo>
                  <a:lnTo>
                    <a:pt x="4978521" y="3591829"/>
                  </a:lnTo>
                  <a:cubicBezTo>
                    <a:pt x="4980169" y="3566473"/>
                    <a:pt x="4981690" y="3542005"/>
                    <a:pt x="4983084" y="3517664"/>
                  </a:cubicBezTo>
                  <a:close/>
                  <a:moveTo>
                    <a:pt x="2676996" y="3515128"/>
                  </a:moveTo>
                  <a:lnTo>
                    <a:pt x="2676996" y="3515128"/>
                  </a:lnTo>
                  <a:cubicBezTo>
                    <a:pt x="2689509" y="3514203"/>
                    <a:pt x="2701833" y="3518577"/>
                    <a:pt x="2710973" y="3527172"/>
                  </a:cubicBezTo>
                  <a:cubicBezTo>
                    <a:pt x="2732398" y="3547710"/>
                    <a:pt x="2730370" y="3571544"/>
                    <a:pt x="2714142" y="3599562"/>
                  </a:cubicBezTo>
                  <a:cubicBezTo>
                    <a:pt x="2705775" y="3582574"/>
                    <a:pt x="2699817" y="3567868"/>
                    <a:pt x="2691956" y="3555063"/>
                  </a:cubicBezTo>
                  <a:cubicBezTo>
                    <a:pt x="2679278" y="3534652"/>
                    <a:pt x="2662291" y="3532117"/>
                    <a:pt x="2641245" y="3544541"/>
                  </a:cubicBezTo>
                  <a:cubicBezTo>
                    <a:pt x="2605747" y="3566346"/>
                    <a:pt x="2596620" y="3589293"/>
                    <a:pt x="2606128" y="3630242"/>
                  </a:cubicBezTo>
                  <a:cubicBezTo>
                    <a:pt x="2613608" y="3664346"/>
                    <a:pt x="2619820" y="3699210"/>
                    <a:pt x="2624637" y="3733947"/>
                  </a:cubicBezTo>
                  <a:cubicBezTo>
                    <a:pt x="2623256" y="3742847"/>
                    <a:pt x="2617551" y="3750491"/>
                    <a:pt x="2609424" y="3754358"/>
                  </a:cubicBezTo>
                  <a:cubicBezTo>
                    <a:pt x="2588760" y="3759746"/>
                    <a:pt x="2567638" y="3747373"/>
                    <a:pt x="2562250" y="3726708"/>
                  </a:cubicBezTo>
                  <a:cubicBezTo>
                    <a:pt x="2561439" y="3723602"/>
                    <a:pt x="2561021" y="3720420"/>
                    <a:pt x="2560995" y="3717212"/>
                  </a:cubicBezTo>
                  <a:cubicBezTo>
                    <a:pt x="2554656" y="3643047"/>
                    <a:pt x="2571771" y="3577757"/>
                    <a:pt x="2635794" y="3530849"/>
                  </a:cubicBezTo>
                  <a:cubicBezTo>
                    <a:pt x="2647419" y="3521974"/>
                    <a:pt x="2661302" y="3516523"/>
                    <a:pt x="2675856" y="3515128"/>
                  </a:cubicBezTo>
                  <a:close/>
                  <a:moveTo>
                    <a:pt x="4948347" y="3505113"/>
                  </a:moveTo>
                  <a:cubicBezTo>
                    <a:pt x="4953926" y="3510438"/>
                    <a:pt x="4964068" y="3515635"/>
                    <a:pt x="4964701" y="3520960"/>
                  </a:cubicBezTo>
                  <a:cubicBezTo>
                    <a:pt x="4965589" y="3545555"/>
                    <a:pt x="4963307" y="3570277"/>
                    <a:pt x="4962166" y="3597027"/>
                  </a:cubicBezTo>
                  <a:lnTo>
                    <a:pt x="4935162" y="3597027"/>
                  </a:lnTo>
                  <a:cubicBezTo>
                    <a:pt x="4933781" y="3594390"/>
                    <a:pt x="4932753" y="3591575"/>
                    <a:pt x="4932120" y="3588659"/>
                  </a:cubicBezTo>
                  <a:cubicBezTo>
                    <a:pt x="4932120" y="3566600"/>
                    <a:pt x="4932120" y="3544541"/>
                    <a:pt x="4933515" y="3522481"/>
                  </a:cubicBezTo>
                  <a:cubicBezTo>
                    <a:pt x="4933515" y="3516396"/>
                    <a:pt x="4943403" y="3511198"/>
                    <a:pt x="4948347" y="3505620"/>
                  </a:cubicBezTo>
                  <a:close/>
                  <a:moveTo>
                    <a:pt x="5833002" y="3488632"/>
                  </a:moveTo>
                  <a:lnTo>
                    <a:pt x="5833002" y="3657246"/>
                  </a:lnTo>
                  <a:lnTo>
                    <a:pt x="5630158" y="3612367"/>
                  </a:lnTo>
                  <a:cubicBezTo>
                    <a:pt x="5627749" y="3593477"/>
                    <a:pt x="5624707" y="3570784"/>
                    <a:pt x="5621537" y="3545555"/>
                  </a:cubicBezTo>
                  <a:close/>
                  <a:moveTo>
                    <a:pt x="2464137" y="3485462"/>
                  </a:moveTo>
                  <a:lnTo>
                    <a:pt x="2468954" y="3487110"/>
                  </a:lnTo>
                  <a:cubicBezTo>
                    <a:pt x="2461601" y="3512466"/>
                    <a:pt x="2456277" y="3539089"/>
                    <a:pt x="2446641" y="3563938"/>
                  </a:cubicBezTo>
                  <a:cubicBezTo>
                    <a:pt x="2433735" y="3594352"/>
                    <a:pt x="2430629" y="3628037"/>
                    <a:pt x="2437767" y="3660289"/>
                  </a:cubicBezTo>
                  <a:cubicBezTo>
                    <a:pt x="2452600" y="3725326"/>
                    <a:pt x="2457671" y="3792391"/>
                    <a:pt x="2467560" y="3858442"/>
                  </a:cubicBezTo>
                  <a:cubicBezTo>
                    <a:pt x="2471490" y="3885066"/>
                    <a:pt x="2478843" y="3911182"/>
                    <a:pt x="2481505" y="3937805"/>
                  </a:cubicBezTo>
                  <a:cubicBezTo>
                    <a:pt x="2482710" y="3961374"/>
                    <a:pt x="2482710" y="3984980"/>
                    <a:pt x="2481505" y="4008547"/>
                  </a:cubicBezTo>
                  <a:cubicBezTo>
                    <a:pt x="2514087" y="4005695"/>
                    <a:pt x="2546821" y="4004896"/>
                    <a:pt x="2579504" y="4006138"/>
                  </a:cubicBezTo>
                  <a:cubicBezTo>
                    <a:pt x="2636301" y="4011336"/>
                    <a:pt x="2644414" y="4024268"/>
                    <a:pt x="2623116" y="4076373"/>
                  </a:cubicBezTo>
                  <a:cubicBezTo>
                    <a:pt x="2609602" y="4108753"/>
                    <a:pt x="2593045" y="4139788"/>
                    <a:pt x="2573673" y="4169048"/>
                  </a:cubicBezTo>
                  <a:cubicBezTo>
                    <a:pt x="2553515" y="4199475"/>
                    <a:pt x="2526004" y="4201757"/>
                    <a:pt x="2492916" y="4183881"/>
                  </a:cubicBezTo>
                  <a:cubicBezTo>
                    <a:pt x="2454882" y="4163470"/>
                    <a:pt x="2414567" y="4146735"/>
                    <a:pt x="2376153" y="4127465"/>
                  </a:cubicBezTo>
                  <a:cubicBezTo>
                    <a:pt x="2364667" y="4122039"/>
                    <a:pt x="2355133" y="4113177"/>
                    <a:pt x="2348895" y="4102109"/>
                  </a:cubicBezTo>
                  <a:cubicBezTo>
                    <a:pt x="2321766" y="4044426"/>
                    <a:pt x="2297044" y="3985727"/>
                    <a:pt x="2270928" y="3927536"/>
                  </a:cubicBezTo>
                  <a:cubicBezTo>
                    <a:pt x="2240248" y="3858950"/>
                    <a:pt x="2234416" y="3785799"/>
                    <a:pt x="2232894" y="3712014"/>
                  </a:cubicBezTo>
                  <a:cubicBezTo>
                    <a:pt x="2233642" y="3701137"/>
                    <a:pt x="2238485" y="3690944"/>
                    <a:pt x="2246460" y="3683489"/>
                  </a:cubicBezTo>
                  <a:cubicBezTo>
                    <a:pt x="2298603" y="3634046"/>
                    <a:pt x="2351178" y="3584691"/>
                    <a:pt x="2404171" y="3535413"/>
                  </a:cubicBezTo>
                  <a:cubicBezTo>
                    <a:pt x="2423315" y="3518044"/>
                    <a:pt x="2443726" y="3502070"/>
                    <a:pt x="2463503" y="3485462"/>
                  </a:cubicBezTo>
                  <a:close/>
                  <a:moveTo>
                    <a:pt x="3313548" y="3483180"/>
                  </a:moveTo>
                  <a:cubicBezTo>
                    <a:pt x="3319760" y="3490026"/>
                    <a:pt x="3330789" y="3495858"/>
                    <a:pt x="3331804" y="3503718"/>
                  </a:cubicBezTo>
                  <a:cubicBezTo>
                    <a:pt x="3344482" y="3587645"/>
                    <a:pt x="3355004" y="3671952"/>
                    <a:pt x="3365907" y="3756006"/>
                  </a:cubicBezTo>
                  <a:lnTo>
                    <a:pt x="3353229" y="3758035"/>
                  </a:lnTo>
                  <a:lnTo>
                    <a:pt x="3302518" y="3491041"/>
                  </a:lnTo>
                  <a:lnTo>
                    <a:pt x="3313548" y="3483180"/>
                  </a:lnTo>
                  <a:close/>
                  <a:moveTo>
                    <a:pt x="5979177" y="3476588"/>
                  </a:moveTo>
                  <a:lnTo>
                    <a:pt x="5979177" y="3476588"/>
                  </a:lnTo>
                  <a:cubicBezTo>
                    <a:pt x="6095432" y="3477348"/>
                    <a:pt x="6211814" y="3480771"/>
                    <a:pt x="6328070" y="3485209"/>
                  </a:cubicBezTo>
                  <a:cubicBezTo>
                    <a:pt x="6450537" y="3489899"/>
                    <a:pt x="6573512" y="3497886"/>
                    <a:pt x="6695726" y="3503211"/>
                  </a:cubicBezTo>
                  <a:cubicBezTo>
                    <a:pt x="6719179" y="3504479"/>
                    <a:pt x="7051844" y="3520073"/>
                    <a:pt x="7175452" y="3526792"/>
                  </a:cubicBezTo>
                  <a:cubicBezTo>
                    <a:pt x="7189651" y="3528580"/>
                    <a:pt x="7202202" y="3536757"/>
                    <a:pt x="7209556" y="3548978"/>
                  </a:cubicBezTo>
                  <a:cubicBezTo>
                    <a:pt x="7239095" y="3616424"/>
                    <a:pt x="7231742" y="3684757"/>
                    <a:pt x="7207908" y="3751822"/>
                  </a:cubicBezTo>
                  <a:cubicBezTo>
                    <a:pt x="7206133" y="3756640"/>
                    <a:pt x="7194342" y="3760443"/>
                    <a:pt x="7187496" y="3760443"/>
                  </a:cubicBezTo>
                  <a:cubicBezTo>
                    <a:pt x="7077834" y="3755626"/>
                    <a:pt x="6569201" y="3731031"/>
                    <a:pt x="6569201" y="3731031"/>
                  </a:cubicBezTo>
                  <a:cubicBezTo>
                    <a:pt x="6458524" y="3725326"/>
                    <a:pt x="6347974" y="3719621"/>
                    <a:pt x="6237297" y="3715310"/>
                  </a:cubicBezTo>
                  <a:cubicBezTo>
                    <a:pt x="6112548" y="3710113"/>
                    <a:pt x="5988178" y="3703774"/>
                    <a:pt x="5867106" y="3670051"/>
                  </a:cubicBezTo>
                  <a:cubicBezTo>
                    <a:pt x="5860894" y="3668403"/>
                    <a:pt x="5854428" y="3665867"/>
                    <a:pt x="5850751" y="3664346"/>
                  </a:cubicBezTo>
                  <a:lnTo>
                    <a:pt x="5850751" y="3487744"/>
                  </a:lnTo>
                  <a:cubicBezTo>
                    <a:pt x="5895251" y="3483560"/>
                    <a:pt x="5936833" y="3476588"/>
                    <a:pt x="5977529" y="3476588"/>
                  </a:cubicBezTo>
                  <a:close/>
                  <a:moveTo>
                    <a:pt x="5106566" y="3474432"/>
                  </a:moveTo>
                  <a:cubicBezTo>
                    <a:pt x="5156516" y="3480518"/>
                    <a:pt x="5157277" y="3480518"/>
                    <a:pt x="5162728" y="3527679"/>
                  </a:cubicBezTo>
                  <a:cubicBezTo>
                    <a:pt x="5169575" y="3582067"/>
                    <a:pt x="5175406" y="3635948"/>
                    <a:pt x="5180477" y="3690208"/>
                  </a:cubicBezTo>
                  <a:cubicBezTo>
                    <a:pt x="5180477" y="3696294"/>
                    <a:pt x="5170715" y="3705802"/>
                    <a:pt x="5163362" y="3709098"/>
                  </a:cubicBezTo>
                  <a:cubicBezTo>
                    <a:pt x="5150684" y="3714803"/>
                    <a:pt x="5141176" y="3711254"/>
                    <a:pt x="5136866" y="3695153"/>
                  </a:cubicBezTo>
                  <a:cubicBezTo>
                    <a:pt x="5119497" y="3622763"/>
                    <a:pt x="5101748" y="3551006"/>
                    <a:pt x="5106566" y="3474432"/>
                  </a:cubicBezTo>
                  <a:close/>
                  <a:moveTo>
                    <a:pt x="4198837" y="3469869"/>
                  </a:moveTo>
                  <a:lnTo>
                    <a:pt x="4198837" y="3469869"/>
                  </a:lnTo>
                  <a:cubicBezTo>
                    <a:pt x="4265307" y="3581636"/>
                    <a:pt x="4310364" y="3704813"/>
                    <a:pt x="4331700" y="3833087"/>
                  </a:cubicBezTo>
                  <a:lnTo>
                    <a:pt x="4224193" y="3871120"/>
                  </a:lnTo>
                  <a:cubicBezTo>
                    <a:pt x="4209994" y="3821170"/>
                    <a:pt x="4196048" y="3771093"/>
                    <a:pt x="4180327" y="3721396"/>
                  </a:cubicBezTo>
                  <a:cubicBezTo>
                    <a:pt x="4167650" y="3682729"/>
                    <a:pt x="4152183" y="3645329"/>
                    <a:pt x="4138491" y="3606408"/>
                  </a:cubicBezTo>
                  <a:cubicBezTo>
                    <a:pt x="4134992" y="3599194"/>
                    <a:pt x="4134104" y="3591005"/>
                    <a:pt x="4135955" y="3583208"/>
                  </a:cubicBezTo>
                  <a:cubicBezTo>
                    <a:pt x="4155226" y="3546569"/>
                    <a:pt x="4175890" y="3510818"/>
                    <a:pt x="4199344" y="3469869"/>
                  </a:cubicBezTo>
                  <a:close/>
                  <a:moveTo>
                    <a:pt x="5558782" y="3449331"/>
                  </a:moveTo>
                  <a:cubicBezTo>
                    <a:pt x="5569330" y="3459473"/>
                    <a:pt x="5578306" y="3471136"/>
                    <a:pt x="5585406" y="3483941"/>
                  </a:cubicBezTo>
                  <a:cubicBezTo>
                    <a:pt x="5607579" y="3538329"/>
                    <a:pt x="5616606" y="3597192"/>
                    <a:pt x="5611776" y="3655725"/>
                  </a:cubicBezTo>
                  <a:cubicBezTo>
                    <a:pt x="5610761" y="3667135"/>
                    <a:pt x="5599098" y="3677531"/>
                    <a:pt x="5592125" y="3688433"/>
                  </a:cubicBezTo>
                  <a:cubicBezTo>
                    <a:pt x="5579447" y="3679559"/>
                    <a:pt x="5555106" y="3671445"/>
                    <a:pt x="5554091" y="3662064"/>
                  </a:cubicBezTo>
                  <a:cubicBezTo>
                    <a:pt x="5550922" y="3593224"/>
                    <a:pt x="5552443" y="3524003"/>
                    <a:pt x="5552443" y="3455035"/>
                  </a:cubicBezTo>
                  <a:close/>
                  <a:moveTo>
                    <a:pt x="5233090" y="3439822"/>
                  </a:moveTo>
                  <a:lnTo>
                    <a:pt x="5233090" y="3439822"/>
                  </a:lnTo>
                  <a:cubicBezTo>
                    <a:pt x="5233090" y="3490533"/>
                    <a:pt x="5232329" y="3535033"/>
                    <a:pt x="5233090" y="3579278"/>
                  </a:cubicBezTo>
                  <a:cubicBezTo>
                    <a:pt x="5233724" y="3597534"/>
                    <a:pt x="5239936" y="3615663"/>
                    <a:pt x="5240951" y="3633666"/>
                  </a:cubicBezTo>
                  <a:cubicBezTo>
                    <a:pt x="5242294" y="3651351"/>
                    <a:pt x="5241267" y="3669125"/>
                    <a:pt x="5237907" y="3686532"/>
                  </a:cubicBezTo>
                  <a:cubicBezTo>
                    <a:pt x="5233419" y="3693822"/>
                    <a:pt x="5225547" y="3698348"/>
                    <a:pt x="5216990" y="3698576"/>
                  </a:cubicBezTo>
                  <a:cubicBezTo>
                    <a:pt x="5207696" y="3696484"/>
                    <a:pt x="5199975" y="3690069"/>
                    <a:pt x="5196198" y="3681334"/>
                  </a:cubicBezTo>
                  <a:cubicBezTo>
                    <a:pt x="5190379" y="3655028"/>
                    <a:pt x="5186144" y="3628404"/>
                    <a:pt x="5183520" y="3601591"/>
                  </a:cubicBezTo>
                  <a:cubicBezTo>
                    <a:pt x="5179209" y="3564572"/>
                    <a:pt x="5175660" y="3527933"/>
                    <a:pt x="5172870" y="3490914"/>
                  </a:cubicBezTo>
                  <a:cubicBezTo>
                    <a:pt x="5172364" y="3483421"/>
                    <a:pt x="5175039" y="3476055"/>
                    <a:pt x="5180224" y="3470629"/>
                  </a:cubicBezTo>
                  <a:cubicBezTo>
                    <a:pt x="5195564" y="3459980"/>
                    <a:pt x="5211538" y="3451486"/>
                    <a:pt x="5232456" y="3439188"/>
                  </a:cubicBezTo>
                  <a:close/>
                  <a:moveTo>
                    <a:pt x="5434921" y="3432089"/>
                  </a:moveTo>
                  <a:cubicBezTo>
                    <a:pt x="5439966" y="3431429"/>
                    <a:pt x="5445101" y="3431987"/>
                    <a:pt x="5449880" y="3433737"/>
                  </a:cubicBezTo>
                  <a:cubicBezTo>
                    <a:pt x="5456447" y="3439138"/>
                    <a:pt x="5459883" y="3447467"/>
                    <a:pt x="5459008" y="3455923"/>
                  </a:cubicBezTo>
                  <a:cubicBezTo>
                    <a:pt x="5446178" y="3527527"/>
                    <a:pt x="5451807" y="3601223"/>
                    <a:pt x="5475363" y="3670051"/>
                  </a:cubicBezTo>
                  <a:cubicBezTo>
                    <a:pt x="5483730" y="3696167"/>
                    <a:pt x="5467503" y="3699717"/>
                    <a:pt x="5451781" y="3707070"/>
                  </a:cubicBezTo>
                  <a:cubicBezTo>
                    <a:pt x="5429722" y="3716832"/>
                    <a:pt x="5421989" y="3702632"/>
                    <a:pt x="5418946" y="3686405"/>
                  </a:cubicBezTo>
                  <a:cubicBezTo>
                    <a:pt x="5410326" y="3643427"/>
                    <a:pt x="5403226" y="3599562"/>
                    <a:pt x="5396253" y="3562543"/>
                  </a:cubicBezTo>
                  <a:cubicBezTo>
                    <a:pt x="5398282" y="3529201"/>
                    <a:pt x="5397648" y="3503338"/>
                    <a:pt x="5401958" y="3477475"/>
                  </a:cubicBezTo>
                  <a:cubicBezTo>
                    <a:pt x="5405204" y="3462402"/>
                    <a:pt x="5412227" y="3448392"/>
                    <a:pt x="5422370" y="3436780"/>
                  </a:cubicBezTo>
                  <a:cubicBezTo>
                    <a:pt x="5425894" y="3433737"/>
                    <a:pt x="5430395" y="3432076"/>
                    <a:pt x="5435047" y="3432089"/>
                  </a:cubicBezTo>
                  <a:close/>
                  <a:moveTo>
                    <a:pt x="5339330" y="3432089"/>
                  </a:moveTo>
                  <a:cubicBezTo>
                    <a:pt x="5350854" y="3428171"/>
                    <a:pt x="5363418" y="3428527"/>
                    <a:pt x="5374701" y="3433103"/>
                  </a:cubicBezTo>
                  <a:cubicBezTo>
                    <a:pt x="5391816" y="3439949"/>
                    <a:pt x="5385984" y="3455035"/>
                    <a:pt x="5385984" y="3470249"/>
                  </a:cubicBezTo>
                  <a:cubicBezTo>
                    <a:pt x="5385984" y="3530215"/>
                    <a:pt x="5390548" y="3590308"/>
                    <a:pt x="5392830" y="3650400"/>
                  </a:cubicBezTo>
                  <a:cubicBezTo>
                    <a:pt x="5394922" y="3661912"/>
                    <a:pt x="5394085" y="3673765"/>
                    <a:pt x="5390421" y="3684884"/>
                  </a:cubicBezTo>
                  <a:cubicBezTo>
                    <a:pt x="5383094" y="3697929"/>
                    <a:pt x="5366587" y="3702582"/>
                    <a:pt x="5353529" y="3695279"/>
                  </a:cubicBezTo>
                  <a:cubicBezTo>
                    <a:pt x="5349459" y="3692871"/>
                    <a:pt x="5346024" y="3689524"/>
                    <a:pt x="5343514" y="3685518"/>
                  </a:cubicBezTo>
                  <a:cubicBezTo>
                    <a:pt x="5332826" y="3667591"/>
                    <a:pt x="5325651" y="3647801"/>
                    <a:pt x="5322342" y="3627200"/>
                  </a:cubicBezTo>
                  <a:cubicBezTo>
                    <a:pt x="5320161" y="3606142"/>
                    <a:pt x="5319870" y="3584920"/>
                    <a:pt x="5321454" y="3563811"/>
                  </a:cubicBezTo>
                  <a:lnTo>
                    <a:pt x="5326145" y="3563811"/>
                  </a:lnTo>
                  <a:cubicBezTo>
                    <a:pt x="5325106" y="3533321"/>
                    <a:pt x="5322519" y="3502894"/>
                    <a:pt x="5318412" y="3472658"/>
                  </a:cubicBezTo>
                  <a:cubicBezTo>
                    <a:pt x="5314127" y="3455885"/>
                    <a:pt x="5323140" y="3438580"/>
                    <a:pt x="5339330" y="3432469"/>
                  </a:cubicBezTo>
                  <a:close/>
                  <a:moveTo>
                    <a:pt x="5018836" y="3428666"/>
                  </a:moveTo>
                  <a:cubicBezTo>
                    <a:pt x="5037345" y="3439695"/>
                    <a:pt x="5057630" y="3450852"/>
                    <a:pt x="5076646" y="3463276"/>
                  </a:cubicBezTo>
                  <a:cubicBezTo>
                    <a:pt x="5082187" y="3467321"/>
                    <a:pt x="5085914" y="3473380"/>
                    <a:pt x="5087042" y="3480138"/>
                  </a:cubicBezTo>
                  <a:cubicBezTo>
                    <a:pt x="5094902" y="3538709"/>
                    <a:pt x="5101875" y="3597660"/>
                    <a:pt x="5109355" y="3656612"/>
                  </a:cubicBezTo>
                  <a:cubicBezTo>
                    <a:pt x="5109089" y="3659148"/>
                    <a:pt x="5108455" y="3661620"/>
                    <a:pt x="5107453" y="3663965"/>
                  </a:cubicBezTo>
                  <a:cubicBezTo>
                    <a:pt x="5075378" y="3663965"/>
                    <a:pt x="5052939" y="3649133"/>
                    <a:pt x="5044064" y="3612621"/>
                  </a:cubicBezTo>
                  <a:cubicBezTo>
                    <a:pt x="5033162" y="3565713"/>
                    <a:pt x="5027837" y="3517664"/>
                    <a:pt x="5020864" y="3470122"/>
                  </a:cubicBezTo>
                  <a:cubicBezTo>
                    <a:pt x="5019216" y="3456367"/>
                    <a:pt x="5018328" y="3442523"/>
                    <a:pt x="5018202" y="3428666"/>
                  </a:cubicBezTo>
                  <a:close/>
                  <a:moveTo>
                    <a:pt x="5493872" y="3426637"/>
                  </a:moveTo>
                  <a:cubicBezTo>
                    <a:pt x="5501225" y="3434878"/>
                    <a:pt x="5512762" y="3441344"/>
                    <a:pt x="5514284" y="3450599"/>
                  </a:cubicBezTo>
                  <a:cubicBezTo>
                    <a:pt x="5522397" y="3495731"/>
                    <a:pt x="5527848" y="3541118"/>
                    <a:pt x="5534314" y="3586631"/>
                  </a:cubicBezTo>
                  <a:cubicBezTo>
                    <a:pt x="5534821" y="3595074"/>
                    <a:pt x="5534821" y="3603543"/>
                    <a:pt x="5534314" y="3611986"/>
                  </a:cubicBezTo>
                  <a:lnTo>
                    <a:pt x="5532666" y="3611986"/>
                  </a:lnTo>
                  <a:cubicBezTo>
                    <a:pt x="5536178" y="3630065"/>
                    <a:pt x="5537572" y="3648486"/>
                    <a:pt x="5536850" y="3666881"/>
                  </a:cubicBezTo>
                  <a:cubicBezTo>
                    <a:pt x="5534695" y="3679559"/>
                    <a:pt x="5521890" y="3689194"/>
                    <a:pt x="5513269" y="3700351"/>
                  </a:cubicBezTo>
                  <a:cubicBezTo>
                    <a:pt x="5507310" y="3693505"/>
                    <a:pt x="5498436" y="3687673"/>
                    <a:pt x="5495774" y="3679305"/>
                  </a:cubicBezTo>
                  <a:cubicBezTo>
                    <a:pt x="5470037" y="3611213"/>
                    <a:pt x="5462532" y="3537581"/>
                    <a:pt x="5473968" y="3465685"/>
                  </a:cubicBezTo>
                  <a:cubicBezTo>
                    <a:pt x="5474336" y="3461032"/>
                    <a:pt x="5475401" y="3456455"/>
                    <a:pt x="5477137" y="3452120"/>
                  </a:cubicBezTo>
                  <a:cubicBezTo>
                    <a:pt x="5482082" y="3443245"/>
                    <a:pt x="5488040" y="3435005"/>
                    <a:pt x="5493745" y="3426764"/>
                  </a:cubicBezTo>
                  <a:close/>
                  <a:moveTo>
                    <a:pt x="3535155" y="3393802"/>
                  </a:moveTo>
                  <a:lnTo>
                    <a:pt x="3535155" y="3393802"/>
                  </a:lnTo>
                  <a:cubicBezTo>
                    <a:pt x="3554096" y="3389821"/>
                    <a:pt x="3573645" y="3389821"/>
                    <a:pt x="3592586" y="3393802"/>
                  </a:cubicBezTo>
                  <a:cubicBezTo>
                    <a:pt x="3601169" y="3397631"/>
                    <a:pt x="3607546" y="3405136"/>
                    <a:pt x="3609954" y="3414213"/>
                  </a:cubicBezTo>
                  <a:cubicBezTo>
                    <a:pt x="3615786" y="3443372"/>
                    <a:pt x="3619590" y="3472658"/>
                    <a:pt x="3622632" y="3502197"/>
                  </a:cubicBezTo>
                  <a:cubicBezTo>
                    <a:pt x="3622023" y="3510399"/>
                    <a:pt x="3619830" y="3518412"/>
                    <a:pt x="3616166" y="3525778"/>
                  </a:cubicBezTo>
                  <a:cubicBezTo>
                    <a:pt x="3725069" y="3572939"/>
                    <a:pt x="3716828" y="3683996"/>
                    <a:pt x="3749790" y="3774135"/>
                  </a:cubicBezTo>
                  <a:cubicBezTo>
                    <a:pt x="3769694" y="3761457"/>
                    <a:pt x="3787823" y="3763866"/>
                    <a:pt x="3808996" y="3782883"/>
                  </a:cubicBezTo>
                  <a:cubicBezTo>
                    <a:pt x="3821040" y="3793786"/>
                    <a:pt x="3842211" y="3794673"/>
                    <a:pt x="3860974" y="3800632"/>
                  </a:cubicBezTo>
                  <a:cubicBezTo>
                    <a:pt x="3863003" y="3819522"/>
                    <a:pt x="3856537" y="3824466"/>
                    <a:pt x="3832956" y="3820029"/>
                  </a:cubicBezTo>
                  <a:cubicBezTo>
                    <a:pt x="3822649" y="3818672"/>
                    <a:pt x="3812165" y="3819623"/>
                    <a:pt x="3802276" y="3822818"/>
                  </a:cubicBezTo>
                  <a:lnTo>
                    <a:pt x="3920179" y="3835496"/>
                  </a:lnTo>
                  <a:cubicBezTo>
                    <a:pt x="3917770" y="3844116"/>
                    <a:pt x="3917644" y="3847413"/>
                    <a:pt x="3916884" y="3847413"/>
                  </a:cubicBezTo>
                  <a:cubicBezTo>
                    <a:pt x="3879737" y="3854766"/>
                    <a:pt x="3840817" y="3871754"/>
                    <a:pt x="3805065" y="3867063"/>
                  </a:cubicBezTo>
                  <a:cubicBezTo>
                    <a:pt x="3775272" y="3863387"/>
                    <a:pt x="3744465" y="3838538"/>
                    <a:pt x="3721772" y="3815591"/>
                  </a:cubicBezTo>
                  <a:cubicBezTo>
                    <a:pt x="3678516" y="3771029"/>
                    <a:pt x="3637884" y="3724007"/>
                    <a:pt x="3600065" y="3674742"/>
                  </a:cubicBezTo>
                  <a:cubicBezTo>
                    <a:pt x="3586627" y="3656993"/>
                    <a:pt x="3582063" y="3632018"/>
                    <a:pt x="3570907" y="3611353"/>
                  </a:cubicBezTo>
                  <a:cubicBezTo>
                    <a:pt x="3554299" y="3581687"/>
                    <a:pt x="3535155" y="3553162"/>
                    <a:pt x="3517534" y="3523749"/>
                  </a:cubicBezTo>
                  <a:cubicBezTo>
                    <a:pt x="3503841" y="3500929"/>
                    <a:pt x="3490910" y="3477348"/>
                    <a:pt x="3477471" y="3453768"/>
                  </a:cubicBezTo>
                  <a:lnTo>
                    <a:pt x="3477471" y="3453768"/>
                  </a:lnTo>
                  <a:cubicBezTo>
                    <a:pt x="3469890" y="3442840"/>
                    <a:pt x="3472590" y="3427829"/>
                    <a:pt x="3483519" y="3420248"/>
                  </a:cubicBezTo>
                  <a:cubicBezTo>
                    <a:pt x="3483620" y="3420172"/>
                    <a:pt x="3483709" y="3420109"/>
                    <a:pt x="3483810" y="3420045"/>
                  </a:cubicBezTo>
                  <a:cubicBezTo>
                    <a:pt x="3498149" y="3406493"/>
                    <a:pt x="3515898" y="3397073"/>
                    <a:pt x="3535155" y="3392788"/>
                  </a:cubicBezTo>
                  <a:close/>
                  <a:moveTo>
                    <a:pt x="4280102" y="3384040"/>
                  </a:moveTo>
                  <a:lnTo>
                    <a:pt x="4280102" y="3384674"/>
                  </a:lnTo>
                  <a:cubicBezTo>
                    <a:pt x="4345645" y="3441344"/>
                    <a:pt x="4444913" y="3703393"/>
                    <a:pt x="4443391" y="3814577"/>
                  </a:cubicBezTo>
                  <a:lnTo>
                    <a:pt x="4354647" y="3828143"/>
                  </a:lnTo>
                  <a:cubicBezTo>
                    <a:pt x="4344505" y="3787320"/>
                    <a:pt x="4338673" y="3745357"/>
                    <a:pt x="4323967" y="3707070"/>
                  </a:cubicBezTo>
                  <a:cubicBezTo>
                    <a:pt x="4294554" y="3628214"/>
                    <a:pt x="4260578" y="3551133"/>
                    <a:pt x="4225460" y="3474306"/>
                  </a:cubicBezTo>
                  <a:cubicBezTo>
                    <a:pt x="4218107" y="3457698"/>
                    <a:pt x="4218107" y="3448950"/>
                    <a:pt x="4230659" y="3436273"/>
                  </a:cubicBezTo>
                  <a:cubicBezTo>
                    <a:pt x="4247900" y="3419538"/>
                    <a:pt x="4263621" y="3401409"/>
                    <a:pt x="4279975" y="3383786"/>
                  </a:cubicBezTo>
                  <a:close/>
                  <a:moveTo>
                    <a:pt x="4996396" y="3365150"/>
                  </a:moveTo>
                  <a:cubicBezTo>
                    <a:pt x="5000453" y="3411931"/>
                    <a:pt x="5003749" y="3452754"/>
                    <a:pt x="5007299" y="3493576"/>
                  </a:cubicBezTo>
                  <a:cubicBezTo>
                    <a:pt x="4971674" y="3503211"/>
                    <a:pt x="4943276" y="3476208"/>
                    <a:pt x="4921471" y="3410790"/>
                  </a:cubicBezTo>
                  <a:close/>
                  <a:moveTo>
                    <a:pt x="5278350" y="3359445"/>
                  </a:moveTo>
                  <a:cubicBezTo>
                    <a:pt x="5299268" y="3437921"/>
                    <a:pt x="5319172" y="3524256"/>
                    <a:pt x="5300536" y="3614522"/>
                  </a:cubicBezTo>
                  <a:cubicBezTo>
                    <a:pt x="5299078" y="3623599"/>
                    <a:pt x="5295655" y="3632258"/>
                    <a:pt x="5290520" y="3639878"/>
                  </a:cubicBezTo>
                  <a:cubicBezTo>
                    <a:pt x="5280252" y="3652555"/>
                    <a:pt x="5268334" y="3653950"/>
                    <a:pt x="5260854" y="3636455"/>
                  </a:cubicBezTo>
                  <a:cubicBezTo>
                    <a:pt x="5255619" y="3624778"/>
                    <a:pt x="5252411" y="3612303"/>
                    <a:pt x="5251346" y="3599562"/>
                  </a:cubicBezTo>
                  <a:cubicBezTo>
                    <a:pt x="5248430" y="3545175"/>
                    <a:pt x="5247036" y="3490533"/>
                    <a:pt x="5245388" y="3435512"/>
                  </a:cubicBezTo>
                  <a:cubicBezTo>
                    <a:pt x="5245857" y="3431037"/>
                    <a:pt x="5247290" y="3426714"/>
                    <a:pt x="5249572" y="3422834"/>
                  </a:cubicBezTo>
                  <a:cubicBezTo>
                    <a:pt x="5259460" y="3400268"/>
                    <a:pt x="5269983" y="3377448"/>
                    <a:pt x="5278350" y="3358811"/>
                  </a:cubicBezTo>
                  <a:close/>
                  <a:moveTo>
                    <a:pt x="3636324" y="3352599"/>
                  </a:moveTo>
                  <a:cubicBezTo>
                    <a:pt x="3656229" y="3382012"/>
                    <a:pt x="3672963" y="3404705"/>
                    <a:pt x="3687035" y="3428666"/>
                  </a:cubicBezTo>
                  <a:cubicBezTo>
                    <a:pt x="3705798" y="3458332"/>
                    <a:pt x="3722913" y="3489139"/>
                    <a:pt x="3741423" y="3519185"/>
                  </a:cubicBezTo>
                  <a:cubicBezTo>
                    <a:pt x="3749917" y="3533131"/>
                    <a:pt x="3761707" y="3534018"/>
                    <a:pt x="3777428" y="3530722"/>
                  </a:cubicBezTo>
                  <a:cubicBezTo>
                    <a:pt x="3807347" y="3524890"/>
                    <a:pt x="3837774" y="3522481"/>
                    <a:pt x="3867947" y="3518932"/>
                  </a:cubicBezTo>
                  <a:lnTo>
                    <a:pt x="3871116" y="3532624"/>
                  </a:lnTo>
                  <a:lnTo>
                    <a:pt x="3833083" y="3543526"/>
                  </a:lnTo>
                  <a:cubicBezTo>
                    <a:pt x="3825223" y="3576362"/>
                    <a:pt x="3816475" y="3581560"/>
                    <a:pt x="3789725" y="3567741"/>
                  </a:cubicBezTo>
                  <a:cubicBezTo>
                    <a:pt x="3786873" y="3584374"/>
                    <a:pt x="3771076" y="3595543"/>
                    <a:pt x="3754456" y="3592691"/>
                  </a:cubicBezTo>
                  <a:cubicBezTo>
                    <a:pt x="3752554" y="3592374"/>
                    <a:pt x="3750703" y="3591867"/>
                    <a:pt x="3748903" y="3591195"/>
                  </a:cubicBezTo>
                  <a:cubicBezTo>
                    <a:pt x="3710337" y="3571100"/>
                    <a:pt x="3673558" y="3547736"/>
                    <a:pt x="3638986" y="3521340"/>
                  </a:cubicBezTo>
                  <a:cubicBezTo>
                    <a:pt x="3627704" y="3512466"/>
                    <a:pt x="3629605" y="3487364"/>
                    <a:pt x="3625421" y="3469361"/>
                  </a:cubicBezTo>
                  <a:cubicBezTo>
                    <a:pt x="3616293" y="3432596"/>
                    <a:pt x="3621618" y="3397352"/>
                    <a:pt x="3635310" y="3352599"/>
                  </a:cubicBezTo>
                  <a:close/>
                  <a:moveTo>
                    <a:pt x="3636324" y="3351839"/>
                  </a:moveTo>
                  <a:lnTo>
                    <a:pt x="3636324" y="3352599"/>
                  </a:lnTo>
                  <a:lnTo>
                    <a:pt x="3636324" y="3351839"/>
                  </a:lnTo>
                  <a:close/>
                  <a:moveTo>
                    <a:pt x="2760923" y="3344992"/>
                  </a:moveTo>
                  <a:cubicBezTo>
                    <a:pt x="2783109" y="3343725"/>
                    <a:pt x="2806056" y="3351078"/>
                    <a:pt x="2834455" y="3355388"/>
                  </a:cubicBezTo>
                  <a:cubicBezTo>
                    <a:pt x="2802634" y="3410917"/>
                    <a:pt x="2773728" y="3461121"/>
                    <a:pt x="2743682" y="3512973"/>
                  </a:cubicBezTo>
                  <a:cubicBezTo>
                    <a:pt x="2689801" y="3472911"/>
                    <a:pt x="2652022" y="3474940"/>
                    <a:pt x="2604226" y="3518805"/>
                  </a:cubicBezTo>
                  <a:cubicBezTo>
                    <a:pt x="2556431" y="3562670"/>
                    <a:pt x="2509650" y="3602858"/>
                    <a:pt x="2487590" y="3666628"/>
                  </a:cubicBezTo>
                  <a:cubicBezTo>
                    <a:pt x="2473391" y="3635821"/>
                    <a:pt x="2479730" y="3609197"/>
                    <a:pt x="2487590" y="3579151"/>
                  </a:cubicBezTo>
                  <a:cubicBezTo>
                    <a:pt x="2507115" y="3507268"/>
                    <a:pt x="2520045" y="3433610"/>
                    <a:pt x="2535132" y="3363629"/>
                  </a:cubicBezTo>
                  <a:cubicBezTo>
                    <a:pt x="2607903" y="3357544"/>
                    <a:pt x="2684223" y="3350064"/>
                    <a:pt x="2760923" y="3345246"/>
                  </a:cubicBezTo>
                  <a:close/>
                  <a:moveTo>
                    <a:pt x="5431624" y="3342203"/>
                  </a:moveTo>
                  <a:cubicBezTo>
                    <a:pt x="5439941" y="3343192"/>
                    <a:pt x="5447953" y="3345867"/>
                    <a:pt x="5455205" y="3350064"/>
                  </a:cubicBezTo>
                  <a:cubicBezTo>
                    <a:pt x="5481486" y="3363984"/>
                    <a:pt x="5508781" y="3375888"/>
                    <a:pt x="5536850" y="3385688"/>
                  </a:cubicBezTo>
                  <a:cubicBezTo>
                    <a:pt x="5566516" y="3395070"/>
                    <a:pt x="5587561" y="3411044"/>
                    <a:pt x="5596815" y="3441217"/>
                  </a:cubicBezTo>
                  <a:cubicBezTo>
                    <a:pt x="5604169" y="3467460"/>
                    <a:pt x="5612789" y="3493576"/>
                    <a:pt x="5619001" y="3520326"/>
                  </a:cubicBezTo>
                  <a:cubicBezTo>
                    <a:pt x="5574756" y="3430567"/>
                    <a:pt x="5569178" y="3425623"/>
                    <a:pt x="5532540" y="3445527"/>
                  </a:cubicBezTo>
                  <a:cubicBezTo>
                    <a:pt x="5507184" y="3404071"/>
                    <a:pt x="5497676" y="3401028"/>
                    <a:pt x="5466868" y="3422454"/>
                  </a:cubicBezTo>
                  <a:cubicBezTo>
                    <a:pt x="5452732" y="3415963"/>
                    <a:pt x="5438978" y="3408686"/>
                    <a:pt x="5425665" y="3400648"/>
                  </a:cubicBezTo>
                  <a:cubicBezTo>
                    <a:pt x="5409692" y="3389872"/>
                    <a:pt x="5400310" y="3375293"/>
                    <a:pt x="5411974" y="3355261"/>
                  </a:cubicBezTo>
                  <a:cubicBezTo>
                    <a:pt x="5415511" y="3347579"/>
                    <a:pt x="5423168" y="3342647"/>
                    <a:pt x="5431624" y="3342584"/>
                  </a:cubicBezTo>
                  <a:close/>
                  <a:moveTo>
                    <a:pt x="3003957" y="3319891"/>
                  </a:moveTo>
                  <a:lnTo>
                    <a:pt x="2995082" y="3324708"/>
                  </a:lnTo>
                  <a:lnTo>
                    <a:pt x="2992927" y="3327244"/>
                  </a:lnTo>
                  <a:lnTo>
                    <a:pt x="3003957" y="3319891"/>
                  </a:lnTo>
                  <a:close/>
                  <a:moveTo>
                    <a:pt x="4822203" y="3302522"/>
                  </a:moveTo>
                  <a:lnTo>
                    <a:pt x="4971040" y="3358558"/>
                  </a:lnTo>
                  <a:lnTo>
                    <a:pt x="4894974" y="3408255"/>
                  </a:lnTo>
                  <a:lnTo>
                    <a:pt x="4822203" y="3302522"/>
                  </a:lnTo>
                  <a:close/>
                  <a:moveTo>
                    <a:pt x="4822203" y="3302522"/>
                  </a:moveTo>
                  <a:lnTo>
                    <a:pt x="4822203" y="3302522"/>
                  </a:lnTo>
                  <a:lnTo>
                    <a:pt x="4822203" y="3302522"/>
                  </a:lnTo>
                  <a:lnTo>
                    <a:pt x="4822203" y="3302522"/>
                  </a:lnTo>
                  <a:close/>
                  <a:moveTo>
                    <a:pt x="5254135" y="3284773"/>
                  </a:moveTo>
                  <a:cubicBezTo>
                    <a:pt x="5252106" y="3324835"/>
                    <a:pt x="5260981" y="3367813"/>
                    <a:pt x="5245261" y="3397732"/>
                  </a:cubicBezTo>
                  <a:cubicBezTo>
                    <a:pt x="5229540" y="3427652"/>
                    <a:pt x="5192268" y="3446922"/>
                    <a:pt x="5159813" y="3459473"/>
                  </a:cubicBezTo>
                  <a:cubicBezTo>
                    <a:pt x="5109102" y="3479250"/>
                    <a:pt x="5035063" y="3431075"/>
                    <a:pt x="5012497" y="3370728"/>
                  </a:cubicBezTo>
                  <a:cubicBezTo>
                    <a:pt x="5080577" y="3315200"/>
                    <a:pt x="5154995" y="3278814"/>
                    <a:pt x="5254135" y="3285407"/>
                  </a:cubicBezTo>
                  <a:close/>
                  <a:moveTo>
                    <a:pt x="3654073" y="3207946"/>
                  </a:moveTo>
                  <a:cubicBezTo>
                    <a:pt x="3670428" y="3207946"/>
                    <a:pt x="3692106" y="3203635"/>
                    <a:pt x="3687162" y="3232541"/>
                  </a:cubicBezTo>
                  <a:cubicBezTo>
                    <a:pt x="3687162" y="3234062"/>
                    <a:pt x="3688557" y="3235710"/>
                    <a:pt x="3690458" y="3238499"/>
                  </a:cubicBezTo>
                  <a:lnTo>
                    <a:pt x="3727604" y="3244077"/>
                  </a:lnTo>
                  <a:cubicBezTo>
                    <a:pt x="3711883" y="3288577"/>
                    <a:pt x="3672583" y="3305818"/>
                    <a:pt x="3647227" y="3333583"/>
                  </a:cubicBezTo>
                  <a:cubicBezTo>
                    <a:pt x="3644438" y="3300874"/>
                    <a:pt x="3643677" y="3268419"/>
                    <a:pt x="3638352" y="3236598"/>
                  </a:cubicBezTo>
                  <a:cubicBezTo>
                    <a:pt x="3635944" y="3220116"/>
                    <a:pt x="3633535" y="3207946"/>
                    <a:pt x="3654073" y="3207946"/>
                  </a:cubicBezTo>
                  <a:close/>
                  <a:moveTo>
                    <a:pt x="5162728" y="3191718"/>
                  </a:moveTo>
                  <a:cubicBezTo>
                    <a:pt x="5213439" y="3184872"/>
                    <a:pt x="5236006" y="3210101"/>
                    <a:pt x="5241331" y="3266390"/>
                  </a:cubicBezTo>
                  <a:cubicBezTo>
                    <a:pt x="5162006" y="3264628"/>
                    <a:pt x="5084659" y="3291201"/>
                    <a:pt x="5023146" y="3341316"/>
                  </a:cubicBezTo>
                  <a:cubicBezTo>
                    <a:pt x="5008694" y="3352726"/>
                    <a:pt x="4993480" y="3356149"/>
                    <a:pt x="4978647" y="3340429"/>
                  </a:cubicBezTo>
                  <a:cubicBezTo>
                    <a:pt x="4958236" y="3318876"/>
                    <a:pt x="4950883" y="3282111"/>
                    <a:pt x="4965970" y="3264362"/>
                  </a:cubicBezTo>
                  <a:cubicBezTo>
                    <a:pt x="4975693" y="3250784"/>
                    <a:pt x="4988815" y="3239983"/>
                    <a:pt x="5004003" y="3233048"/>
                  </a:cubicBezTo>
                  <a:cubicBezTo>
                    <a:pt x="5055829" y="3214792"/>
                    <a:pt x="5109038" y="3200719"/>
                    <a:pt x="5163109" y="3190958"/>
                  </a:cubicBezTo>
                  <a:close/>
                  <a:moveTo>
                    <a:pt x="3599179" y="3179040"/>
                  </a:moveTo>
                  <a:lnTo>
                    <a:pt x="3599179" y="3179040"/>
                  </a:lnTo>
                  <a:lnTo>
                    <a:pt x="3603362" y="3183351"/>
                  </a:lnTo>
                  <a:lnTo>
                    <a:pt x="3599179" y="3178914"/>
                  </a:lnTo>
                  <a:close/>
                  <a:moveTo>
                    <a:pt x="5008567" y="3179040"/>
                  </a:moveTo>
                  <a:cubicBezTo>
                    <a:pt x="5024173" y="3181322"/>
                    <a:pt x="5039247" y="3186394"/>
                    <a:pt x="5053066" y="3194000"/>
                  </a:cubicBezTo>
                  <a:cubicBezTo>
                    <a:pt x="4947333" y="3234823"/>
                    <a:pt x="4930598" y="3257389"/>
                    <a:pt x="4950629" y="3331047"/>
                  </a:cubicBezTo>
                  <a:cubicBezTo>
                    <a:pt x="4926288" y="3324835"/>
                    <a:pt x="4915765" y="3299987"/>
                    <a:pt x="4928823" y="3267658"/>
                  </a:cubicBezTo>
                  <a:cubicBezTo>
                    <a:pt x="4939156" y="3243849"/>
                    <a:pt x="4952163" y="3221308"/>
                    <a:pt x="4967617" y="3200466"/>
                  </a:cubicBezTo>
                  <a:cubicBezTo>
                    <a:pt x="4975985" y="3185962"/>
                    <a:pt x="4991858" y="3177456"/>
                    <a:pt x="5008567" y="3178533"/>
                  </a:cubicBezTo>
                  <a:close/>
                  <a:moveTo>
                    <a:pt x="3727224" y="3148487"/>
                  </a:moveTo>
                  <a:lnTo>
                    <a:pt x="3727224" y="3148487"/>
                  </a:lnTo>
                  <a:lnTo>
                    <a:pt x="3742057" y="3169405"/>
                  </a:lnTo>
                  <a:lnTo>
                    <a:pt x="3742057" y="3169405"/>
                  </a:lnTo>
                  <a:lnTo>
                    <a:pt x="3727731" y="3149121"/>
                  </a:lnTo>
                  <a:lnTo>
                    <a:pt x="3727731" y="3149121"/>
                  </a:lnTo>
                  <a:close/>
                  <a:moveTo>
                    <a:pt x="3554426" y="3140246"/>
                  </a:moveTo>
                  <a:lnTo>
                    <a:pt x="3568498" y="3147473"/>
                  </a:lnTo>
                  <a:lnTo>
                    <a:pt x="3566216" y="3145317"/>
                  </a:lnTo>
                  <a:lnTo>
                    <a:pt x="3554426" y="3140246"/>
                  </a:lnTo>
                  <a:close/>
                  <a:moveTo>
                    <a:pt x="3156597" y="3140246"/>
                  </a:moveTo>
                  <a:lnTo>
                    <a:pt x="3157484" y="3140246"/>
                  </a:lnTo>
                  <a:cubicBezTo>
                    <a:pt x="3133143" y="3241669"/>
                    <a:pt x="3163443" y="3334470"/>
                    <a:pt x="3193236" y="3427271"/>
                  </a:cubicBezTo>
                  <a:lnTo>
                    <a:pt x="3193236" y="3447049"/>
                  </a:lnTo>
                  <a:lnTo>
                    <a:pt x="3129086" y="3403057"/>
                  </a:lnTo>
                  <a:lnTo>
                    <a:pt x="3091053" y="3379096"/>
                  </a:lnTo>
                  <a:lnTo>
                    <a:pt x="3093589" y="3380744"/>
                  </a:lnTo>
                  <a:lnTo>
                    <a:pt x="3129847" y="3404324"/>
                  </a:lnTo>
                  <a:lnTo>
                    <a:pt x="3173585" y="3434498"/>
                  </a:lnTo>
                  <a:lnTo>
                    <a:pt x="3193363" y="3447175"/>
                  </a:lnTo>
                  <a:lnTo>
                    <a:pt x="3193363" y="3447175"/>
                  </a:lnTo>
                  <a:lnTo>
                    <a:pt x="3193997" y="3447175"/>
                  </a:lnTo>
                  <a:lnTo>
                    <a:pt x="3193236" y="3447175"/>
                  </a:lnTo>
                  <a:cubicBezTo>
                    <a:pt x="3214953" y="3458408"/>
                    <a:pt x="3237709" y="3467498"/>
                    <a:pt x="3261189" y="3474306"/>
                  </a:cubicBezTo>
                  <a:cubicBezTo>
                    <a:pt x="3287812" y="3479377"/>
                    <a:pt x="3296940" y="3491548"/>
                    <a:pt x="3300489" y="3517030"/>
                  </a:cubicBezTo>
                  <a:cubicBezTo>
                    <a:pt x="3307970" y="3569262"/>
                    <a:pt x="3317605" y="3620988"/>
                    <a:pt x="3327747" y="3672586"/>
                  </a:cubicBezTo>
                  <a:cubicBezTo>
                    <a:pt x="3342454" y="3749794"/>
                    <a:pt x="3358808" y="3826875"/>
                    <a:pt x="3373894" y="3903829"/>
                  </a:cubicBezTo>
                  <a:cubicBezTo>
                    <a:pt x="3376569" y="3918510"/>
                    <a:pt x="3377938" y="3933406"/>
                    <a:pt x="3377951" y="3948328"/>
                  </a:cubicBezTo>
                  <a:cubicBezTo>
                    <a:pt x="3379219" y="4064621"/>
                    <a:pt x="3380271" y="4180750"/>
                    <a:pt x="3381121" y="4296713"/>
                  </a:cubicBezTo>
                  <a:cubicBezTo>
                    <a:pt x="3381121" y="4318139"/>
                    <a:pt x="3382769" y="4339564"/>
                    <a:pt x="3382769" y="4360989"/>
                  </a:cubicBezTo>
                  <a:cubicBezTo>
                    <a:pt x="3382769" y="4387740"/>
                    <a:pt x="3377191" y="4391923"/>
                    <a:pt x="3351962" y="4383810"/>
                  </a:cubicBezTo>
                  <a:cubicBezTo>
                    <a:pt x="3342631" y="4379880"/>
                    <a:pt x="3332958" y="4376824"/>
                    <a:pt x="3323056" y="4374682"/>
                  </a:cubicBezTo>
                  <a:cubicBezTo>
                    <a:pt x="3292376" y="4371893"/>
                    <a:pt x="3261695" y="4370878"/>
                    <a:pt x="3225437" y="4368976"/>
                  </a:cubicBezTo>
                  <a:cubicBezTo>
                    <a:pt x="3228987" y="4342227"/>
                    <a:pt x="3232790" y="4308884"/>
                    <a:pt x="3238115" y="4275795"/>
                  </a:cubicBezTo>
                  <a:cubicBezTo>
                    <a:pt x="3249449" y="4206296"/>
                    <a:pt x="3244898" y="4135122"/>
                    <a:pt x="3224803" y="4067626"/>
                  </a:cubicBezTo>
                  <a:cubicBezTo>
                    <a:pt x="3204645" y="3998785"/>
                    <a:pt x="3206674" y="3928170"/>
                    <a:pt x="3212126" y="3857428"/>
                  </a:cubicBezTo>
                  <a:cubicBezTo>
                    <a:pt x="3212886" y="3848427"/>
                    <a:pt x="3203885" y="3838919"/>
                    <a:pt x="3199448" y="3829410"/>
                  </a:cubicBezTo>
                  <a:cubicBezTo>
                    <a:pt x="3162936" y="3747132"/>
                    <a:pt x="3126424" y="3664599"/>
                    <a:pt x="3089024" y="3580419"/>
                  </a:cubicBezTo>
                  <a:lnTo>
                    <a:pt x="3113112" y="3562670"/>
                  </a:lnTo>
                  <a:lnTo>
                    <a:pt x="3111337" y="3559247"/>
                  </a:lnTo>
                  <a:cubicBezTo>
                    <a:pt x="3104440" y="3562251"/>
                    <a:pt x="3097797" y="3565763"/>
                    <a:pt x="3091433" y="3569770"/>
                  </a:cubicBezTo>
                  <a:cubicBezTo>
                    <a:pt x="3006112" y="3630877"/>
                    <a:pt x="2920917" y="3691603"/>
                    <a:pt x="2836229" y="3753978"/>
                  </a:cubicBezTo>
                  <a:cubicBezTo>
                    <a:pt x="2819368" y="3766655"/>
                    <a:pt x="2807451" y="3785419"/>
                    <a:pt x="2791731" y="3799871"/>
                  </a:cubicBezTo>
                  <a:cubicBezTo>
                    <a:pt x="2777012" y="3815985"/>
                    <a:pt x="2759910" y="3829753"/>
                    <a:pt x="2741020" y="3840694"/>
                  </a:cubicBezTo>
                  <a:cubicBezTo>
                    <a:pt x="2713002" y="3853371"/>
                    <a:pt x="2692718" y="3837651"/>
                    <a:pt x="2691449" y="3806717"/>
                  </a:cubicBezTo>
                  <a:cubicBezTo>
                    <a:pt x="2691779" y="3795624"/>
                    <a:pt x="2688825" y="3784683"/>
                    <a:pt x="2682955" y="3775276"/>
                  </a:cubicBezTo>
                  <a:cubicBezTo>
                    <a:pt x="2682068" y="3786433"/>
                    <a:pt x="2681434" y="3797589"/>
                    <a:pt x="2680166" y="3814070"/>
                  </a:cubicBezTo>
                  <a:cubicBezTo>
                    <a:pt x="2648991" y="3775441"/>
                    <a:pt x="2629582" y="3728660"/>
                    <a:pt x="2624257" y="3679305"/>
                  </a:cubicBezTo>
                  <a:cubicBezTo>
                    <a:pt x="2622913" y="3660859"/>
                    <a:pt x="2619553" y="3642629"/>
                    <a:pt x="2614242" y="3624918"/>
                  </a:cubicBezTo>
                  <a:cubicBezTo>
                    <a:pt x="2604987" y="3599562"/>
                    <a:pt x="2610312" y="3580292"/>
                    <a:pt x="2636428" y="3560515"/>
                  </a:cubicBezTo>
                  <a:cubicBezTo>
                    <a:pt x="2642259" y="3591448"/>
                    <a:pt x="2649993" y="3619466"/>
                    <a:pt x="2652528" y="3647865"/>
                  </a:cubicBezTo>
                  <a:cubicBezTo>
                    <a:pt x="2655952" y="3682855"/>
                    <a:pt x="2666094" y="3694519"/>
                    <a:pt x="2700197" y="3685898"/>
                  </a:cubicBezTo>
                  <a:cubicBezTo>
                    <a:pt x="2720685" y="3678900"/>
                    <a:pt x="2740462" y="3669987"/>
                    <a:pt x="2759276" y="3659275"/>
                  </a:cubicBezTo>
                  <a:lnTo>
                    <a:pt x="2853598" y="3561909"/>
                  </a:lnTo>
                  <a:lnTo>
                    <a:pt x="2853598" y="3561909"/>
                  </a:lnTo>
                  <a:lnTo>
                    <a:pt x="2859684" y="3542132"/>
                  </a:lnTo>
                  <a:cubicBezTo>
                    <a:pt x="2893026" y="3482039"/>
                    <a:pt x="2925481" y="3421439"/>
                    <a:pt x="2961106" y="3362741"/>
                  </a:cubicBezTo>
                  <a:cubicBezTo>
                    <a:pt x="2973784" y="3342330"/>
                    <a:pt x="2993815" y="3326356"/>
                    <a:pt x="3010042" y="3308354"/>
                  </a:cubicBezTo>
                  <a:lnTo>
                    <a:pt x="3014986" y="3296690"/>
                  </a:lnTo>
                  <a:lnTo>
                    <a:pt x="3009662" y="3308227"/>
                  </a:lnTo>
                  <a:cubicBezTo>
                    <a:pt x="2993434" y="3326610"/>
                    <a:pt x="2973023" y="3342330"/>
                    <a:pt x="2960725" y="3362741"/>
                  </a:cubicBezTo>
                  <a:cubicBezTo>
                    <a:pt x="2925101" y="3421439"/>
                    <a:pt x="2892646" y="3481913"/>
                    <a:pt x="2859303" y="3542005"/>
                  </a:cubicBezTo>
                  <a:cubicBezTo>
                    <a:pt x="2856375" y="3548534"/>
                    <a:pt x="2854092" y="3555329"/>
                    <a:pt x="2852457" y="3562290"/>
                  </a:cubicBezTo>
                  <a:lnTo>
                    <a:pt x="2758134" y="3660035"/>
                  </a:lnTo>
                  <a:cubicBezTo>
                    <a:pt x="2738103" y="3667388"/>
                    <a:pt x="2718453" y="3674868"/>
                    <a:pt x="2698295" y="3681080"/>
                  </a:cubicBezTo>
                  <a:cubicBezTo>
                    <a:pt x="2678138" y="3687292"/>
                    <a:pt x="2662797" y="3682982"/>
                    <a:pt x="2659501" y="3656866"/>
                  </a:cubicBezTo>
                  <a:cubicBezTo>
                    <a:pt x="2656079" y="3627580"/>
                    <a:pt x="2648598" y="3598802"/>
                    <a:pt x="2643781" y="3569770"/>
                  </a:cubicBezTo>
                  <a:cubicBezTo>
                    <a:pt x="2642767" y="3563684"/>
                    <a:pt x="2644541" y="3553035"/>
                    <a:pt x="2647965" y="3551514"/>
                  </a:cubicBezTo>
                  <a:cubicBezTo>
                    <a:pt x="2656357" y="3547140"/>
                    <a:pt x="2666068" y="3546062"/>
                    <a:pt x="2675222" y="3548471"/>
                  </a:cubicBezTo>
                  <a:cubicBezTo>
                    <a:pt x="2696901" y="3558993"/>
                    <a:pt x="2709198" y="3605648"/>
                    <a:pt x="2702352" y="3630116"/>
                  </a:cubicBezTo>
                  <a:cubicBezTo>
                    <a:pt x="2721116" y="3601591"/>
                    <a:pt x="2741020" y="3573827"/>
                    <a:pt x="2758514" y="3544541"/>
                  </a:cubicBezTo>
                  <a:cubicBezTo>
                    <a:pt x="2810494" y="3457698"/>
                    <a:pt x="2860698" y="3370095"/>
                    <a:pt x="2912170" y="3283125"/>
                  </a:cubicBezTo>
                  <a:cubicBezTo>
                    <a:pt x="2926787" y="3256248"/>
                    <a:pt x="2951077" y="3235938"/>
                    <a:pt x="2980122" y="3226329"/>
                  </a:cubicBezTo>
                  <a:lnTo>
                    <a:pt x="3014226" y="3296310"/>
                  </a:lnTo>
                  <a:lnTo>
                    <a:pt x="3004717" y="3260178"/>
                  </a:lnTo>
                  <a:cubicBezTo>
                    <a:pt x="3001155" y="3247767"/>
                    <a:pt x="2998860" y="3235026"/>
                    <a:pt x="2997871" y="3222145"/>
                  </a:cubicBezTo>
                  <a:cubicBezTo>
                    <a:pt x="2999114" y="3207959"/>
                    <a:pt x="3007214" y="3195281"/>
                    <a:pt x="3019550" y="3188168"/>
                  </a:cubicBezTo>
                  <a:cubicBezTo>
                    <a:pt x="3059865" y="3171053"/>
                    <a:pt x="3102210" y="3158629"/>
                    <a:pt x="3143792" y="3143669"/>
                  </a:cubicBezTo>
                  <a:lnTo>
                    <a:pt x="3156470" y="3139866"/>
                  </a:lnTo>
                  <a:close/>
                  <a:moveTo>
                    <a:pt x="3902558" y="3135175"/>
                  </a:moveTo>
                  <a:lnTo>
                    <a:pt x="4229771" y="3398873"/>
                  </a:lnTo>
                  <a:cubicBezTo>
                    <a:pt x="4196302" y="3449584"/>
                    <a:pt x="4160043" y="3496365"/>
                    <a:pt x="4131138" y="3547710"/>
                  </a:cubicBezTo>
                  <a:cubicBezTo>
                    <a:pt x="4074468" y="3648245"/>
                    <a:pt x="4055071" y="3758541"/>
                    <a:pt x="4059889" y="3873149"/>
                  </a:cubicBezTo>
                  <a:cubicBezTo>
                    <a:pt x="4062310" y="3886397"/>
                    <a:pt x="4068611" y="3898618"/>
                    <a:pt x="4078018" y="3908266"/>
                  </a:cubicBezTo>
                  <a:cubicBezTo>
                    <a:pt x="4078905" y="3811915"/>
                    <a:pt x="4084737" y="3718099"/>
                    <a:pt x="4118714" y="3627200"/>
                  </a:cubicBezTo>
                  <a:lnTo>
                    <a:pt x="4126574" y="3625425"/>
                  </a:lnTo>
                  <a:lnTo>
                    <a:pt x="4205937" y="3880755"/>
                  </a:lnTo>
                  <a:lnTo>
                    <a:pt x="4099063" y="3930832"/>
                  </a:lnTo>
                  <a:lnTo>
                    <a:pt x="4100331" y="3941102"/>
                  </a:lnTo>
                  <a:cubicBezTo>
                    <a:pt x="4110422" y="3942065"/>
                    <a:pt x="4120602" y="3941469"/>
                    <a:pt x="4130504" y="3939327"/>
                  </a:cubicBezTo>
                  <a:cubicBezTo>
                    <a:pt x="4195414" y="3913971"/>
                    <a:pt x="4258296" y="3882530"/>
                    <a:pt x="4324347" y="3861612"/>
                  </a:cubicBezTo>
                  <a:cubicBezTo>
                    <a:pt x="4431855" y="3827635"/>
                    <a:pt x="4539869" y="3825227"/>
                    <a:pt x="4645729" y="3873149"/>
                  </a:cubicBezTo>
                  <a:cubicBezTo>
                    <a:pt x="4675521" y="3886841"/>
                    <a:pt x="4690228" y="3904336"/>
                    <a:pt x="4683762" y="3938059"/>
                  </a:cubicBezTo>
                  <a:cubicBezTo>
                    <a:pt x="4655237" y="3934509"/>
                    <a:pt x="4625952" y="3926522"/>
                    <a:pt x="4597300" y="3928170"/>
                  </a:cubicBezTo>
                  <a:cubicBezTo>
                    <a:pt x="4466008" y="3933711"/>
                    <a:pt x="4336784" y="3962692"/>
                    <a:pt x="4215698" y="4013745"/>
                  </a:cubicBezTo>
                  <a:cubicBezTo>
                    <a:pt x="4204454" y="4018043"/>
                    <a:pt x="4193525" y="4023127"/>
                    <a:pt x="4182990" y="4028959"/>
                  </a:cubicBezTo>
                  <a:cubicBezTo>
                    <a:pt x="4178299" y="4031621"/>
                    <a:pt x="4176143" y="4039355"/>
                    <a:pt x="4173482" y="4044679"/>
                  </a:cubicBezTo>
                  <a:cubicBezTo>
                    <a:pt x="4179567" y="4045693"/>
                    <a:pt x="4187047" y="4048989"/>
                    <a:pt x="4191991" y="4046961"/>
                  </a:cubicBezTo>
                  <a:cubicBezTo>
                    <a:pt x="4224193" y="4035044"/>
                    <a:pt x="4255380" y="4021605"/>
                    <a:pt x="4287835" y="4008928"/>
                  </a:cubicBezTo>
                  <a:cubicBezTo>
                    <a:pt x="4388116" y="3970894"/>
                    <a:pt x="4492962" y="3958216"/>
                    <a:pt x="4599201" y="3954540"/>
                  </a:cubicBezTo>
                  <a:cubicBezTo>
                    <a:pt x="4610890" y="3954540"/>
                    <a:pt x="4622528" y="3956074"/>
                    <a:pt x="4633812" y="3959104"/>
                  </a:cubicBezTo>
                  <a:lnTo>
                    <a:pt x="4666647" y="3966964"/>
                  </a:lnTo>
                  <a:lnTo>
                    <a:pt x="4669056" y="3966964"/>
                  </a:lnTo>
                  <a:lnTo>
                    <a:pt x="4670070" y="3968232"/>
                  </a:lnTo>
                  <a:lnTo>
                    <a:pt x="4677930" y="3973177"/>
                  </a:lnTo>
                  <a:cubicBezTo>
                    <a:pt x="4681100" y="3975078"/>
                    <a:pt x="4683762" y="3977107"/>
                    <a:pt x="4683762" y="3979642"/>
                  </a:cubicBezTo>
                  <a:cubicBezTo>
                    <a:pt x="4687312" y="4017675"/>
                    <a:pt x="4688960" y="4054948"/>
                    <a:pt x="4691242" y="4092728"/>
                  </a:cubicBezTo>
                  <a:lnTo>
                    <a:pt x="4684396" y="4091967"/>
                  </a:lnTo>
                  <a:lnTo>
                    <a:pt x="4686932" y="4064076"/>
                  </a:lnTo>
                  <a:cubicBezTo>
                    <a:pt x="4687185" y="4054466"/>
                    <a:pt x="4681493" y="4045693"/>
                    <a:pt x="4672606" y="4042017"/>
                  </a:cubicBezTo>
                  <a:cubicBezTo>
                    <a:pt x="4651332" y="4030924"/>
                    <a:pt x="4628297" y="4023596"/>
                    <a:pt x="4604526" y="4020338"/>
                  </a:cubicBezTo>
                  <a:lnTo>
                    <a:pt x="4672225" y="4041890"/>
                  </a:lnTo>
                  <a:cubicBezTo>
                    <a:pt x="4681100" y="4045642"/>
                    <a:pt x="4686792" y="4054441"/>
                    <a:pt x="4686551" y="4064076"/>
                  </a:cubicBezTo>
                  <a:lnTo>
                    <a:pt x="4684142" y="4091713"/>
                  </a:lnTo>
                  <a:lnTo>
                    <a:pt x="4580184" y="4078148"/>
                  </a:lnTo>
                  <a:cubicBezTo>
                    <a:pt x="4545143" y="4077160"/>
                    <a:pt x="4510077" y="4079023"/>
                    <a:pt x="4475340" y="4083727"/>
                  </a:cubicBezTo>
                  <a:lnTo>
                    <a:pt x="4409415" y="4095137"/>
                  </a:lnTo>
                  <a:lnTo>
                    <a:pt x="4406879" y="4096531"/>
                  </a:lnTo>
                  <a:lnTo>
                    <a:pt x="4406246" y="4095897"/>
                  </a:lnTo>
                  <a:lnTo>
                    <a:pt x="4403330" y="4092474"/>
                  </a:lnTo>
                  <a:lnTo>
                    <a:pt x="4405865" y="4096531"/>
                  </a:lnTo>
                  <a:lnTo>
                    <a:pt x="4405865" y="4095897"/>
                  </a:lnTo>
                  <a:cubicBezTo>
                    <a:pt x="4351858" y="4115801"/>
                    <a:pt x="4297724" y="4134945"/>
                    <a:pt x="4244097" y="4155736"/>
                  </a:cubicBezTo>
                  <a:cubicBezTo>
                    <a:pt x="4236110" y="4158779"/>
                    <a:pt x="4230532" y="4168414"/>
                    <a:pt x="4223685" y="4175260"/>
                  </a:cubicBezTo>
                  <a:lnTo>
                    <a:pt x="4249041" y="4182106"/>
                  </a:lnTo>
                  <a:cubicBezTo>
                    <a:pt x="4272368" y="4263624"/>
                    <a:pt x="4295949" y="4346917"/>
                    <a:pt x="4320924" y="4430591"/>
                  </a:cubicBezTo>
                  <a:cubicBezTo>
                    <a:pt x="4326769" y="4443307"/>
                    <a:pt x="4334274" y="4455198"/>
                    <a:pt x="4343237" y="4465962"/>
                  </a:cubicBezTo>
                  <a:lnTo>
                    <a:pt x="4350083" y="4461905"/>
                  </a:lnTo>
                  <a:cubicBezTo>
                    <a:pt x="4322826" y="4364793"/>
                    <a:pt x="4295569" y="4267808"/>
                    <a:pt x="4267804" y="4167527"/>
                  </a:cubicBezTo>
                  <a:lnTo>
                    <a:pt x="4370494" y="4131395"/>
                  </a:lnTo>
                  <a:cubicBezTo>
                    <a:pt x="4393441" y="4240677"/>
                    <a:pt x="4415500" y="4347932"/>
                    <a:pt x="4439081" y="4454932"/>
                  </a:cubicBezTo>
                  <a:cubicBezTo>
                    <a:pt x="4441616" y="4467610"/>
                    <a:pt x="4440603" y="4487514"/>
                    <a:pt x="4465198" y="4478513"/>
                  </a:cubicBezTo>
                  <a:lnTo>
                    <a:pt x="4407260" y="4209617"/>
                  </a:lnTo>
                  <a:lnTo>
                    <a:pt x="4414106" y="4206828"/>
                  </a:lnTo>
                  <a:cubicBezTo>
                    <a:pt x="4428330" y="4245989"/>
                    <a:pt x="4460887" y="4275655"/>
                    <a:pt x="4501202" y="4286191"/>
                  </a:cubicBezTo>
                  <a:cubicBezTo>
                    <a:pt x="4503611" y="4274654"/>
                    <a:pt x="4505386" y="4266794"/>
                    <a:pt x="4507161" y="4258933"/>
                  </a:cubicBezTo>
                  <a:lnTo>
                    <a:pt x="4510837" y="4258300"/>
                  </a:lnTo>
                  <a:cubicBezTo>
                    <a:pt x="4521994" y="4322703"/>
                    <a:pt x="4533023" y="4387232"/>
                    <a:pt x="4544814" y="4451002"/>
                  </a:cubicBezTo>
                  <a:cubicBezTo>
                    <a:pt x="4548237" y="4461524"/>
                    <a:pt x="4552788" y="4471641"/>
                    <a:pt x="4558379" y="4481175"/>
                  </a:cubicBezTo>
                  <a:lnTo>
                    <a:pt x="4569789" y="4476738"/>
                  </a:lnTo>
                  <a:lnTo>
                    <a:pt x="4539996" y="4284036"/>
                  </a:lnTo>
                  <a:cubicBezTo>
                    <a:pt x="4549555" y="4291059"/>
                    <a:pt x="4560166" y="4296536"/>
                    <a:pt x="4571437" y="4300263"/>
                  </a:cubicBezTo>
                  <a:cubicBezTo>
                    <a:pt x="4590961" y="4305233"/>
                    <a:pt x="4610979" y="4294115"/>
                    <a:pt x="4617077" y="4274908"/>
                  </a:cubicBezTo>
                  <a:cubicBezTo>
                    <a:pt x="4628740" y="4339945"/>
                    <a:pt x="4639263" y="4400418"/>
                    <a:pt x="4651053" y="4460763"/>
                  </a:cubicBezTo>
                  <a:cubicBezTo>
                    <a:pt x="4652448" y="4468117"/>
                    <a:pt x="4660308" y="4473441"/>
                    <a:pt x="4665252" y="4480415"/>
                  </a:cubicBezTo>
                  <a:lnTo>
                    <a:pt x="4673113" y="4475470"/>
                  </a:lnTo>
                  <a:cubicBezTo>
                    <a:pt x="4653589" y="4353383"/>
                    <a:pt x="4634446" y="4231423"/>
                    <a:pt x="4614288" y="4104771"/>
                  </a:cubicBezTo>
                  <a:lnTo>
                    <a:pt x="4655110" y="4111618"/>
                  </a:lnTo>
                  <a:cubicBezTo>
                    <a:pt x="4683255" y="4116435"/>
                    <a:pt x="4695299" y="4129366"/>
                    <a:pt x="4697201" y="4161441"/>
                  </a:cubicBezTo>
                  <a:cubicBezTo>
                    <a:pt x="4703286" y="4266160"/>
                    <a:pt x="4714696" y="4370498"/>
                    <a:pt x="4724457" y="4476485"/>
                  </a:cubicBezTo>
                  <a:lnTo>
                    <a:pt x="4768957" y="4476485"/>
                  </a:lnTo>
                  <a:cubicBezTo>
                    <a:pt x="4766802" y="4451129"/>
                    <a:pt x="4763378" y="4426407"/>
                    <a:pt x="4763378" y="4402827"/>
                  </a:cubicBezTo>
                  <a:cubicBezTo>
                    <a:pt x="4763404" y="4393813"/>
                    <a:pt x="4767334" y="4385255"/>
                    <a:pt x="4774155" y="4379372"/>
                  </a:cubicBezTo>
                  <a:cubicBezTo>
                    <a:pt x="4827820" y="4355703"/>
                    <a:pt x="4881877" y="4333187"/>
                    <a:pt x="4936303" y="4311800"/>
                  </a:cubicBezTo>
                  <a:cubicBezTo>
                    <a:pt x="4948373" y="4306970"/>
                    <a:pt x="4961355" y="4304852"/>
                    <a:pt x="4974337" y="4305588"/>
                  </a:cubicBezTo>
                  <a:cubicBezTo>
                    <a:pt x="4999692" y="4307236"/>
                    <a:pt x="5020484" y="4318266"/>
                    <a:pt x="5025048" y="4344889"/>
                  </a:cubicBezTo>
                  <a:cubicBezTo>
                    <a:pt x="5029612" y="4371512"/>
                    <a:pt x="5009581" y="4382922"/>
                    <a:pt x="4989803" y="4392050"/>
                  </a:cubicBezTo>
                  <a:cubicBezTo>
                    <a:pt x="4951770" y="4408278"/>
                    <a:pt x="4913737" y="4422477"/>
                    <a:pt x="4875703" y="4437564"/>
                  </a:cubicBezTo>
                  <a:cubicBezTo>
                    <a:pt x="4843452" y="4449253"/>
                    <a:pt x="4811985" y="4463021"/>
                    <a:pt x="4781507" y="4478766"/>
                  </a:cubicBezTo>
                  <a:cubicBezTo>
                    <a:pt x="4794185" y="4478766"/>
                    <a:pt x="4807751" y="4477625"/>
                    <a:pt x="4820809" y="4476485"/>
                  </a:cubicBezTo>
                  <a:cubicBezTo>
                    <a:pt x="4839065" y="4474836"/>
                    <a:pt x="4857067" y="4472681"/>
                    <a:pt x="4878366" y="4470272"/>
                  </a:cubicBezTo>
                  <a:cubicBezTo>
                    <a:pt x="4878366" y="4470272"/>
                    <a:pt x="4877351" y="4463553"/>
                    <a:pt x="4876338" y="4455059"/>
                  </a:cubicBezTo>
                  <a:lnTo>
                    <a:pt x="4945431" y="4427928"/>
                  </a:lnTo>
                  <a:cubicBezTo>
                    <a:pt x="4974591" y="4476485"/>
                    <a:pt x="4974591" y="4476485"/>
                    <a:pt x="4988536" y="4479780"/>
                  </a:cubicBezTo>
                  <a:cubicBezTo>
                    <a:pt x="4980169" y="4459369"/>
                    <a:pt x="4972309" y="4441747"/>
                    <a:pt x="4964448" y="4421843"/>
                  </a:cubicBezTo>
                  <a:lnTo>
                    <a:pt x="5011229" y="4399530"/>
                  </a:lnTo>
                  <a:cubicBezTo>
                    <a:pt x="5018709" y="4421083"/>
                    <a:pt x="5026062" y="4441367"/>
                    <a:pt x="5031641" y="4462919"/>
                  </a:cubicBezTo>
                  <a:cubicBezTo>
                    <a:pt x="5035824" y="4478259"/>
                    <a:pt x="5044318" y="4482696"/>
                    <a:pt x="5059405" y="4483330"/>
                  </a:cubicBezTo>
                  <a:cubicBezTo>
                    <a:pt x="5187831" y="4486753"/>
                    <a:pt x="5316383" y="4488402"/>
                    <a:pt x="5444936" y="4494614"/>
                  </a:cubicBezTo>
                  <a:cubicBezTo>
                    <a:pt x="5580715" y="4501459"/>
                    <a:pt x="5716240" y="4511348"/>
                    <a:pt x="5851512" y="4521617"/>
                  </a:cubicBezTo>
                  <a:cubicBezTo>
                    <a:pt x="5964598" y="4529984"/>
                    <a:pt x="6077430" y="4540380"/>
                    <a:pt x="6160216" y="4546973"/>
                  </a:cubicBezTo>
                  <a:cubicBezTo>
                    <a:pt x="6125732" y="4546973"/>
                    <a:pt x="6061583" y="4547860"/>
                    <a:pt x="5996926" y="4546973"/>
                  </a:cubicBezTo>
                  <a:cubicBezTo>
                    <a:pt x="5916803" y="4545287"/>
                    <a:pt x="5836768" y="4542662"/>
                    <a:pt x="5756809" y="4539113"/>
                  </a:cubicBezTo>
                  <a:cubicBezTo>
                    <a:pt x="5730186" y="4537971"/>
                    <a:pt x="5703690" y="4532266"/>
                    <a:pt x="5677066" y="4531759"/>
                  </a:cubicBezTo>
                  <a:cubicBezTo>
                    <a:pt x="5626355" y="4530491"/>
                    <a:pt x="5575644" y="4530745"/>
                    <a:pt x="5524932" y="4531759"/>
                  </a:cubicBezTo>
                  <a:cubicBezTo>
                    <a:pt x="5448866" y="4532900"/>
                    <a:pt x="5372799" y="4535943"/>
                    <a:pt x="5295972" y="4537084"/>
                  </a:cubicBezTo>
                  <a:cubicBezTo>
                    <a:pt x="5143839" y="4539493"/>
                    <a:pt x="4990945" y="4541268"/>
                    <a:pt x="4838431" y="4543296"/>
                  </a:cubicBezTo>
                  <a:cubicBezTo>
                    <a:pt x="4826121" y="4544323"/>
                    <a:pt x="4813747" y="4542282"/>
                    <a:pt x="4802426" y="4537338"/>
                  </a:cubicBezTo>
                  <a:lnTo>
                    <a:pt x="5305987" y="4526688"/>
                  </a:lnTo>
                  <a:lnTo>
                    <a:pt x="5305987" y="4520730"/>
                  </a:lnTo>
                  <a:lnTo>
                    <a:pt x="5149290" y="4520730"/>
                  </a:lnTo>
                  <a:cubicBezTo>
                    <a:pt x="5098579" y="4520730"/>
                    <a:pt x="5047868" y="4520730"/>
                    <a:pt x="4996016" y="4522378"/>
                  </a:cubicBezTo>
                  <a:cubicBezTo>
                    <a:pt x="4911582" y="4525547"/>
                    <a:pt x="4827148" y="4532013"/>
                    <a:pt x="4742460" y="4534168"/>
                  </a:cubicBezTo>
                  <a:cubicBezTo>
                    <a:pt x="4652575" y="4536830"/>
                    <a:pt x="4562055" y="4534168"/>
                    <a:pt x="4471789" y="4536830"/>
                  </a:cubicBezTo>
                  <a:cubicBezTo>
                    <a:pt x="4350971" y="4541268"/>
                    <a:pt x="4230151" y="4548494"/>
                    <a:pt x="4109459" y="4555213"/>
                  </a:cubicBezTo>
                  <a:cubicBezTo>
                    <a:pt x="4000595" y="4561299"/>
                    <a:pt x="3892035" y="4567929"/>
                    <a:pt x="3783767" y="4575117"/>
                  </a:cubicBezTo>
                  <a:cubicBezTo>
                    <a:pt x="3666624" y="4582724"/>
                    <a:pt x="3550622" y="4590838"/>
                    <a:pt x="3432845" y="4599205"/>
                  </a:cubicBezTo>
                  <a:cubicBezTo>
                    <a:pt x="3315069" y="4607572"/>
                    <a:pt x="3197166" y="4615179"/>
                    <a:pt x="3079643" y="4625955"/>
                  </a:cubicBezTo>
                  <a:cubicBezTo>
                    <a:pt x="2962120" y="4636731"/>
                    <a:pt x="2845104" y="4651311"/>
                    <a:pt x="2727708" y="4663989"/>
                  </a:cubicBezTo>
                  <a:cubicBezTo>
                    <a:pt x="2659755" y="4671469"/>
                    <a:pt x="2591168" y="4678948"/>
                    <a:pt x="2522962" y="4687189"/>
                  </a:cubicBezTo>
                  <a:cubicBezTo>
                    <a:pt x="2410002" y="4700881"/>
                    <a:pt x="2297424" y="4713812"/>
                    <a:pt x="2184972" y="4728772"/>
                  </a:cubicBezTo>
                  <a:cubicBezTo>
                    <a:pt x="2028529" y="4749183"/>
                    <a:pt x="1872338" y="4772130"/>
                    <a:pt x="1715894" y="4793302"/>
                  </a:cubicBezTo>
                  <a:cubicBezTo>
                    <a:pt x="1642490" y="4803317"/>
                    <a:pt x="1568072" y="4809402"/>
                    <a:pt x="1495047" y="4822588"/>
                  </a:cubicBezTo>
                  <a:cubicBezTo>
                    <a:pt x="1346211" y="4849084"/>
                    <a:pt x="1198007" y="4879257"/>
                    <a:pt x="1049423" y="4908036"/>
                  </a:cubicBezTo>
                  <a:cubicBezTo>
                    <a:pt x="967525" y="4923921"/>
                    <a:pt x="885716" y="4940022"/>
                    <a:pt x="803982" y="4956338"/>
                  </a:cubicBezTo>
                  <a:cubicBezTo>
                    <a:pt x="782683" y="4960522"/>
                    <a:pt x="761511" y="4965719"/>
                    <a:pt x="740593" y="4970410"/>
                  </a:cubicBezTo>
                  <a:lnTo>
                    <a:pt x="738565" y="4962550"/>
                  </a:lnTo>
                  <a:lnTo>
                    <a:pt x="978555" y="4900176"/>
                  </a:lnTo>
                  <a:cubicBezTo>
                    <a:pt x="972216" y="4876848"/>
                    <a:pt x="965877" y="4855297"/>
                    <a:pt x="960045" y="4833490"/>
                  </a:cubicBezTo>
                  <a:lnTo>
                    <a:pt x="966257" y="4830067"/>
                  </a:lnTo>
                  <a:cubicBezTo>
                    <a:pt x="986669" y="4852888"/>
                    <a:pt x="999727" y="4885089"/>
                    <a:pt x="1035478" y="4889526"/>
                  </a:cubicBezTo>
                  <a:cubicBezTo>
                    <a:pt x="1012277" y="4862776"/>
                    <a:pt x="990345" y="4838815"/>
                    <a:pt x="963595" y="4807755"/>
                  </a:cubicBezTo>
                  <a:cubicBezTo>
                    <a:pt x="977224" y="4802290"/>
                    <a:pt x="991309" y="4798043"/>
                    <a:pt x="1005686" y="4795077"/>
                  </a:cubicBezTo>
                  <a:cubicBezTo>
                    <a:pt x="1088370" y="4790715"/>
                    <a:pt x="1165197" y="4751047"/>
                    <a:pt x="1216643" y="4686175"/>
                  </a:cubicBezTo>
                  <a:cubicBezTo>
                    <a:pt x="1232871" y="4704177"/>
                    <a:pt x="1249352" y="4720278"/>
                    <a:pt x="1264185" y="4738027"/>
                  </a:cubicBezTo>
                  <a:cubicBezTo>
                    <a:pt x="1275976" y="4752352"/>
                    <a:pt x="1283836" y="4769975"/>
                    <a:pt x="1296514" y="4783160"/>
                  </a:cubicBezTo>
                  <a:cubicBezTo>
                    <a:pt x="1321869" y="4809276"/>
                    <a:pt x="1350267" y="4825630"/>
                    <a:pt x="1388301" y="4807247"/>
                  </a:cubicBezTo>
                  <a:cubicBezTo>
                    <a:pt x="1397505" y="4804737"/>
                    <a:pt x="1407051" y="4803710"/>
                    <a:pt x="1416572" y="4804205"/>
                  </a:cubicBezTo>
                  <a:lnTo>
                    <a:pt x="1401739" y="4791527"/>
                  </a:lnTo>
                  <a:cubicBezTo>
                    <a:pt x="1427095" y="4738788"/>
                    <a:pt x="1453211" y="4686302"/>
                    <a:pt x="1479200" y="4634069"/>
                  </a:cubicBezTo>
                  <a:cubicBezTo>
                    <a:pt x="1487441" y="4617081"/>
                    <a:pt x="1496569" y="4617588"/>
                    <a:pt x="1516219" y="4635590"/>
                  </a:cubicBezTo>
                  <a:cubicBezTo>
                    <a:pt x="1493019" y="4677681"/>
                    <a:pt x="1465508" y="4718503"/>
                    <a:pt x="1464874" y="4768707"/>
                  </a:cubicBezTo>
                  <a:lnTo>
                    <a:pt x="1471594" y="4771243"/>
                  </a:lnTo>
                  <a:cubicBezTo>
                    <a:pt x="1480722" y="4744492"/>
                    <a:pt x="1489976" y="4717615"/>
                    <a:pt x="1501259" y="4684780"/>
                  </a:cubicBezTo>
                  <a:cubicBezTo>
                    <a:pt x="1507979" y="4751592"/>
                    <a:pt x="1503161" y="4758945"/>
                    <a:pt x="1430517" y="4800528"/>
                  </a:cubicBezTo>
                  <a:cubicBezTo>
                    <a:pt x="1466776" y="4793682"/>
                    <a:pt x="1497329" y="4788484"/>
                    <a:pt x="1526869" y="4781131"/>
                  </a:cubicBezTo>
                  <a:cubicBezTo>
                    <a:pt x="1532574" y="4779864"/>
                    <a:pt x="1538152" y="4769848"/>
                    <a:pt x="1539547" y="4763002"/>
                  </a:cubicBezTo>
                  <a:cubicBezTo>
                    <a:pt x="1543604" y="4746267"/>
                    <a:pt x="1545379" y="4729026"/>
                    <a:pt x="1548040" y="4711149"/>
                  </a:cubicBezTo>
                  <a:cubicBezTo>
                    <a:pt x="1557422" y="4719137"/>
                    <a:pt x="1557422" y="4719137"/>
                    <a:pt x="1545885" y="4774538"/>
                  </a:cubicBezTo>
                  <a:cubicBezTo>
                    <a:pt x="1574284" y="4779864"/>
                    <a:pt x="1568072" y="4750578"/>
                    <a:pt x="1579228" y="4740562"/>
                  </a:cubicBezTo>
                  <a:lnTo>
                    <a:pt x="1634249" y="4765157"/>
                  </a:lnTo>
                  <a:lnTo>
                    <a:pt x="1639448" y="4756409"/>
                  </a:lnTo>
                  <a:cubicBezTo>
                    <a:pt x="1619923" y="4740182"/>
                    <a:pt x="1599893" y="4725349"/>
                    <a:pt x="1581129" y="4708741"/>
                  </a:cubicBezTo>
                  <a:cubicBezTo>
                    <a:pt x="1541195" y="4672863"/>
                    <a:pt x="1541448" y="4667919"/>
                    <a:pt x="1575044" y="4631027"/>
                  </a:cubicBezTo>
                  <a:cubicBezTo>
                    <a:pt x="1636785" y="4663482"/>
                    <a:pt x="1696877" y="4696444"/>
                    <a:pt x="1758238" y="4726363"/>
                  </a:cubicBezTo>
                  <a:cubicBezTo>
                    <a:pt x="1774364" y="4731485"/>
                    <a:pt x="1791593" y="4732144"/>
                    <a:pt x="1808062" y="4728265"/>
                  </a:cubicBezTo>
                  <a:cubicBezTo>
                    <a:pt x="1731995" y="4694922"/>
                    <a:pt x="1656689" y="4661580"/>
                    <a:pt x="1592540" y="4607318"/>
                  </a:cubicBezTo>
                  <a:lnTo>
                    <a:pt x="1622206" y="4566116"/>
                  </a:lnTo>
                  <a:cubicBezTo>
                    <a:pt x="1681081" y="4623331"/>
                    <a:pt x="1751189" y="4667703"/>
                    <a:pt x="1828093" y="4696444"/>
                  </a:cubicBezTo>
                  <a:cubicBezTo>
                    <a:pt x="1842926" y="4701895"/>
                    <a:pt x="1857758" y="4706966"/>
                    <a:pt x="1872972" y="4711657"/>
                  </a:cubicBezTo>
                  <a:cubicBezTo>
                    <a:pt x="1898137" y="4720024"/>
                    <a:pt x="1925737" y="4709730"/>
                    <a:pt x="1939276" y="4686935"/>
                  </a:cubicBezTo>
                  <a:cubicBezTo>
                    <a:pt x="2019020" y="4572835"/>
                    <a:pt x="2090523" y="4455312"/>
                    <a:pt x="2134515" y="4321815"/>
                  </a:cubicBezTo>
                  <a:cubicBezTo>
                    <a:pt x="2137950" y="4315261"/>
                    <a:pt x="2144505" y="4310900"/>
                    <a:pt x="2151883" y="4310279"/>
                  </a:cubicBezTo>
                  <a:cubicBezTo>
                    <a:pt x="2186874" y="4313955"/>
                    <a:pt x="2221738" y="4319533"/>
                    <a:pt x="2260025" y="4325111"/>
                  </a:cubicBezTo>
                  <a:cubicBezTo>
                    <a:pt x="2250517" y="4455566"/>
                    <a:pt x="2197650" y="4568651"/>
                    <a:pt x="2124752" y="4674257"/>
                  </a:cubicBezTo>
                  <a:cubicBezTo>
                    <a:pt x="2231500" y="4583611"/>
                    <a:pt x="2262307" y="4457848"/>
                    <a:pt x="2285127" y="4325872"/>
                  </a:cubicBezTo>
                  <a:lnTo>
                    <a:pt x="2388197" y="4338550"/>
                  </a:lnTo>
                  <a:cubicBezTo>
                    <a:pt x="2370448" y="4400164"/>
                    <a:pt x="2353587" y="4458989"/>
                    <a:pt x="2337486" y="4517307"/>
                  </a:cubicBezTo>
                  <a:cubicBezTo>
                    <a:pt x="2413553" y="4509446"/>
                    <a:pt x="2398720" y="4439846"/>
                    <a:pt x="2423315" y="4391670"/>
                  </a:cubicBezTo>
                  <a:lnTo>
                    <a:pt x="2490126" y="4467737"/>
                  </a:lnTo>
                  <a:cubicBezTo>
                    <a:pt x="2527019" y="4464947"/>
                    <a:pt x="2541852" y="4444282"/>
                    <a:pt x="2560741" y="4356552"/>
                  </a:cubicBezTo>
                  <a:lnTo>
                    <a:pt x="2451332" y="4318519"/>
                  </a:lnTo>
                  <a:cubicBezTo>
                    <a:pt x="2495831" y="4289360"/>
                    <a:pt x="2528540" y="4337663"/>
                    <a:pt x="2568602" y="4336015"/>
                  </a:cubicBezTo>
                  <a:lnTo>
                    <a:pt x="2571264" y="4328661"/>
                  </a:lnTo>
                  <a:lnTo>
                    <a:pt x="2482520" y="4289994"/>
                  </a:lnTo>
                  <a:cubicBezTo>
                    <a:pt x="2498240" y="4260328"/>
                    <a:pt x="2498240" y="4260328"/>
                    <a:pt x="2529681" y="4272626"/>
                  </a:cubicBezTo>
                  <a:cubicBezTo>
                    <a:pt x="2550853" y="4281246"/>
                    <a:pt x="2571517" y="4290248"/>
                    <a:pt x="2593070" y="4299122"/>
                  </a:cubicBezTo>
                  <a:cubicBezTo>
                    <a:pt x="2594591" y="4295953"/>
                    <a:pt x="2595986" y="4292783"/>
                    <a:pt x="2597634" y="4289741"/>
                  </a:cubicBezTo>
                  <a:lnTo>
                    <a:pt x="2512946" y="4250440"/>
                  </a:lnTo>
                  <a:lnTo>
                    <a:pt x="2532216" y="4208349"/>
                  </a:lnTo>
                  <a:cubicBezTo>
                    <a:pt x="2558460" y="4220013"/>
                    <a:pt x="2584449" y="4229775"/>
                    <a:pt x="2608283" y="4242452"/>
                  </a:cubicBezTo>
                  <a:cubicBezTo>
                    <a:pt x="2627554" y="4252721"/>
                    <a:pt x="2641245" y="4247777"/>
                    <a:pt x="2649867" y="4230789"/>
                  </a:cubicBezTo>
                  <a:cubicBezTo>
                    <a:pt x="2661733" y="4208730"/>
                    <a:pt x="2671697" y="4185694"/>
                    <a:pt x="2679659" y="4161948"/>
                  </a:cubicBezTo>
                  <a:cubicBezTo>
                    <a:pt x="2689294" y="4131141"/>
                    <a:pt x="2695379" y="4099194"/>
                    <a:pt x="2704000" y="4064203"/>
                  </a:cubicBezTo>
                  <a:lnTo>
                    <a:pt x="2755979" y="4092728"/>
                  </a:lnTo>
                  <a:lnTo>
                    <a:pt x="2777658" y="4056723"/>
                  </a:lnTo>
                  <a:cubicBezTo>
                    <a:pt x="2680293" y="3986741"/>
                    <a:pt x="2618933" y="3961893"/>
                    <a:pt x="2530949" y="3957710"/>
                  </a:cubicBezTo>
                  <a:cubicBezTo>
                    <a:pt x="2523469" y="3919676"/>
                    <a:pt x="2516623" y="3881643"/>
                    <a:pt x="2510537" y="3849441"/>
                  </a:cubicBezTo>
                  <a:lnTo>
                    <a:pt x="2629202" y="3796194"/>
                  </a:lnTo>
                  <a:cubicBezTo>
                    <a:pt x="2634780" y="3804816"/>
                    <a:pt x="2641879" y="3817367"/>
                    <a:pt x="2650500" y="3829284"/>
                  </a:cubicBezTo>
                  <a:cubicBezTo>
                    <a:pt x="2692718" y="3889883"/>
                    <a:pt x="2752937" y="3890264"/>
                    <a:pt x="2804662" y="3837144"/>
                  </a:cubicBezTo>
                  <a:cubicBezTo>
                    <a:pt x="2859811" y="3779967"/>
                    <a:pt x="2920283" y="3727861"/>
                    <a:pt x="2978221" y="3673601"/>
                  </a:cubicBezTo>
                  <a:lnTo>
                    <a:pt x="2986968" y="3680320"/>
                  </a:lnTo>
                  <a:cubicBezTo>
                    <a:pt x="2983165" y="3690589"/>
                    <a:pt x="2979615" y="3701238"/>
                    <a:pt x="2975305" y="3711760"/>
                  </a:cubicBezTo>
                  <a:cubicBezTo>
                    <a:pt x="2914959" y="3857048"/>
                    <a:pt x="2854739" y="4002208"/>
                    <a:pt x="2763967" y="4132029"/>
                  </a:cubicBezTo>
                  <a:cubicBezTo>
                    <a:pt x="2733540" y="4176147"/>
                    <a:pt x="2699690" y="4216970"/>
                    <a:pt x="2666221" y="4257666"/>
                  </a:cubicBezTo>
                  <a:cubicBezTo>
                    <a:pt x="2644161" y="4285557"/>
                    <a:pt x="2619059" y="4311420"/>
                    <a:pt x="2595478" y="4338550"/>
                  </a:cubicBezTo>
                  <a:cubicBezTo>
                    <a:pt x="2593577" y="4340959"/>
                    <a:pt x="2595478" y="4345903"/>
                    <a:pt x="2594211" y="4349707"/>
                  </a:cubicBezTo>
                  <a:cubicBezTo>
                    <a:pt x="2584246" y="4386219"/>
                    <a:pt x="2572139" y="4422122"/>
                    <a:pt x="2557953" y="4457214"/>
                  </a:cubicBezTo>
                  <a:cubicBezTo>
                    <a:pt x="2543119" y="4490049"/>
                    <a:pt x="2507242" y="4496896"/>
                    <a:pt x="2476308" y="4504756"/>
                  </a:cubicBezTo>
                  <a:cubicBezTo>
                    <a:pt x="2371842" y="4531252"/>
                    <a:pt x="2276125" y="4573850"/>
                    <a:pt x="2198030" y="4650804"/>
                  </a:cubicBezTo>
                  <a:cubicBezTo>
                    <a:pt x="2193973" y="4654353"/>
                    <a:pt x="2189537" y="4657777"/>
                    <a:pt x="2185353" y="4660946"/>
                  </a:cubicBezTo>
                  <a:lnTo>
                    <a:pt x="2188014" y="4668299"/>
                  </a:lnTo>
                  <a:cubicBezTo>
                    <a:pt x="2217174" y="4664495"/>
                    <a:pt x="2246460" y="4659932"/>
                    <a:pt x="2275872" y="4656635"/>
                  </a:cubicBezTo>
                  <a:cubicBezTo>
                    <a:pt x="2397135" y="4642779"/>
                    <a:pt x="2512363" y="4596289"/>
                    <a:pt x="2609298" y="4522124"/>
                  </a:cubicBezTo>
                  <a:cubicBezTo>
                    <a:pt x="2670531" y="4475724"/>
                    <a:pt x="2716298" y="4406503"/>
                    <a:pt x="2762825" y="4343114"/>
                  </a:cubicBezTo>
                  <a:cubicBezTo>
                    <a:pt x="2863106" y="4205814"/>
                    <a:pt x="2931439" y="4051525"/>
                    <a:pt x="2995589" y="3895335"/>
                  </a:cubicBezTo>
                  <a:cubicBezTo>
                    <a:pt x="3024241" y="3825987"/>
                    <a:pt x="3049596" y="3755119"/>
                    <a:pt x="3076473" y="3685011"/>
                  </a:cubicBezTo>
                  <a:cubicBezTo>
                    <a:pt x="3079148" y="3675654"/>
                    <a:pt x="3084967" y="3667502"/>
                    <a:pt x="3092954" y="3661937"/>
                  </a:cubicBezTo>
                  <a:cubicBezTo>
                    <a:pt x="3092207" y="3670913"/>
                    <a:pt x="3090545" y="3679787"/>
                    <a:pt x="3088010" y="3688433"/>
                  </a:cubicBezTo>
                  <a:cubicBezTo>
                    <a:pt x="3036031" y="3816479"/>
                    <a:pt x="2988110" y="3945792"/>
                    <a:pt x="2930806" y="4071429"/>
                  </a:cubicBezTo>
                  <a:cubicBezTo>
                    <a:pt x="2863779" y="4222434"/>
                    <a:pt x="2774831" y="4362727"/>
                    <a:pt x="2666854" y="4487767"/>
                  </a:cubicBezTo>
                  <a:cubicBezTo>
                    <a:pt x="2613481" y="4548367"/>
                    <a:pt x="2546669" y="4583104"/>
                    <a:pt x="2473391" y="4609727"/>
                  </a:cubicBezTo>
                  <a:cubicBezTo>
                    <a:pt x="2457659" y="4615039"/>
                    <a:pt x="2443003" y="4623166"/>
                    <a:pt x="2430160" y="4633688"/>
                  </a:cubicBezTo>
                  <a:cubicBezTo>
                    <a:pt x="2482647" y="4626970"/>
                    <a:pt x="2535132" y="4621011"/>
                    <a:pt x="2587364" y="4613277"/>
                  </a:cubicBezTo>
                  <a:cubicBezTo>
                    <a:pt x="2594591" y="4612390"/>
                    <a:pt x="2600042" y="4602502"/>
                    <a:pt x="2602451" y="4600600"/>
                  </a:cubicBezTo>
                  <a:cubicBezTo>
                    <a:pt x="2616752" y="4603984"/>
                    <a:pt x="2631369" y="4605810"/>
                    <a:pt x="2646063" y="4606051"/>
                  </a:cubicBezTo>
                  <a:cubicBezTo>
                    <a:pt x="2702479" y="4600980"/>
                    <a:pt x="2758895" y="4595021"/>
                    <a:pt x="2815184" y="4587668"/>
                  </a:cubicBezTo>
                  <a:cubicBezTo>
                    <a:pt x="2830563" y="4585132"/>
                    <a:pt x="2845344" y="4579808"/>
                    <a:pt x="2858796" y="4571948"/>
                  </a:cubicBezTo>
                  <a:cubicBezTo>
                    <a:pt x="2983292" y="4504122"/>
                    <a:pt x="3100688" y="4426787"/>
                    <a:pt x="3198560" y="4312687"/>
                  </a:cubicBezTo>
                  <a:cubicBezTo>
                    <a:pt x="3196278" y="4380767"/>
                    <a:pt x="3204139" y="4442001"/>
                    <a:pt x="3154695" y="4490176"/>
                  </a:cubicBezTo>
                  <a:lnTo>
                    <a:pt x="3136059" y="4459496"/>
                  </a:lnTo>
                  <a:lnTo>
                    <a:pt x="3188418" y="4379118"/>
                  </a:lnTo>
                  <a:lnTo>
                    <a:pt x="3182206" y="4375569"/>
                  </a:lnTo>
                  <a:lnTo>
                    <a:pt x="3104111" y="4446058"/>
                  </a:lnTo>
                  <a:lnTo>
                    <a:pt x="3142144" y="4489542"/>
                  </a:lnTo>
                  <a:lnTo>
                    <a:pt x="3137834" y="4494487"/>
                  </a:lnTo>
                  <a:lnTo>
                    <a:pt x="3080530" y="4461144"/>
                  </a:lnTo>
                  <a:lnTo>
                    <a:pt x="3075079" y="4470272"/>
                  </a:lnTo>
                  <a:lnTo>
                    <a:pt x="3142652" y="4515152"/>
                  </a:lnTo>
                  <a:cubicBezTo>
                    <a:pt x="3096884" y="4561045"/>
                    <a:pt x="3059485" y="4517687"/>
                    <a:pt x="3020184" y="4507291"/>
                  </a:cubicBezTo>
                  <a:lnTo>
                    <a:pt x="3017522" y="4514771"/>
                  </a:lnTo>
                  <a:lnTo>
                    <a:pt x="3059739" y="4540126"/>
                  </a:lnTo>
                  <a:lnTo>
                    <a:pt x="3056569" y="4545958"/>
                  </a:lnTo>
                  <a:cubicBezTo>
                    <a:pt x="3047048" y="4539100"/>
                    <a:pt x="3036754" y="4533394"/>
                    <a:pt x="3025889" y="4528970"/>
                  </a:cubicBezTo>
                  <a:cubicBezTo>
                    <a:pt x="3014822" y="4525002"/>
                    <a:pt x="3002765" y="4524736"/>
                    <a:pt x="2991532" y="4528209"/>
                  </a:cubicBezTo>
                  <a:cubicBezTo>
                    <a:pt x="2965036" y="4541381"/>
                    <a:pt x="2939605" y="4556595"/>
                    <a:pt x="2915465" y="4573723"/>
                  </a:cubicBezTo>
                  <a:cubicBezTo>
                    <a:pt x="2995970" y="4564088"/>
                    <a:pt x="3079516" y="4570933"/>
                    <a:pt x="3153554" y="4527956"/>
                  </a:cubicBezTo>
                  <a:cubicBezTo>
                    <a:pt x="3165091" y="4558636"/>
                    <a:pt x="3192221" y="4571187"/>
                    <a:pt x="3226705" y="4571187"/>
                  </a:cubicBezTo>
                  <a:cubicBezTo>
                    <a:pt x="3278684" y="4571187"/>
                    <a:pt x="3328888" y="4569032"/>
                    <a:pt x="3376049" y="4537211"/>
                  </a:cubicBezTo>
                  <a:cubicBezTo>
                    <a:pt x="3397602" y="4523139"/>
                    <a:pt x="3431832" y="4528970"/>
                    <a:pt x="3460484" y="4526561"/>
                  </a:cubicBezTo>
                  <a:cubicBezTo>
                    <a:pt x="3508532" y="4522758"/>
                    <a:pt x="3556834" y="4519842"/>
                    <a:pt x="3607925" y="4516166"/>
                  </a:cubicBezTo>
                  <a:cubicBezTo>
                    <a:pt x="3584345" y="4461651"/>
                    <a:pt x="3574710" y="4403333"/>
                    <a:pt x="3525267" y="4367455"/>
                  </a:cubicBezTo>
                  <a:cubicBezTo>
                    <a:pt x="3517951" y="4361738"/>
                    <a:pt x="3509838" y="4357123"/>
                    <a:pt x="3501179" y="4353763"/>
                  </a:cubicBezTo>
                  <a:cubicBezTo>
                    <a:pt x="3440959" y="4333352"/>
                    <a:pt x="3411420" y="4293037"/>
                    <a:pt x="3412434" y="4230155"/>
                  </a:cubicBezTo>
                  <a:cubicBezTo>
                    <a:pt x="3412181" y="4199449"/>
                    <a:pt x="3413703" y="4168769"/>
                    <a:pt x="3416998" y="4138241"/>
                  </a:cubicBezTo>
                  <a:cubicBezTo>
                    <a:pt x="3420231" y="4126476"/>
                    <a:pt x="3428295" y="4116613"/>
                    <a:pt x="3439184" y="4111110"/>
                  </a:cubicBezTo>
                  <a:cubicBezTo>
                    <a:pt x="3497756" y="4080684"/>
                    <a:pt x="3557468" y="4052413"/>
                    <a:pt x="3616673" y="4022366"/>
                  </a:cubicBezTo>
                  <a:cubicBezTo>
                    <a:pt x="3638783" y="4009498"/>
                    <a:pt x="3662034" y="3998722"/>
                    <a:pt x="3686148" y="3990165"/>
                  </a:cubicBezTo>
                  <a:cubicBezTo>
                    <a:pt x="3680975" y="3996833"/>
                    <a:pt x="3674864" y="4002728"/>
                    <a:pt x="3668019" y="4007660"/>
                  </a:cubicBezTo>
                  <a:cubicBezTo>
                    <a:pt x="3620350" y="4033016"/>
                    <a:pt x="3572048" y="4056976"/>
                    <a:pt x="3523873" y="4081318"/>
                  </a:cubicBezTo>
                  <a:cubicBezTo>
                    <a:pt x="3496488" y="4094883"/>
                    <a:pt x="3469357" y="4108575"/>
                    <a:pt x="3437537" y="4124676"/>
                  </a:cubicBezTo>
                  <a:cubicBezTo>
                    <a:pt x="3555947" y="4177669"/>
                    <a:pt x="3631634" y="4276049"/>
                    <a:pt x="3721012" y="4357694"/>
                  </a:cubicBezTo>
                  <a:cubicBezTo>
                    <a:pt x="3769060" y="4401432"/>
                    <a:pt x="3816983" y="4446438"/>
                    <a:pt x="3866046" y="4488528"/>
                  </a:cubicBezTo>
                  <a:cubicBezTo>
                    <a:pt x="3875490" y="4495374"/>
                    <a:pt x="3886977" y="4498822"/>
                    <a:pt x="3898628" y="4498290"/>
                  </a:cubicBezTo>
                  <a:cubicBezTo>
                    <a:pt x="4029462" y="4493472"/>
                    <a:pt x="4160423" y="4487767"/>
                    <a:pt x="4291639" y="4482570"/>
                  </a:cubicBezTo>
                  <a:cubicBezTo>
                    <a:pt x="4298852" y="4482696"/>
                    <a:pt x="4306066" y="4483330"/>
                    <a:pt x="4313190" y="4484472"/>
                  </a:cubicBezTo>
                  <a:cubicBezTo>
                    <a:pt x="4239026" y="4364286"/>
                    <a:pt x="4218868" y="4228507"/>
                    <a:pt x="4167903" y="4104138"/>
                  </a:cubicBezTo>
                  <a:cubicBezTo>
                    <a:pt x="4127816" y="4006417"/>
                    <a:pt x="4063552" y="3920475"/>
                    <a:pt x="3981159" y="3854385"/>
                  </a:cubicBezTo>
                  <a:cubicBezTo>
                    <a:pt x="3909403" y="3795941"/>
                    <a:pt x="3837140" y="3738004"/>
                    <a:pt x="3765637" y="3679686"/>
                  </a:cubicBezTo>
                  <a:cubicBezTo>
                    <a:pt x="3761124" y="3675439"/>
                    <a:pt x="3756889" y="3670900"/>
                    <a:pt x="3752959" y="3666121"/>
                  </a:cubicBezTo>
                  <a:lnTo>
                    <a:pt x="3757651" y="3660416"/>
                  </a:lnTo>
                  <a:lnTo>
                    <a:pt x="3949972" y="3812549"/>
                  </a:lnTo>
                  <a:lnTo>
                    <a:pt x="3953522" y="3809126"/>
                  </a:lnTo>
                  <a:lnTo>
                    <a:pt x="3829534" y="3670304"/>
                  </a:lnTo>
                  <a:cubicBezTo>
                    <a:pt x="3839650" y="3671800"/>
                    <a:pt x="3849551" y="3674437"/>
                    <a:pt x="3859073" y="3678164"/>
                  </a:cubicBezTo>
                  <a:cubicBezTo>
                    <a:pt x="3896219" y="3702506"/>
                    <a:pt x="3917517" y="3692998"/>
                    <a:pt x="3929181" y="3651795"/>
                  </a:cubicBezTo>
                  <a:cubicBezTo>
                    <a:pt x="3940971" y="3638229"/>
                    <a:pt x="3963791" y="3623777"/>
                    <a:pt x="3962523" y="3611606"/>
                  </a:cubicBezTo>
                  <a:cubicBezTo>
                    <a:pt x="3961002" y="3592083"/>
                    <a:pt x="3945535" y="3571798"/>
                    <a:pt x="3931083" y="3556585"/>
                  </a:cubicBezTo>
                  <a:cubicBezTo>
                    <a:pt x="3919419" y="3543907"/>
                    <a:pt x="3905727" y="3537568"/>
                    <a:pt x="3902431" y="3516777"/>
                  </a:cubicBezTo>
                  <a:cubicBezTo>
                    <a:pt x="3899134" y="3495985"/>
                    <a:pt x="3878343" y="3483941"/>
                    <a:pt x="3854762" y="3489519"/>
                  </a:cubicBezTo>
                  <a:cubicBezTo>
                    <a:pt x="3834351" y="3494717"/>
                    <a:pt x="3825096" y="3487998"/>
                    <a:pt x="3817743" y="3468347"/>
                  </a:cubicBezTo>
                  <a:cubicBezTo>
                    <a:pt x="3800248" y="3419411"/>
                    <a:pt x="3780597" y="3371236"/>
                    <a:pt x="3760946" y="3322933"/>
                  </a:cubicBezTo>
                  <a:cubicBezTo>
                    <a:pt x="3750677" y="3297578"/>
                    <a:pt x="3744846" y="3274251"/>
                    <a:pt x="3765257" y="3250670"/>
                  </a:cubicBezTo>
                  <a:cubicBezTo>
                    <a:pt x="3770708" y="3242252"/>
                    <a:pt x="3774968" y="3233124"/>
                    <a:pt x="3777935" y="3223540"/>
                  </a:cubicBezTo>
                  <a:cubicBezTo>
                    <a:pt x="3841324" y="3220497"/>
                    <a:pt x="3865285" y="3165602"/>
                    <a:pt x="3903698" y="3134161"/>
                  </a:cubicBezTo>
                  <a:close/>
                  <a:moveTo>
                    <a:pt x="3527676" y="3128837"/>
                  </a:moveTo>
                  <a:cubicBezTo>
                    <a:pt x="3519244" y="3127492"/>
                    <a:pt x="3510624" y="3127835"/>
                    <a:pt x="3502320" y="3129851"/>
                  </a:cubicBezTo>
                  <a:lnTo>
                    <a:pt x="3502320" y="3129851"/>
                  </a:lnTo>
                  <a:lnTo>
                    <a:pt x="3486092" y="3138218"/>
                  </a:lnTo>
                  <a:lnTo>
                    <a:pt x="3471639" y="3145571"/>
                  </a:lnTo>
                  <a:lnTo>
                    <a:pt x="3471639" y="3145571"/>
                  </a:lnTo>
                  <a:lnTo>
                    <a:pt x="3485585" y="3138218"/>
                  </a:lnTo>
                  <a:lnTo>
                    <a:pt x="3501939" y="3130104"/>
                  </a:lnTo>
                  <a:lnTo>
                    <a:pt x="3501939" y="3130104"/>
                  </a:lnTo>
                  <a:lnTo>
                    <a:pt x="3531225" y="3130104"/>
                  </a:lnTo>
                  <a:lnTo>
                    <a:pt x="3526915" y="3128456"/>
                  </a:lnTo>
                  <a:close/>
                  <a:moveTo>
                    <a:pt x="2350037" y="3125413"/>
                  </a:moveTo>
                  <a:cubicBezTo>
                    <a:pt x="2374568" y="3130561"/>
                    <a:pt x="2398694" y="3137559"/>
                    <a:pt x="2422173" y="3146332"/>
                  </a:cubicBezTo>
                  <a:cubicBezTo>
                    <a:pt x="2479730" y="3168518"/>
                    <a:pt x="2486450" y="3180308"/>
                    <a:pt x="2485562" y="3241542"/>
                  </a:cubicBezTo>
                  <a:cubicBezTo>
                    <a:pt x="2484295" y="3287182"/>
                    <a:pt x="2483534" y="3332822"/>
                    <a:pt x="2484295" y="3378462"/>
                  </a:cubicBezTo>
                  <a:cubicBezTo>
                    <a:pt x="2487071" y="3428653"/>
                    <a:pt x="2463541" y="3476676"/>
                    <a:pt x="2422173" y="3505240"/>
                  </a:cubicBezTo>
                  <a:cubicBezTo>
                    <a:pt x="2324060" y="3576286"/>
                    <a:pt x="2237978" y="3662622"/>
                    <a:pt x="2167224" y="3760950"/>
                  </a:cubicBezTo>
                  <a:cubicBezTo>
                    <a:pt x="2145925" y="3791377"/>
                    <a:pt x="2127288" y="3824339"/>
                    <a:pt x="2103835" y="3852357"/>
                  </a:cubicBezTo>
                  <a:cubicBezTo>
                    <a:pt x="2067893" y="3894790"/>
                    <a:pt x="2029809" y="3935371"/>
                    <a:pt x="1989735" y="3973937"/>
                  </a:cubicBezTo>
                  <a:cubicBezTo>
                    <a:pt x="1951701" y="4010576"/>
                    <a:pt x="1908850" y="4043285"/>
                    <a:pt x="1869042" y="4077008"/>
                  </a:cubicBezTo>
                  <a:lnTo>
                    <a:pt x="1869042" y="4023634"/>
                  </a:lnTo>
                  <a:cubicBezTo>
                    <a:pt x="1869042" y="4022239"/>
                    <a:pt x="1866887" y="4021098"/>
                    <a:pt x="1860675" y="4014379"/>
                  </a:cubicBezTo>
                  <a:cubicBezTo>
                    <a:pt x="1858266" y="4046074"/>
                    <a:pt x="1855984" y="4073077"/>
                    <a:pt x="1853955" y="4099447"/>
                  </a:cubicBezTo>
                  <a:cubicBezTo>
                    <a:pt x="1835826" y="4088240"/>
                    <a:pt x="1817076" y="4078085"/>
                    <a:pt x="1797793" y="4069020"/>
                  </a:cubicBezTo>
                  <a:cubicBezTo>
                    <a:pt x="1785888" y="4066421"/>
                    <a:pt x="1778345" y="4054669"/>
                    <a:pt x="1780944" y="4042765"/>
                  </a:cubicBezTo>
                  <a:cubicBezTo>
                    <a:pt x="1780982" y="4042600"/>
                    <a:pt x="1781020" y="4042435"/>
                    <a:pt x="1781058" y="4042270"/>
                  </a:cubicBezTo>
                  <a:cubicBezTo>
                    <a:pt x="1782846" y="4004592"/>
                    <a:pt x="1796119" y="3968359"/>
                    <a:pt x="1819091" y="3938439"/>
                  </a:cubicBezTo>
                  <a:cubicBezTo>
                    <a:pt x="1926726" y="3805069"/>
                    <a:pt x="1989227" y="3647611"/>
                    <a:pt x="2049446" y="3489393"/>
                  </a:cubicBezTo>
                  <a:cubicBezTo>
                    <a:pt x="2090269" y="3381251"/>
                    <a:pt x="2140727" y="3276786"/>
                    <a:pt x="2229598" y="3197804"/>
                  </a:cubicBezTo>
                  <a:cubicBezTo>
                    <a:pt x="2258744" y="3173209"/>
                    <a:pt x="2289450" y="3150515"/>
                    <a:pt x="2321512" y="3129851"/>
                  </a:cubicBezTo>
                  <a:cubicBezTo>
                    <a:pt x="2330247" y="3124919"/>
                    <a:pt x="2340491" y="3123385"/>
                    <a:pt x="2350291" y="3125540"/>
                  </a:cubicBezTo>
                  <a:close/>
                  <a:moveTo>
                    <a:pt x="2175590" y="3106650"/>
                  </a:moveTo>
                  <a:lnTo>
                    <a:pt x="2175590" y="3106650"/>
                  </a:lnTo>
                  <a:cubicBezTo>
                    <a:pt x="2220014" y="3104901"/>
                    <a:pt x="2264487" y="3108780"/>
                    <a:pt x="2307947" y="3118187"/>
                  </a:cubicBezTo>
                  <a:cubicBezTo>
                    <a:pt x="2304397" y="3121762"/>
                    <a:pt x="2300632" y="3125109"/>
                    <a:pt x="2296663" y="3128202"/>
                  </a:cubicBezTo>
                  <a:cubicBezTo>
                    <a:pt x="2182563" y="3198945"/>
                    <a:pt x="2112329" y="3304550"/>
                    <a:pt x="2060857" y="3424609"/>
                  </a:cubicBezTo>
                  <a:cubicBezTo>
                    <a:pt x="2025486" y="3507395"/>
                    <a:pt x="1994171" y="3591956"/>
                    <a:pt x="1959434" y="3675122"/>
                  </a:cubicBezTo>
                  <a:cubicBezTo>
                    <a:pt x="1916977" y="3772348"/>
                    <a:pt x="1862323" y="3863767"/>
                    <a:pt x="1796778" y="3947187"/>
                  </a:cubicBezTo>
                  <a:cubicBezTo>
                    <a:pt x="1794357" y="3949456"/>
                    <a:pt x="1791720" y="3951497"/>
                    <a:pt x="1788918" y="3953272"/>
                  </a:cubicBezTo>
                  <a:cubicBezTo>
                    <a:pt x="1789400" y="3854348"/>
                    <a:pt x="1779803" y="3755626"/>
                    <a:pt x="1760266" y="3658641"/>
                  </a:cubicBezTo>
                  <a:cubicBezTo>
                    <a:pt x="1757464" y="3632563"/>
                    <a:pt x="1762917" y="3606269"/>
                    <a:pt x="1775861" y="3583461"/>
                  </a:cubicBezTo>
                  <a:cubicBezTo>
                    <a:pt x="1818458" y="3500929"/>
                    <a:pt x="1864605" y="3420045"/>
                    <a:pt x="1909484" y="3338527"/>
                  </a:cubicBezTo>
                  <a:cubicBezTo>
                    <a:pt x="1943296" y="3277927"/>
                    <a:pt x="1978070" y="3217670"/>
                    <a:pt x="2013822" y="3157742"/>
                  </a:cubicBezTo>
                  <a:cubicBezTo>
                    <a:pt x="2020389" y="3144836"/>
                    <a:pt x="2030988" y="3134427"/>
                    <a:pt x="2043995" y="3128076"/>
                  </a:cubicBezTo>
                  <a:cubicBezTo>
                    <a:pt x="2086808" y="3115284"/>
                    <a:pt x="2131067" y="3107918"/>
                    <a:pt x="2175717" y="3106143"/>
                  </a:cubicBezTo>
                  <a:close/>
                  <a:moveTo>
                    <a:pt x="1667465" y="3068617"/>
                  </a:moveTo>
                  <a:cubicBezTo>
                    <a:pt x="1686355" y="3113116"/>
                    <a:pt x="1686102" y="3113116"/>
                    <a:pt x="1645153" y="3123639"/>
                  </a:cubicBezTo>
                  <a:cubicBezTo>
                    <a:pt x="1622967" y="3129217"/>
                    <a:pt x="1599766" y="3133400"/>
                    <a:pt x="1577960" y="3141261"/>
                  </a:cubicBezTo>
                  <a:cubicBezTo>
                    <a:pt x="1558436" y="3148107"/>
                    <a:pt x="1553999" y="3139613"/>
                    <a:pt x="1549816" y="3123258"/>
                  </a:cubicBezTo>
                  <a:cubicBezTo>
                    <a:pt x="1545632" y="3106904"/>
                    <a:pt x="1545505" y="3099424"/>
                    <a:pt x="1564142" y="3095367"/>
                  </a:cubicBezTo>
                  <a:cubicBezTo>
                    <a:pt x="1598245" y="3088014"/>
                    <a:pt x="1631967" y="3077999"/>
                    <a:pt x="1667465" y="3068617"/>
                  </a:cubicBezTo>
                  <a:close/>
                  <a:moveTo>
                    <a:pt x="3443876" y="3033246"/>
                  </a:moveTo>
                  <a:cubicBezTo>
                    <a:pt x="3381881" y="3074195"/>
                    <a:pt x="3358301" y="3133274"/>
                    <a:pt x="3355131" y="3206044"/>
                  </a:cubicBezTo>
                  <a:cubicBezTo>
                    <a:pt x="3351835" y="3281350"/>
                    <a:pt x="3345369" y="3356149"/>
                    <a:pt x="3364386" y="3430567"/>
                  </a:cubicBezTo>
                  <a:cubicBezTo>
                    <a:pt x="3368823" y="3447683"/>
                    <a:pt x="3330410" y="3481913"/>
                    <a:pt x="3312533" y="3478236"/>
                  </a:cubicBezTo>
                  <a:cubicBezTo>
                    <a:pt x="3305269" y="3476360"/>
                    <a:pt x="3297840" y="3475168"/>
                    <a:pt x="3290347" y="3474686"/>
                  </a:cubicBezTo>
                  <a:cubicBezTo>
                    <a:pt x="3226071" y="3472911"/>
                    <a:pt x="3195011" y="3436653"/>
                    <a:pt x="3183728" y="3376433"/>
                  </a:cubicBezTo>
                  <a:cubicBezTo>
                    <a:pt x="3175360" y="3330920"/>
                    <a:pt x="3159766" y="3286168"/>
                    <a:pt x="3155836" y="3240401"/>
                  </a:cubicBezTo>
                  <a:cubicBezTo>
                    <a:pt x="3146582" y="3135175"/>
                    <a:pt x="3184361" y="3079393"/>
                    <a:pt x="3309111" y="3056573"/>
                  </a:cubicBezTo>
                  <a:close/>
                  <a:moveTo>
                    <a:pt x="3540227" y="3007890"/>
                  </a:moveTo>
                  <a:lnTo>
                    <a:pt x="3628971" y="3007890"/>
                  </a:lnTo>
                  <a:lnTo>
                    <a:pt x="3628971" y="3194000"/>
                  </a:lnTo>
                  <a:lnTo>
                    <a:pt x="3606278" y="3154699"/>
                  </a:lnTo>
                  <a:cubicBezTo>
                    <a:pt x="3639747" y="3232287"/>
                    <a:pt x="3656989" y="3310255"/>
                    <a:pt x="3612490" y="3391140"/>
                  </a:cubicBezTo>
                  <a:cubicBezTo>
                    <a:pt x="3554806" y="3372630"/>
                    <a:pt x="3502447" y="3386195"/>
                    <a:pt x="3460357" y="3436526"/>
                  </a:cubicBezTo>
                  <a:cubicBezTo>
                    <a:pt x="3427141" y="3320778"/>
                    <a:pt x="3391009" y="3225061"/>
                    <a:pt x="3432339" y="3128329"/>
                  </a:cubicBezTo>
                  <a:cubicBezTo>
                    <a:pt x="3403814" y="3168391"/>
                    <a:pt x="3400898" y="3213904"/>
                    <a:pt x="3408758" y="3259671"/>
                  </a:cubicBezTo>
                  <a:cubicBezTo>
                    <a:pt x="3417506" y="3310382"/>
                    <a:pt x="3430057" y="3361093"/>
                    <a:pt x="3443114" y="3411170"/>
                  </a:cubicBezTo>
                  <a:cubicBezTo>
                    <a:pt x="3447806" y="3428666"/>
                    <a:pt x="3444763" y="3439822"/>
                    <a:pt x="3427394" y="3441217"/>
                  </a:cubicBezTo>
                  <a:cubicBezTo>
                    <a:pt x="3410026" y="3442612"/>
                    <a:pt x="3382261" y="3460868"/>
                    <a:pt x="3373387" y="3428539"/>
                  </a:cubicBezTo>
                  <a:cubicBezTo>
                    <a:pt x="3364640" y="3400192"/>
                    <a:pt x="3360063" y="3370728"/>
                    <a:pt x="3359822" y="3341062"/>
                  </a:cubicBezTo>
                  <a:cubicBezTo>
                    <a:pt x="3359429" y="3273502"/>
                    <a:pt x="3363967" y="3206006"/>
                    <a:pt x="3373387" y="3139106"/>
                  </a:cubicBezTo>
                  <a:cubicBezTo>
                    <a:pt x="3385431" y="3067096"/>
                    <a:pt x="3467076" y="3008271"/>
                    <a:pt x="3539973" y="3007764"/>
                  </a:cubicBezTo>
                  <a:close/>
                  <a:moveTo>
                    <a:pt x="3673343" y="2996734"/>
                  </a:moveTo>
                  <a:cubicBezTo>
                    <a:pt x="3645072" y="3068363"/>
                    <a:pt x="3682218" y="3132133"/>
                    <a:pt x="3686021" y="3199578"/>
                  </a:cubicBezTo>
                  <a:lnTo>
                    <a:pt x="3635310" y="3199578"/>
                  </a:lnTo>
                  <a:cubicBezTo>
                    <a:pt x="3635310" y="3138345"/>
                    <a:pt x="3633789" y="3076097"/>
                    <a:pt x="3635310" y="3014229"/>
                  </a:cubicBezTo>
                  <a:cubicBezTo>
                    <a:pt x="3636197" y="2993818"/>
                    <a:pt x="3654960" y="2993818"/>
                    <a:pt x="3673343" y="2996227"/>
                  </a:cubicBezTo>
                  <a:close/>
                  <a:moveTo>
                    <a:pt x="3869849" y="2986845"/>
                  </a:moveTo>
                  <a:lnTo>
                    <a:pt x="3875807" y="2990015"/>
                  </a:lnTo>
                  <a:lnTo>
                    <a:pt x="3876694" y="2990015"/>
                  </a:lnTo>
                  <a:lnTo>
                    <a:pt x="3869849" y="2986719"/>
                  </a:lnTo>
                  <a:close/>
                  <a:moveTo>
                    <a:pt x="3900149" y="2983930"/>
                  </a:moveTo>
                  <a:lnTo>
                    <a:pt x="3900149" y="2983930"/>
                  </a:lnTo>
                  <a:lnTo>
                    <a:pt x="3909530" y="2999270"/>
                  </a:lnTo>
                  <a:lnTo>
                    <a:pt x="3900149" y="2983549"/>
                  </a:lnTo>
                  <a:close/>
                  <a:moveTo>
                    <a:pt x="3708587" y="2960476"/>
                  </a:moveTo>
                  <a:lnTo>
                    <a:pt x="3708587" y="2960476"/>
                  </a:lnTo>
                  <a:lnTo>
                    <a:pt x="3708587" y="2960476"/>
                  </a:lnTo>
                  <a:lnTo>
                    <a:pt x="3708587" y="2959588"/>
                  </a:lnTo>
                  <a:close/>
                  <a:moveTo>
                    <a:pt x="3733943" y="2951728"/>
                  </a:moveTo>
                  <a:cubicBezTo>
                    <a:pt x="3736605" y="2960983"/>
                    <a:pt x="3739268" y="2968970"/>
                    <a:pt x="3741804" y="2979365"/>
                  </a:cubicBezTo>
                  <a:lnTo>
                    <a:pt x="3748649" y="3009919"/>
                  </a:lnTo>
                  <a:cubicBezTo>
                    <a:pt x="3746367" y="2999650"/>
                    <a:pt x="3744085" y="2987860"/>
                    <a:pt x="3741804" y="2978478"/>
                  </a:cubicBezTo>
                  <a:close/>
                  <a:moveTo>
                    <a:pt x="2904816" y="2947164"/>
                  </a:moveTo>
                  <a:cubicBezTo>
                    <a:pt x="3010270" y="2967943"/>
                    <a:pt x="3111578" y="3005989"/>
                    <a:pt x="3204645" y="3059743"/>
                  </a:cubicBezTo>
                  <a:close/>
                  <a:moveTo>
                    <a:pt x="3796445" y="2934486"/>
                  </a:moveTo>
                  <a:lnTo>
                    <a:pt x="3797839" y="2935374"/>
                  </a:lnTo>
                  <a:lnTo>
                    <a:pt x="3835872" y="2949066"/>
                  </a:lnTo>
                  <a:cubicBezTo>
                    <a:pt x="3845127" y="2954010"/>
                    <a:pt x="3850325" y="2965927"/>
                    <a:pt x="3859073" y="2972013"/>
                  </a:cubicBezTo>
                  <a:cubicBezTo>
                    <a:pt x="3867820" y="2978098"/>
                    <a:pt x="3874920" y="2992424"/>
                    <a:pt x="3885696" y="2975308"/>
                  </a:cubicBezTo>
                  <a:lnTo>
                    <a:pt x="3899261" y="2983549"/>
                  </a:lnTo>
                  <a:lnTo>
                    <a:pt x="3885696" y="2974928"/>
                  </a:lnTo>
                  <a:cubicBezTo>
                    <a:pt x="3874793" y="2992170"/>
                    <a:pt x="3866299" y="2976576"/>
                    <a:pt x="3859073" y="2971759"/>
                  </a:cubicBezTo>
                  <a:cubicBezTo>
                    <a:pt x="3851847" y="2966941"/>
                    <a:pt x="3845127" y="2953503"/>
                    <a:pt x="3835872" y="2948559"/>
                  </a:cubicBezTo>
                  <a:close/>
                  <a:moveTo>
                    <a:pt x="3463906" y="2838516"/>
                  </a:moveTo>
                  <a:lnTo>
                    <a:pt x="3495854" y="2976449"/>
                  </a:lnTo>
                  <a:lnTo>
                    <a:pt x="3484571" y="2978985"/>
                  </a:lnTo>
                  <a:cubicBezTo>
                    <a:pt x="3473668" y="2933003"/>
                    <a:pt x="3462981" y="2886983"/>
                    <a:pt x="3452497" y="2840924"/>
                  </a:cubicBezTo>
                  <a:close/>
                  <a:moveTo>
                    <a:pt x="3881132" y="2838516"/>
                  </a:moveTo>
                  <a:cubicBezTo>
                    <a:pt x="3912573" y="2842572"/>
                    <a:pt x="3944521" y="2851193"/>
                    <a:pt x="3975328" y="2857025"/>
                  </a:cubicBezTo>
                  <a:lnTo>
                    <a:pt x="3968355" y="2868688"/>
                  </a:lnTo>
                  <a:lnTo>
                    <a:pt x="4014629" y="2891762"/>
                  </a:lnTo>
                  <a:lnTo>
                    <a:pt x="3969496" y="2900763"/>
                  </a:lnTo>
                  <a:lnTo>
                    <a:pt x="4019193" y="2961363"/>
                  </a:lnTo>
                  <a:cubicBezTo>
                    <a:pt x="4008506" y="2968158"/>
                    <a:pt x="3998211" y="2975562"/>
                    <a:pt x="3988386" y="2983549"/>
                  </a:cubicBezTo>
                  <a:cubicBezTo>
                    <a:pt x="3981020" y="2990763"/>
                    <a:pt x="3974200" y="2998522"/>
                    <a:pt x="3967975" y="3006749"/>
                  </a:cubicBezTo>
                  <a:lnTo>
                    <a:pt x="3908770" y="3000030"/>
                  </a:lnTo>
                  <a:lnTo>
                    <a:pt x="3930322" y="3010299"/>
                  </a:lnTo>
                  <a:cubicBezTo>
                    <a:pt x="3915488" y="3067476"/>
                    <a:pt x="3879611" y="3115398"/>
                    <a:pt x="3834985" y="3158502"/>
                  </a:cubicBezTo>
                  <a:cubicBezTo>
                    <a:pt x="3830446" y="3161799"/>
                    <a:pt x="3826199" y="3165488"/>
                    <a:pt x="3822307" y="3169532"/>
                  </a:cubicBezTo>
                  <a:cubicBezTo>
                    <a:pt x="3814878" y="3179649"/>
                    <a:pt x="3803848" y="3186546"/>
                    <a:pt x="3791500" y="3188802"/>
                  </a:cubicBezTo>
                  <a:lnTo>
                    <a:pt x="3757270" y="3178280"/>
                  </a:lnTo>
                  <a:lnTo>
                    <a:pt x="3757270" y="3178280"/>
                  </a:lnTo>
                  <a:lnTo>
                    <a:pt x="3736732" y="3239513"/>
                  </a:lnTo>
                  <a:lnTo>
                    <a:pt x="3688810" y="3225821"/>
                  </a:lnTo>
                  <a:lnTo>
                    <a:pt x="3741804" y="3171941"/>
                  </a:lnTo>
                  <a:lnTo>
                    <a:pt x="3742690" y="3169532"/>
                  </a:lnTo>
                  <a:lnTo>
                    <a:pt x="3742690" y="3169532"/>
                  </a:lnTo>
                  <a:lnTo>
                    <a:pt x="3741930" y="3171687"/>
                  </a:lnTo>
                  <a:cubicBezTo>
                    <a:pt x="3726843" y="3181069"/>
                    <a:pt x="3712010" y="3190577"/>
                    <a:pt x="3694769" y="3201860"/>
                  </a:cubicBezTo>
                  <a:cubicBezTo>
                    <a:pt x="3685640" y="3154192"/>
                    <a:pt x="3675625" y="3107791"/>
                    <a:pt x="3668652" y="3061010"/>
                  </a:cubicBezTo>
                  <a:cubicBezTo>
                    <a:pt x="3667131" y="3050488"/>
                    <a:pt x="3669540" y="3044276"/>
                    <a:pt x="3676513" y="3042121"/>
                  </a:cubicBezTo>
                  <a:cubicBezTo>
                    <a:pt x="3688531" y="3040460"/>
                    <a:pt x="3700778" y="3042171"/>
                    <a:pt x="3711883" y="3047065"/>
                  </a:cubicBezTo>
                  <a:cubicBezTo>
                    <a:pt x="3715940" y="3072420"/>
                    <a:pt x="3701108" y="3100692"/>
                    <a:pt x="3709728" y="3125033"/>
                  </a:cubicBezTo>
                  <a:lnTo>
                    <a:pt x="3727097" y="3147093"/>
                  </a:lnTo>
                  <a:lnTo>
                    <a:pt x="3713152" y="3098030"/>
                  </a:lnTo>
                  <a:cubicBezTo>
                    <a:pt x="3714343" y="3080116"/>
                    <a:pt x="3718324" y="3062494"/>
                    <a:pt x="3724942" y="3045797"/>
                  </a:cubicBezTo>
                  <a:cubicBezTo>
                    <a:pt x="3709627" y="3039255"/>
                    <a:pt x="3699485" y="3024422"/>
                    <a:pt x="3698953" y="3007764"/>
                  </a:cubicBezTo>
                  <a:lnTo>
                    <a:pt x="3706559" y="2964279"/>
                  </a:lnTo>
                  <a:lnTo>
                    <a:pt x="3707446" y="2962758"/>
                  </a:lnTo>
                  <a:lnTo>
                    <a:pt x="3707446" y="2961870"/>
                  </a:lnTo>
                  <a:lnTo>
                    <a:pt x="3729252" y="2942473"/>
                  </a:lnTo>
                  <a:lnTo>
                    <a:pt x="3745226" y="2969477"/>
                  </a:lnTo>
                  <a:lnTo>
                    <a:pt x="3755876" y="2988367"/>
                  </a:lnTo>
                  <a:lnTo>
                    <a:pt x="3757143" y="2990522"/>
                  </a:lnTo>
                  <a:lnTo>
                    <a:pt x="3757143" y="2990522"/>
                  </a:lnTo>
                  <a:lnTo>
                    <a:pt x="3757143" y="2990522"/>
                  </a:lnTo>
                  <a:lnTo>
                    <a:pt x="3757143" y="2990522"/>
                  </a:lnTo>
                  <a:cubicBezTo>
                    <a:pt x="3760439" y="2984310"/>
                    <a:pt x="3766525" y="2973787"/>
                    <a:pt x="3771976" y="2962504"/>
                  </a:cubicBezTo>
                  <a:cubicBezTo>
                    <a:pt x="3777428" y="2951221"/>
                    <a:pt x="3783132" y="2932077"/>
                    <a:pt x="3786049" y="2932838"/>
                  </a:cubicBezTo>
                  <a:lnTo>
                    <a:pt x="3789979" y="2934233"/>
                  </a:lnTo>
                  <a:lnTo>
                    <a:pt x="3785668" y="2932711"/>
                  </a:lnTo>
                  <a:cubicBezTo>
                    <a:pt x="3782752" y="2932711"/>
                    <a:pt x="3776541" y="2952489"/>
                    <a:pt x="3771596" y="2962377"/>
                  </a:cubicBezTo>
                  <a:cubicBezTo>
                    <a:pt x="3769187" y="2967448"/>
                    <a:pt x="3766272" y="2972773"/>
                    <a:pt x="3763736" y="2977717"/>
                  </a:cubicBezTo>
                  <a:lnTo>
                    <a:pt x="3757143" y="2990395"/>
                  </a:lnTo>
                  <a:lnTo>
                    <a:pt x="3755876" y="2988367"/>
                  </a:lnTo>
                  <a:lnTo>
                    <a:pt x="3744973" y="2969857"/>
                  </a:lnTo>
                  <a:lnTo>
                    <a:pt x="3729252" y="2942220"/>
                  </a:lnTo>
                  <a:lnTo>
                    <a:pt x="3707193" y="2961617"/>
                  </a:lnTo>
                  <a:lnTo>
                    <a:pt x="3707193" y="2961617"/>
                  </a:lnTo>
                  <a:lnTo>
                    <a:pt x="3707193" y="2961617"/>
                  </a:lnTo>
                  <a:lnTo>
                    <a:pt x="3706559" y="2962758"/>
                  </a:lnTo>
                  <a:lnTo>
                    <a:pt x="3706559" y="2964152"/>
                  </a:lnTo>
                  <a:lnTo>
                    <a:pt x="3686782" y="3001171"/>
                  </a:lnTo>
                  <a:cubicBezTo>
                    <a:pt x="3655721" y="2982915"/>
                    <a:pt x="3695783" y="2957560"/>
                    <a:pt x="3685133" y="2940698"/>
                  </a:cubicBezTo>
                  <a:lnTo>
                    <a:pt x="3741930" y="2900129"/>
                  </a:lnTo>
                  <a:lnTo>
                    <a:pt x="3723167" y="2882888"/>
                  </a:lnTo>
                  <a:cubicBezTo>
                    <a:pt x="3740789" y="2875408"/>
                    <a:pt x="3755749" y="2868055"/>
                    <a:pt x="3770835" y="2861843"/>
                  </a:cubicBezTo>
                  <a:cubicBezTo>
                    <a:pt x="3787684" y="2853488"/>
                    <a:pt x="3805255" y="2846655"/>
                    <a:pt x="3823322" y="2841431"/>
                  </a:cubicBezTo>
                  <a:cubicBezTo>
                    <a:pt x="3842237" y="2837146"/>
                    <a:pt x="3861735" y="2836081"/>
                    <a:pt x="3881005" y="2838262"/>
                  </a:cubicBezTo>
                  <a:close/>
                  <a:moveTo>
                    <a:pt x="1599132" y="2829768"/>
                  </a:moveTo>
                  <a:lnTo>
                    <a:pt x="1656943" y="3048459"/>
                  </a:lnTo>
                  <a:lnTo>
                    <a:pt x="1548040" y="3077872"/>
                  </a:lnTo>
                  <a:lnTo>
                    <a:pt x="1492005" y="2862349"/>
                  </a:lnTo>
                  <a:lnTo>
                    <a:pt x="1599132" y="2829261"/>
                  </a:lnTo>
                  <a:close/>
                  <a:moveTo>
                    <a:pt x="4805342" y="2782860"/>
                  </a:moveTo>
                  <a:cubicBezTo>
                    <a:pt x="4866956" y="2835092"/>
                    <a:pt x="4932120" y="2883521"/>
                    <a:pt x="4989296" y="2940698"/>
                  </a:cubicBezTo>
                  <a:cubicBezTo>
                    <a:pt x="5048210" y="2998268"/>
                    <a:pt x="5078168" y="3079241"/>
                    <a:pt x="5070941" y="3161292"/>
                  </a:cubicBezTo>
                  <a:cubicBezTo>
                    <a:pt x="5070155" y="3167225"/>
                    <a:pt x="5069065" y="3173107"/>
                    <a:pt x="5067645" y="3178914"/>
                  </a:cubicBezTo>
                  <a:cubicBezTo>
                    <a:pt x="5049452" y="3174400"/>
                    <a:pt x="5031805" y="3167897"/>
                    <a:pt x="5015033" y="3159517"/>
                  </a:cubicBezTo>
                  <a:cubicBezTo>
                    <a:pt x="4971040" y="3130104"/>
                    <a:pt x="4927176" y="3097903"/>
                    <a:pt x="4884578" y="3065194"/>
                  </a:cubicBezTo>
                  <a:cubicBezTo>
                    <a:pt x="4878543" y="3057702"/>
                    <a:pt x="4875716" y="3048130"/>
                    <a:pt x="4876718" y="3038571"/>
                  </a:cubicBezTo>
                  <a:cubicBezTo>
                    <a:pt x="4882461" y="2974434"/>
                    <a:pt x="4875387" y="2909790"/>
                    <a:pt x="4855926" y="2848404"/>
                  </a:cubicBezTo>
                  <a:cubicBezTo>
                    <a:pt x="4853391" y="2840924"/>
                    <a:pt x="4850095" y="2834459"/>
                    <a:pt x="4847178" y="2827486"/>
                  </a:cubicBezTo>
                  <a:lnTo>
                    <a:pt x="4837036" y="2830021"/>
                  </a:lnTo>
                  <a:cubicBezTo>
                    <a:pt x="4843883" y="2863110"/>
                    <a:pt x="4853644" y="2894424"/>
                    <a:pt x="4857448" y="2929035"/>
                  </a:cubicBezTo>
                  <a:cubicBezTo>
                    <a:pt x="4859717" y="2965674"/>
                    <a:pt x="4860060" y="3002401"/>
                    <a:pt x="4858462" y="3039078"/>
                  </a:cubicBezTo>
                  <a:cubicBezTo>
                    <a:pt x="4837176" y="3019225"/>
                    <a:pt x="4814419" y="3000994"/>
                    <a:pt x="4790382" y="2984563"/>
                  </a:cubicBezTo>
                  <a:cubicBezTo>
                    <a:pt x="4744109" y="2958067"/>
                    <a:pt x="4697581" y="2928781"/>
                    <a:pt x="4647503" y="2913061"/>
                  </a:cubicBezTo>
                  <a:cubicBezTo>
                    <a:pt x="4607569" y="2900383"/>
                    <a:pt x="4574733" y="2883775"/>
                    <a:pt x="4551152" y="2853729"/>
                  </a:cubicBezTo>
                  <a:cubicBezTo>
                    <a:pt x="4573998" y="2859751"/>
                    <a:pt x="4597147" y="2864530"/>
                    <a:pt x="4620500" y="2868055"/>
                  </a:cubicBezTo>
                  <a:cubicBezTo>
                    <a:pt x="4637995" y="2869830"/>
                    <a:pt x="4648265" y="2861208"/>
                    <a:pt x="4631530" y="2838389"/>
                  </a:cubicBezTo>
                  <a:cubicBezTo>
                    <a:pt x="4671464" y="2838389"/>
                    <a:pt x="4707597" y="2835853"/>
                    <a:pt x="4742207" y="2839276"/>
                  </a:cubicBezTo>
                  <a:cubicBezTo>
                    <a:pt x="4769464" y="2841938"/>
                    <a:pt x="4786579" y="2837755"/>
                    <a:pt x="4794059" y="2809610"/>
                  </a:cubicBezTo>
                  <a:cubicBezTo>
                    <a:pt x="4797114" y="2800292"/>
                    <a:pt x="4800879" y="2791215"/>
                    <a:pt x="4805342" y="2782480"/>
                  </a:cubicBezTo>
                  <a:close/>
                  <a:moveTo>
                    <a:pt x="2004314" y="2773478"/>
                  </a:moveTo>
                  <a:cubicBezTo>
                    <a:pt x="2006595" y="2808089"/>
                    <a:pt x="2008497" y="2838642"/>
                    <a:pt x="2011160" y="2875661"/>
                  </a:cubicBezTo>
                  <a:lnTo>
                    <a:pt x="1900609" y="2826472"/>
                  </a:lnTo>
                  <a:cubicBezTo>
                    <a:pt x="1948278" y="2837248"/>
                    <a:pt x="1968689" y="2795665"/>
                    <a:pt x="2004314" y="2773478"/>
                  </a:cubicBezTo>
                  <a:close/>
                  <a:moveTo>
                    <a:pt x="1470326" y="2768407"/>
                  </a:moveTo>
                  <a:cubicBezTo>
                    <a:pt x="1476982" y="2769041"/>
                    <a:pt x="1483055" y="2772439"/>
                    <a:pt x="1487060" y="2777789"/>
                  </a:cubicBezTo>
                  <a:cubicBezTo>
                    <a:pt x="1499738" y="2794016"/>
                    <a:pt x="1510007" y="2811132"/>
                    <a:pt x="1522305" y="2829388"/>
                  </a:cubicBezTo>
                  <a:cubicBezTo>
                    <a:pt x="1447506" y="2861589"/>
                    <a:pt x="1405542" y="2845235"/>
                    <a:pt x="1400852" y="2782099"/>
                  </a:cubicBezTo>
                  <a:cubicBezTo>
                    <a:pt x="1423798" y="2777409"/>
                    <a:pt x="1446745" y="2771957"/>
                    <a:pt x="1470326" y="2768407"/>
                  </a:cubicBezTo>
                  <a:close/>
                  <a:moveTo>
                    <a:pt x="3525267" y="2753701"/>
                  </a:moveTo>
                  <a:cubicBezTo>
                    <a:pt x="3555313" y="2838642"/>
                    <a:pt x="3627957" y="2850686"/>
                    <a:pt x="3703389" y="2854363"/>
                  </a:cubicBezTo>
                  <a:lnTo>
                    <a:pt x="3686782" y="2899369"/>
                  </a:lnTo>
                  <a:cubicBezTo>
                    <a:pt x="3660665" y="2901017"/>
                    <a:pt x="3677907" y="2874013"/>
                    <a:pt x="3663581" y="2862223"/>
                  </a:cubicBezTo>
                  <a:cubicBezTo>
                    <a:pt x="3595501" y="2858673"/>
                    <a:pt x="3538959" y="2833698"/>
                    <a:pt x="3524126" y="2753447"/>
                  </a:cubicBezTo>
                  <a:close/>
                  <a:moveTo>
                    <a:pt x="4740179" y="2729613"/>
                  </a:moveTo>
                  <a:cubicBezTo>
                    <a:pt x="4749763" y="2728105"/>
                    <a:pt x="4759588" y="2729702"/>
                    <a:pt x="4768196" y="2734177"/>
                  </a:cubicBezTo>
                  <a:cubicBezTo>
                    <a:pt x="4780874" y="2742798"/>
                    <a:pt x="4784804" y="2770689"/>
                    <a:pt x="4783029" y="2789199"/>
                  </a:cubicBezTo>
                  <a:cubicBezTo>
                    <a:pt x="4781001" y="2812780"/>
                    <a:pt x="4765914" y="2826345"/>
                    <a:pt x="4736628" y="2821274"/>
                  </a:cubicBezTo>
                  <a:cubicBezTo>
                    <a:pt x="4707166" y="2817889"/>
                    <a:pt x="4677537" y="2816240"/>
                    <a:pt x="4647884" y="2816329"/>
                  </a:cubicBezTo>
                  <a:cubicBezTo>
                    <a:pt x="4668168" y="2790974"/>
                    <a:pt x="4685917" y="2761181"/>
                    <a:pt x="4711273" y="2739375"/>
                  </a:cubicBezTo>
                  <a:cubicBezTo>
                    <a:pt x="4719526" y="2733594"/>
                    <a:pt x="4729225" y="2730209"/>
                    <a:pt x="4739291" y="2729613"/>
                  </a:cubicBezTo>
                  <a:close/>
                  <a:moveTo>
                    <a:pt x="1485793" y="2728219"/>
                  </a:moveTo>
                  <a:lnTo>
                    <a:pt x="1634249" y="2792368"/>
                  </a:lnTo>
                  <a:cubicBezTo>
                    <a:pt x="1545505" y="2840417"/>
                    <a:pt x="1533588" y="2824443"/>
                    <a:pt x="1485793" y="2728219"/>
                  </a:cubicBezTo>
                  <a:close/>
                  <a:moveTo>
                    <a:pt x="4327770" y="2721880"/>
                  </a:moveTo>
                  <a:cubicBezTo>
                    <a:pt x="4329811" y="2728396"/>
                    <a:pt x="4329406" y="2735420"/>
                    <a:pt x="4326629" y="2741657"/>
                  </a:cubicBezTo>
                  <a:cubicBezTo>
                    <a:pt x="4325361" y="2745663"/>
                    <a:pt x="4323624" y="2749492"/>
                    <a:pt x="4321431" y="2753067"/>
                  </a:cubicBezTo>
                  <a:cubicBezTo>
                    <a:pt x="4319453" y="2756731"/>
                    <a:pt x="4316931" y="2760065"/>
                    <a:pt x="4313951" y="2762956"/>
                  </a:cubicBezTo>
                  <a:cubicBezTo>
                    <a:pt x="4310084" y="2766480"/>
                    <a:pt x="4305368" y="2768927"/>
                    <a:pt x="4300260" y="2770055"/>
                  </a:cubicBezTo>
                  <a:lnTo>
                    <a:pt x="4291258" y="2769422"/>
                  </a:lnTo>
                  <a:lnTo>
                    <a:pt x="4286948" y="2769422"/>
                  </a:lnTo>
                  <a:cubicBezTo>
                    <a:pt x="4277655" y="2765517"/>
                    <a:pt x="4269655" y="2759051"/>
                    <a:pt x="4263874" y="2750785"/>
                  </a:cubicBezTo>
                  <a:cubicBezTo>
                    <a:pt x="4269617" y="2759076"/>
                    <a:pt x="4277629" y="2765555"/>
                    <a:pt x="4286948" y="2769422"/>
                  </a:cubicBezTo>
                  <a:lnTo>
                    <a:pt x="4291258" y="2769422"/>
                  </a:lnTo>
                  <a:lnTo>
                    <a:pt x="4300260" y="2770182"/>
                  </a:lnTo>
                  <a:cubicBezTo>
                    <a:pt x="4305368" y="2769054"/>
                    <a:pt x="4310084" y="2766607"/>
                    <a:pt x="4313951" y="2763083"/>
                  </a:cubicBezTo>
                  <a:cubicBezTo>
                    <a:pt x="4316804" y="2760167"/>
                    <a:pt x="4319301" y="2756934"/>
                    <a:pt x="4321431" y="2753447"/>
                  </a:cubicBezTo>
                  <a:cubicBezTo>
                    <a:pt x="4323523" y="2749771"/>
                    <a:pt x="4325260" y="2745917"/>
                    <a:pt x="4326629" y="2741911"/>
                  </a:cubicBezTo>
                  <a:lnTo>
                    <a:pt x="4327770" y="2721880"/>
                  </a:lnTo>
                  <a:close/>
                  <a:moveTo>
                    <a:pt x="4269579" y="2716302"/>
                  </a:moveTo>
                  <a:cubicBezTo>
                    <a:pt x="4268438" y="2719889"/>
                    <a:pt x="4268438" y="2723744"/>
                    <a:pt x="4269579" y="2727331"/>
                  </a:cubicBezTo>
                  <a:lnTo>
                    <a:pt x="4269579" y="2716302"/>
                  </a:lnTo>
                  <a:close/>
                  <a:moveTo>
                    <a:pt x="4308880" y="2714780"/>
                  </a:moveTo>
                  <a:lnTo>
                    <a:pt x="4310021" y="2716428"/>
                  </a:lnTo>
                  <a:lnTo>
                    <a:pt x="4310021" y="2717569"/>
                  </a:lnTo>
                  <a:lnTo>
                    <a:pt x="4310021" y="2745841"/>
                  </a:lnTo>
                  <a:lnTo>
                    <a:pt x="4310021" y="2745841"/>
                  </a:lnTo>
                  <a:lnTo>
                    <a:pt x="4309260" y="2717569"/>
                  </a:lnTo>
                  <a:lnTo>
                    <a:pt x="4309260" y="2716302"/>
                  </a:lnTo>
                  <a:lnTo>
                    <a:pt x="4308120" y="2714780"/>
                  </a:lnTo>
                  <a:close/>
                  <a:moveTo>
                    <a:pt x="4271608" y="2709709"/>
                  </a:moveTo>
                  <a:cubicBezTo>
                    <a:pt x="4270847" y="2711991"/>
                    <a:pt x="4270213" y="2714147"/>
                    <a:pt x="4269706" y="2716302"/>
                  </a:cubicBezTo>
                  <a:cubicBezTo>
                    <a:pt x="4270339" y="2714147"/>
                    <a:pt x="4270974" y="2711991"/>
                    <a:pt x="4271735" y="2709709"/>
                  </a:cubicBezTo>
                  <a:close/>
                  <a:moveTo>
                    <a:pt x="4574987" y="2709075"/>
                  </a:moveTo>
                  <a:lnTo>
                    <a:pt x="4693651" y="2736713"/>
                  </a:lnTo>
                  <a:lnTo>
                    <a:pt x="4617584" y="2822922"/>
                  </a:lnTo>
                  <a:cubicBezTo>
                    <a:pt x="4601610" y="2780324"/>
                    <a:pt x="4587918" y="2744573"/>
                    <a:pt x="4574606" y="2708822"/>
                  </a:cubicBezTo>
                  <a:close/>
                  <a:moveTo>
                    <a:pt x="1440026" y="2707808"/>
                  </a:moveTo>
                  <a:cubicBezTo>
                    <a:pt x="1451056" y="2708822"/>
                    <a:pt x="1459804" y="2729360"/>
                    <a:pt x="1474636" y="2747109"/>
                  </a:cubicBezTo>
                  <a:cubicBezTo>
                    <a:pt x="1446289" y="2753055"/>
                    <a:pt x="1417573" y="2757086"/>
                    <a:pt x="1388681" y="2759153"/>
                  </a:cubicBezTo>
                  <a:cubicBezTo>
                    <a:pt x="1356606" y="2759153"/>
                    <a:pt x="1347986" y="2746475"/>
                    <a:pt x="1352296" y="2713132"/>
                  </a:cubicBezTo>
                  <a:cubicBezTo>
                    <a:pt x="1381341" y="2708910"/>
                    <a:pt x="1410690" y="2707123"/>
                    <a:pt x="1440026" y="2707808"/>
                  </a:cubicBezTo>
                  <a:close/>
                  <a:moveTo>
                    <a:pt x="3432212" y="2693228"/>
                  </a:moveTo>
                  <a:lnTo>
                    <a:pt x="3434114" y="2693228"/>
                  </a:lnTo>
                  <a:cubicBezTo>
                    <a:pt x="3466823" y="2694902"/>
                    <a:pt x="3492875" y="2721221"/>
                    <a:pt x="3494206" y="2753955"/>
                  </a:cubicBezTo>
                  <a:cubicBezTo>
                    <a:pt x="3493230" y="2786866"/>
                    <a:pt x="3465757" y="2812741"/>
                    <a:pt x="3432845" y="2811765"/>
                  </a:cubicBezTo>
                  <a:cubicBezTo>
                    <a:pt x="3399935" y="2810789"/>
                    <a:pt x="3374059" y="2783316"/>
                    <a:pt x="3375035" y="2750405"/>
                  </a:cubicBezTo>
                  <a:lnTo>
                    <a:pt x="3375035" y="2750405"/>
                  </a:lnTo>
                  <a:cubicBezTo>
                    <a:pt x="3375035" y="2718901"/>
                    <a:pt x="3400581" y="2693355"/>
                    <a:pt x="3432085" y="2693355"/>
                  </a:cubicBezTo>
                  <a:cubicBezTo>
                    <a:pt x="3432123" y="2693355"/>
                    <a:pt x="3432174" y="2693355"/>
                    <a:pt x="3432212" y="2693355"/>
                  </a:cubicBezTo>
                  <a:close/>
                  <a:moveTo>
                    <a:pt x="4334743" y="2676367"/>
                  </a:moveTo>
                  <a:lnTo>
                    <a:pt x="4344885" y="2688030"/>
                  </a:lnTo>
                  <a:lnTo>
                    <a:pt x="4370240" y="2706033"/>
                  </a:lnTo>
                  <a:lnTo>
                    <a:pt x="4344885" y="2688030"/>
                  </a:lnTo>
                  <a:lnTo>
                    <a:pt x="4334616" y="2676367"/>
                  </a:lnTo>
                  <a:close/>
                  <a:moveTo>
                    <a:pt x="4863660" y="2661534"/>
                  </a:moveTo>
                  <a:lnTo>
                    <a:pt x="4847559" y="2682071"/>
                  </a:lnTo>
                  <a:cubicBezTo>
                    <a:pt x="4838164" y="2689019"/>
                    <a:pt x="4827401" y="2693900"/>
                    <a:pt x="4815991" y="2696397"/>
                  </a:cubicBezTo>
                  <a:lnTo>
                    <a:pt x="4780747" y="2705652"/>
                  </a:lnTo>
                  <a:lnTo>
                    <a:pt x="4775803" y="2696524"/>
                  </a:lnTo>
                  <a:lnTo>
                    <a:pt x="4780747" y="2705652"/>
                  </a:lnTo>
                  <a:lnTo>
                    <a:pt x="4780747" y="2705652"/>
                  </a:lnTo>
                  <a:lnTo>
                    <a:pt x="4780747" y="2705652"/>
                  </a:lnTo>
                  <a:cubicBezTo>
                    <a:pt x="4803060" y="2698172"/>
                    <a:pt x="4830064" y="2696271"/>
                    <a:pt x="4847432" y="2682452"/>
                  </a:cubicBezTo>
                  <a:lnTo>
                    <a:pt x="4847432" y="2682452"/>
                  </a:lnTo>
                  <a:cubicBezTo>
                    <a:pt x="4854658" y="2676874"/>
                    <a:pt x="4860148" y="2669356"/>
                    <a:pt x="4863279" y="2660773"/>
                  </a:cubicBezTo>
                  <a:close/>
                  <a:moveTo>
                    <a:pt x="4257915" y="2657603"/>
                  </a:moveTo>
                  <a:cubicBezTo>
                    <a:pt x="4263874" y="2665083"/>
                    <a:pt x="4269833" y="2672690"/>
                    <a:pt x="4276045" y="2679283"/>
                  </a:cubicBezTo>
                  <a:cubicBezTo>
                    <a:pt x="4282257" y="2685875"/>
                    <a:pt x="4288722" y="2691960"/>
                    <a:pt x="4295442" y="2698680"/>
                  </a:cubicBezTo>
                  <a:cubicBezTo>
                    <a:pt x="4289103" y="2692214"/>
                    <a:pt x="4282764" y="2686002"/>
                    <a:pt x="4276045" y="2679156"/>
                  </a:cubicBezTo>
                  <a:lnTo>
                    <a:pt x="4258042" y="2657603"/>
                  </a:lnTo>
                  <a:close/>
                  <a:moveTo>
                    <a:pt x="4267804" y="2652405"/>
                  </a:moveTo>
                  <a:lnTo>
                    <a:pt x="4325868" y="2720359"/>
                  </a:lnTo>
                  <a:lnTo>
                    <a:pt x="4298358" y="2685622"/>
                  </a:lnTo>
                  <a:lnTo>
                    <a:pt x="4267804" y="2652405"/>
                  </a:lnTo>
                  <a:close/>
                  <a:moveTo>
                    <a:pt x="3261822" y="2647208"/>
                  </a:moveTo>
                  <a:lnTo>
                    <a:pt x="3257892" y="2649997"/>
                  </a:lnTo>
                  <a:lnTo>
                    <a:pt x="3253328" y="2653166"/>
                  </a:lnTo>
                  <a:lnTo>
                    <a:pt x="3214154" y="2680550"/>
                  </a:lnTo>
                  <a:lnTo>
                    <a:pt x="3214154" y="2680550"/>
                  </a:lnTo>
                  <a:lnTo>
                    <a:pt x="3253328" y="2652913"/>
                  </a:lnTo>
                  <a:lnTo>
                    <a:pt x="3261822" y="2646954"/>
                  </a:lnTo>
                  <a:close/>
                  <a:moveTo>
                    <a:pt x="2492789" y="2647208"/>
                  </a:moveTo>
                  <a:lnTo>
                    <a:pt x="2452600" y="2657350"/>
                  </a:lnTo>
                  <a:lnTo>
                    <a:pt x="2451459" y="2657350"/>
                  </a:lnTo>
                  <a:lnTo>
                    <a:pt x="2436499" y="2748503"/>
                  </a:lnTo>
                  <a:lnTo>
                    <a:pt x="2452220" y="2657350"/>
                  </a:lnTo>
                  <a:lnTo>
                    <a:pt x="2492281" y="2647081"/>
                  </a:lnTo>
                  <a:close/>
                  <a:moveTo>
                    <a:pt x="1343675" y="2642517"/>
                  </a:moveTo>
                  <a:cubicBezTo>
                    <a:pt x="1374355" y="2648095"/>
                    <a:pt x="1398950" y="2669774"/>
                    <a:pt x="1427095" y="2684354"/>
                  </a:cubicBezTo>
                  <a:cubicBezTo>
                    <a:pt x="1354958" y="2699821"/>
                    <a:pt x="1328081" y="2690439"/>
                    <a:pt x="1310713" y="2643277"/>
                  </a:cubicBezTo>
                  <a:cubicBezTo>
                    <a:pt x="1321540" y="2640869"/>
                    <a:pt x="1332747" y="2640615"/>
                    <a:pt x="1343675" y="2642517"/>
                  </a:cubicBezTo>
                  <a:close/>
                  <a:moveTo>
                    <a:pt x="4332461" y="2640615"/>
                  </a:moveTo>
                  <a:lnTo>
                    <a:pt x="4332461" y="2640615"/>
                  </a:lnTo>
                  <a:lnTo>
                    <a:pt x="4332461" y="2640615"/>
                  </a:lnTo>
                  <a:lnTo>
                    <a:pt x="4374297" y="2709202"/>
                  </a:lnTo>
                  <a:lnTo>
                    <a:pt x="4332461" y="2640615"/>
                  </a:lnTo>
                  <a:lnTo>
                    <a:pt x="4332461" y="2640615"/>
                  </a:lnTo>
                  <a:close/>
                  <a:moveTo>
                    <a:pt x="4686298" y="2613105"/>
                  </a:moveTo>
                  <a:lnTo>
                    <a:pt x="4680973" y="2626923"/>
                  </a:lnTo>
                  <a:lnTo>
                    <a:pt x="4652068" y="2704258"/>
                  </a:lnTo>
                  <a:cubicBezTo>
                    <a:pt x="4664746" y="2671802"/>
                    <a:pt x="4675395" y="2641883"/>
                    <a:pt x="4686298" y="2613105"/>
                  </a:cubicBezTo>
                  <a:close/>
                  <a:moveTo>
                    <a:pt x="4378481" y="2598145"/>
                  </a:moveTo>
                  <a:cubicBezTo>
                    <a:pt x="4436673" y="2629459"/>
                    <a:pt x="4488778" y="2657477"/>
                    <a:pt x="4540504" y="2685622"/>
                  </a:cubicBezTo>
                  <a:cubicBezTo>
                    <a:pt x="4546094" y="2688930"/>
                    <a:pt x="4550519" y="2693887"/>
                    <a:pt x="4553181" y="2699821"/>
                  </a:cubicBezTo>
                  <a:cubicBezTo>
                    <a:pt x="4573465" y="2750532"/>
                    <a:pt x="4593243" y="2801243"/>
                    <a:pt x="4614288" y="2854109"/>
                  </a:cubicBezTo>
                  <a:cubicBezTo>
                    <a:pt x="4568014" y="2845742"/>
                    <a:pt x="4531882" y="2820133"/>
                    <a:pt x="4495624" y="2794777"/>
                  </a:cubicBezTo>
                  <a:cubicBezTo>
                    <a:pt x="4492581" y="2792622"/>
                    <a:pt x="4491694" y="2786790"/>
                    <a:pt x="4490172" y="2782099"/>
                  </a:cubicBezTo>
                  <a:cubicBezTo>
                    <a:pt x="4470383" y="2722932"/>
                    <a:pt x="4438232" y="2668646"/>
                    <a:pt x="4395850" y="2622866"/>
                  </a:cubicBezTo>
                  <a:cubicBezTo>
                    <a:pt x="4389574" y="2614816"/>
                    <a:pt x="4383857" y="2606347"/>
                    <a:pt x="4378735" y="2597511"/>
                  </a:cubicBezTo>
                  <a:close/>
                  <a:moveTo>
                    <a:pt x="4897383" y="2591425"/>
                  </a:moveTo>
                  <a:lnTo>
                    <a:pt x="4874690" y="2636558"/>
                  </a:lnTo>
                  <a:lnTo>
                    <a:pt x="4849334" y="2602202"/>
                  </a:lnTo>
                  <a:lnTo>
                    <a:pt x="4843756" y="2594468"/>
                  </a:lnTo>
                  <a:lnTo>
                    <a:pt x="4843756" y="2594468"/>
                  </a:lnTo>
                  <a:lnTo>
                    <a:pt x="4834121" y="2599666"/>
                  </a:lnTo>
                  <a:lnTo>
                    <a:pt x="4843756" y="2594595"/>
                  </a:lnTo>
                  <a:lnTo>
                    <a:pt x="4849334" y="2602202"/>
                  </a:lnTo>
                  <a:lnTo>
                    <a:pt x="4874690" y="2636812"/>
                  </a:lnTo>
                  <a:lnTo>
                    <a:pt x="4897256" y="2591425"/>
                  </a:lnTo>
                  <a:close/>
                  <a:moveTo>
                    <a:pt x="1389441" y="2583692"/>
                  </a:moveTo>
                  <a:lnTo>
                    <a:pt x="1471340" y="2606259"/>
                  </a:lnTo>
                  <a:cubicBezTo>
                    <a:pt x="1460690" y="2616401"/>
                    <a:pt x="1450548" y="2639982"/>
                    <a:pt x="1425700" y="2631614"/>
                  </a:cubicBezTo>
                  <a:cubicBezTo>
                    <a:pt x="1392865" y="2620458"/>
                    <a:pt x="1381581" y="2600173"/>
                    <a:pt x="1389441" y="2583185"/>
                  </a:cubicBezTo>
                  <a:close/>
                  <a:moveTo>
                    <a:pt x="4394075" y="2581156"/>
                  </a:moveTo>
                  <a:lnTo>
                    <a:pt x="4394075" y="2581156"/>
                  </a:lnTo>
                  <a:lnTo>
                    <a:pt x="4395343" y="2581917"/>
                  </a:lnTo>
                  <a:lnTo>
                    <a:pt x="4393822" y="2581156"/>
                  </a:lnTo>
                  <a:close/>
                  <a:moveTo>
                    <a:pt x="3482796" y="2577607"/>
                  </a:moveTo>
                  <a:cubicBezTo>
                    <a:pt x="3485471" y="2580713"/>
                    <a:pt x="3487651" y="2584225"/>
                    <a:pt x="3489262" y="2588003"/>
                  </a:cubicBezTo>
                  <a:cubicBezTo>
                    <a:pt x="3497122" y="2625148"/>
                    <a:pt x="3504982" y="2661660"/>
                    <a:pt x="3512842" y="2698553"/>
                  </a:cubicBezTo>
                  <a:lnTo>
                    <a:pt x="3503588" y="2700708"/>
                  </a:lnTo>
                  <a:lnTo>
                    <a:pt x="3476077" y="2580269"/>
                  </a:lnTo>
                  <a:lnTo>
                    <a:pt x="3482796" y="2577607"/>
                  </a:lnTo>
                  <a:close/>
                  <a:moveTo>
                    <a:pt x="1385384" y="2572409"/>
                  </a:moveTo>
                  <a:cubicBezTo>
                    <a:pt x="1371693" y="2585087"/>
                    <a:pt x="1363198" y="2599159"/>
                    <a:pt x="1353437" y="2599793"/>
                  </a:cubicBezTo>
                  <a:cubicBezTo>
                    <a:pt x="1343675" y="2600427"/>
                    <a:pt x="1334420" y="2586481"/>
                    <a:pt x="1321362" y="2576212"/>
                  </a:cubicBezTo>
                  <a:close/>
                  <a:moveTo>
                    <a:pt x="1810217" y="2568225"/>
                  </a:moveTo>
                  <a:cubicBezTo>
                    <a:pt x="1822895" y="2572282"/>
                    <a:pt x="1830629" y="2591045"/>
                    <a:pt x="1852941" y="2627937"/>
                  </a:cubicBezTo>
                  <a:cubicBezTo>
                    <a:pt x="1868079" y="2656678"/>
                    <a:pt x="1879374" y="2687282"/>
                    <a:pt x="1886537" y="2718964"/>
                  </a:cubicBezTo>
                  <a:cubicBezTo>
                    <a:pt x="1886930" y="2728688"/>
                    <a:pt x="1882100" y="2737879"/>
                    <a:pt x="1873860" y="2743052"/>
                  </a:cubicBezTo>
                  <a:cubicBezTo>
                    <a:pt x="1843053" y="2755730"/>
                    <a:pt x="1811231" y="2764477"/>
                    <a:pt x="1777509" y="2775380"/>
                  </a:cubicBezTo>
                  <a:cubicBezTo>
                    <a:pt x="1774592" y="2760547"/>
                    <a:pt x="1772691" y="2750025"/>
                    <a:pt x="1770662" y="2740389"/>
                  </a:cubicBezTo>
                  <a:lnTo>
                    <a:pt x="1764450" y="2740389"/>
                  </a:lnTo>
                  <a:lnTo>
                    <a:pt x="1754308" y="2778423"/>
                  </a:lnTo>
                  <a:cubicBezTo>
                    <a:pt x="1645406" y="2746982"/>
                    <a:pt x="1536123" y="2722894"/>
                    <a:pt x="1454225" y="2646194"/>
                  </a:cubicBezTo>
                  <a:lnTo>
                    <a:pt x="1495428" y="2601821"/>
                  </a:lnTo>
                  <a:cubicBezTo>
                    <a:pt x="1524840" y="2629459"/>
                    <a:pt x="1547407" y="2606132"/>
                    <a:pt x="1571495" y="2586862"/>
                  </a:cubicBezTo>
                  <a:cubicBezTo>
                    <a:pt x="1582195" y="2579711"/>
                    <a:pt x="1594758" y="2575832"/>
                    <a:pt x="1607626" y="2575705"/>
                  </a:cubicBezTo>
                  <a:cubicBezTo>
                    <a:pt x="1621470" y="2576200"/>
                    <a:pt x="1635200" y="2578507"/>
                    <a:pt x="1648448" y="2582551"/>
                  </a:cubicBezTo>
                  <a:cubicBezTo>
                    <a:pt x="1694089" y="2592440"/>
                    <a:pt x="1735798" y="2607907"/>
                    <a:pt x="1752279" y="2658618"/>
                  </a:cubicBezTo>
                  <a:cubicBezTo>
                    <a:pt x="1754663" y="2663663"/>
                    <a:pt x="1757972" y="2668228"/>
                    <a:pt x="1762041" y="2672056"/>
                  </a:cubicBezTo>
                  <a:cubicBezTo>
                    <a:pt x="1762802" y="2673070"/>
                    <a:pt x="1765211" y="2672690"/>
                    <a:pt x="1774719" y="2674085"/>
                  </a:cubicBezTo>
                  <a:lnTo>
                    <a:pt x="1733897" y="2600553"/>
                  </a:lnTo>
                  <a:cubicBezTo>
                    <a:pt x="1734658" y="2599286"/>
                    <a:pt x="1735291" y="2597131"/>
                    <a:pt x="1736686" y="2596370"/>
                  </a:cubicBezTo>
                  <a:cubicBezTo>
                    <a:pt x="1778649" y="2574564"/>
                    <a:pt x="1796145" y="2564041"/>
                    <a:pt x="1808696" y="2568098"/>
                  </a:cubicBezTo>
                  <a:close/>
                  <a:moveTo>
                    <a:pt x="4201626" y="2568225"/>
                  </a:moveTo>
                  <a:cubicBezTo>
                    <a:pt x="4247520" y="2568986"/>
                    <a:pt x="4293921" y="2578875"/>
                    <a:pt x="4315726" y="2598525"/>
                  </a:cubicBezTo>
                  <a:lnTo>
                    <a:pt x="4315726" y="2598525"/>
                  </a:lnTo>
                  <a:cubicBezTo>
                    <a:pt x="4293921" y="2579001"/>
                    <a:pt x="4247267" y="2568986"/>
                    <a:pt x="4201626" y="2568606"/>
                  </a:cubicBezTo>
                  <a:close/>
                  <a:moveTo>
                    <a:pt x="2443345" y="2567338"/>
                  </a:moveTo>
                  <a:lnTo>
                    <a:pt x="2443345" y="2567338"/>
                  </a:lnTo>
                  <a:cubicBezTo>
                    <a:pt x="2448290" y="2586354"/>
                    <a:pt x="2452980" y="2605371"/>
                    <a:pt x="2457798" y="2624134"/>
                  </a:cubicBezTo>
                  <a:lnTo>
                    <a:pt x="2469081" y="2621091"/>
                  </a:lnTo>
                  <a:lnTo>
                    <a:pt x="2457798" y="2623500"/>
                  </a:lnTo>
                  <a:lnTo>
                    <a:pt x="2443345" y="2566831"/>
                  </a:lnTo>
                  <a:close/>
                  <a:moveTo>
                    <a:pt x="3333706" y="2566577"/>
                  </a:moveTo>
                  <a:lnTo>
                    <a:pt x="3336748" y="2577987"/>
                  </a:lnTo>
                  <a:lnTo>
                    <a:pt x="3330029" y="2601441"/>
                  </a:lnTo>
                  <a:lnTo>
                    <a:pt x="3304673" y="2620331"/>
                  </a:lnTo>
                  <a:lnTo>
                    <a:pt x="3304673" y="2620331"/>
                  </a:lnTo>
                  <a:lnTo>
                    <a:pt x="3296813" y="2624768"/>
                  </a:lnTo>
                  <a:lnTo>
                    <a:pt x="3304673" y="2620585"/>
                  </a:lnTo>
                  <a:lnTo>
                    <a:pt x="3304673" y="2620585"/>
                  </a:lnTo>
                  <a:lnTo>
                    <a:pt x="3304673" y="2620585"/>
                  </a:lnTo>
                  <a:cubicBezTo>
                    <a:pt x="3314233" y="2615868"/>
                    <a:pt x="3322828" y="2609415"/>
                    <a:pt x="3330029" y="2601568"/>
                  </a:cubicBezTo>
                  <a:lnTo>
                    <a:pt x="3330029" y="2601568"/>
                  </a:lnTo>
                  <a:lnTo>
                    <a:pt x="3330029" y="2601568"/>
                  </a:lnTo>
                  <a:cubicBezTo>
                    <a:pt x="3335392" y="2595153"/>
                    <a:pt x="3337788" y="2586773"/>
                    <a:pt x="3336621" y="2578494"/>
                  </a:cubicBezTo>
                  <a:close/>
                  <a:moveTo>
                    <a:pt x="4722049" y="2565563"/>
                  </a:moveTo>
                  <a:lnTo>
                    <a:pt x="4685663" y="2663309"/>
                  </a:lnTo>
                  <a:lnTo>
                    <a:pt x="4722049" y="2565690"/>
                  </a:lnTo>
                  <a:close/>
                  <a:moveTo>
                    <a:pt x="1551337" y="2561126"/>
                  </a:moveTo>
                  <a:cubicBezTo>
                    <a:pt x="1559616" y="2561151"/>
                    <a:pt x="1567704" y="2563661"/>
                    <a:pt x="1574537" y="2568352"/>
                  </a:cubicBezTo>
                  <a:cubicBezTo>
                    <a:pt x="1554633" y="2583185"/>
                    <a:pt x="1541702" y="2607780"/>
                    <a:pt x="1505570" y="2595356"/>
                  </a:cubicBezTo>
                  <a:cubicBezTo>
                    <a:pt x="1523699" y="2584960"/>
                    <a:pt x="1532320" y="2562140"/>
                    <a:pt x="1551337" y="2561379"/>
                  </a:cubicBezTo>
                  <a:close/>
                  <a:moveTo>
                    <a:pt x="1277877" y="2557069"/>
                  </a:moveTo>
                  <a:lnTo>
                    <a:pt x="1328588" y="2589777"/>
                  </a:lnTo>
                  <a:cubicBezTo>
                    <a:pt x="1287132" y="2603850"/>
                    <a:pt x="1277877" y="2596623"/>
                    <a:pt x="1277877" y="2557069"/>
                  </a:cubicBezTo>
                  <a:close/>
                  <a:moveTo>
                    <a:pt x="4677676" y="2554026"/>
                  </a:moveTo>
                  <a:lnTo>
                    <a:pt x="4640658" y="2650758"/>
                  </a:lnTo>
                  <a:lnTo>
                    <a:pt x="4625191" y="2657730"/>
                  </a:lnTo>
                  <a:lnTo>
                    <a:pt x="4622148" y="2658998"/>
                  </a:lnTo>
                  <a:lnTo>
                    <a:pt x="4603385" y="2651265"/>
                  </a:lnTo>
                  <a:lnTo>
                    <a:pt x="4622022" y="2658998"/>
                  </a:lnTo>
                  <a:lnTo>
                    <a:pt x="4622022" y="2658998"/>
                  </a:lnTo>
                  <a:lnTo>
                    <a:pt x="4625064" y="2657730"/>
                  </a:lnTo>
                  <a:lnTo>
                    <a:pt x="4640404" y="2651011"/>
                  </a:lnTo>
                  <a:lnTo>
                    <a:pt x="4640404" y="2651011"/>
                  </a:lnTo>
                  <a:lnTo>
                    <a:pt x="4640404" y="2651011"/>
                  </a:lnTo>
                  <a:lnTo>
                    <a:pt x="4677170" y="2554407"/>
                  </a:lnTo>
                  <a:close/>
                  <a:moveTo>
                    <a:pt x="4729402" y="2549209"/>
                  </a:moveTo>
                  <a:cubicBezTo>
                    <a:pt x="4723063" y="2547814"/>
                    <a:pt x="4710385" y="2550857"/>
                    <a:pt x="4708991" y="2555294"/>
                  </a:cubicBezTo>
                  <a:cubicBezTo>
                    <a:pt x="4709752" y="2553139"/>
                    <a:pt x="4713555" y="2551237"/>
                    <a:pt x="4717612" y="2550096"/>
                  </a:cubicBezTo>
                  <a:close/>
                  <a:moveTo>
                    <a:pt x="1497837" y="2547814"/>
                  </a:moveTo>
                  <a:lnTo>
                    <a:pt x="1497837" y="2547814"/>
                  </a:lnTo>
                  <a:lnTo>
                    <a:pt x="1529658" y="2561379"/>
                  </a:lnTo>
                  <a:lnTo>
                    <a:pt x="1484272" y="2591933"/>
                  </a:lnTo>
                  <a:lnTo>
                    <a:pt x="1479454" y="2582297"/>
                  </a:lnTo>
                  <a:lnTo>
                    <a:pt x="1497837" y="2547560"/>
                  </a:lnTo>
                  <a:close/>
                  <a:moveTo>
                    <a:pt x="1442561" y="2531713"/>
                  </a:moveTo>
                  <a:lnTo>
                    <a:pt x="1483130" y="2548321"/>
                  </a:lnTo>
                  <a:cubicBezTo>
                    <a:pt x="1476170" y="2561087"/>
                    <a:pt x="1468284" y="2573334"/>
                    <a:pt x="1459550" y="2584960"/>
                  </a:cubicBezTo>
                  <a:cubicBezTo>
                    <a:pt x="1454314" y="2589664"/>
                    <a:pt x="1447011" y="2591299"/>
                    <a:pt x="1440279" y="2589270"/>
                  </a:cubicBezTo>
                  <a:cubicBezTo>
                    <a:pt x="1436096" y="2587115"/>
                    <a:pt x="1433814" y="2576593"/>
                    <a:pt x="1434574" y="2570507"/>
                  </a:cubicBezTo>
                  <a:cubicBezTo>
                    <a:pt x="1436540" y="2557436"/>
                    <a:pt x="1439202" y="2544492"/>
                    <a:pt x="1442561" y="2531713"/>
                  </a:cubicBezTo>
                  <a:close/>
                  <a:moveTo>
                    <a:pt x="4622402" y="2531713"/>
                  </a:moveTo>
                  <a:lnTo>
                    <a:pt x="4698468" y="2545279"/>
                  </a:lnTo>
                  <a:lnTo>
                    <a:pt x="4685790" y="2580396"/>
                  </a:lnTo>
                  <a:lnTo>
                    <a:pt x="4698468" y="2545279"/>
                  </a:lnTo>
                  <a:cubicBezTo>
                    <a:pt x="4673937" y="2536975"/>
                    <a:pt x="4648289" y="2532410"/>
                    <a:pt x="4622402" y="2531713"/>
                  </a:cubicBezTo>
                  <a:close/>
                  <a:moveTo>
                    <a:pt x="1228814" y="2528037"/>
                  </a:moveTo>
                  <a:cubicBezTo>
                    <a:pt x="1236928" y="2550223"/>
                    <a:pt x="1273313" y="2542870"/>
                    <a:pt x="1261650" y="2574437"/>
                  </a:cubicBezTo>
                  <a:cubicBezTo>
                    <a:pt x="1234012" y="2575071"/>
                    <a:pt x="1228814" y="2568352"/>
                    <a:pt x="1228814" y="2528037"/>
                  </a:cubicBezTo>
                  <a:close/>
                  <a:moveTo>
                    <a:pt x="4517937" y="2510288"/>
                  </a:moveTo>
                  <a:cubicBezTo>
                    <a:pt x="4525949" y="2519517"/>
                    <a:pt x="4537207" y="2525286"/>
                    <a:pt x="4549377" y="2526388"/>
                  </a:cubicBezTo>
                  <a:cubicBezTo>
                    <a:pt x="4537309" y="2525197"/>
                    <a:pt x="4526152" y="2519441"/>
                    <a:pt x="4518191" y="2510288"/>
                  </a:cubicBezTo>
                  <a:close/>
                  <a:moveTo>
                    <a:pt x="1407697" y="2508386"/>
                  </a:moveTo>
                  <a:lnTo>
                    <a:pt x="1431659" y="2521064"/>
                  </a:lnTo>
                  <a:cubicBezTo>
                    <a:pt x="1427855" y="2539193"/>
                    <a:pt x="1424305" y="2556181"/>
                    <a:pt x="1421263" y="2572916"/>
                  </a:cubicBezTo>
                  <a:cubicBezTo>
                    <a:pt x="1395020" y="2567591"/>
                    <a:pt x="1392738" y="2554787"/>
                    <a:pt x="1407697" y="2508259"/>
                  </a:cubicBezTo>
                  <a:close/>
                  <a:moveTo>
                    <a:pt x="4948981" y="2492666"/>
                  </a:moveTo>
                  <a:lnTo>
                    <a:pt x="4939854" y="2495581"/>
                  </a:lnTo>
                  <a:cubicBezTo>
                    <a:pt x="4929584" y="2499131"/>
                    <a:pt x="4919062" y="2502428"/>
                    <a:pt x="4908539" y="2505344"/>
                  </a:cubicBezTo>
                  <a:lnTo>
                    <a:pt x="4899538" y="2508133"/>
                  </a:lnTo>
                  <a:cubicBezTo>
                    <a:pt x="4890968" y="2509540"/>
                    <a:pt x="4882499" y="2511479"/>
                    <a:pt x="4874182" y="2513964"/>
                  </a:cubicBezTo>
                  <a:lnTo>
                    <a:pt x="4874182" y="2513964"/>
                  </a:lnTo>
                  <a:cubicBezTo>
                    <a:pt x="4869225" y="2515435"/>
                    <a:pt x="4864814" y="2518351"/>
                    <a:pt x="4861504" y="2522332"/>
                  </a:cubicBezTo>
                  <a:lnTo>
                    <a:pt x="4874943" y="2513964"/>
                  </a:lnTo>
                  <a:lnTo>
                    <a:pt x="4900298" y="2508133"/>
                  </a:lnTo>
                  <a:lnTo>
                    <a:pt x="4900298" y="2508133"/>
                  </a:lnTo>
                  <a:lnTo>
                    <a:pt x="4909553" y="2505597"/>
                  </a:lnTo>
                  <a:lnTo>
                    <a:pt x="4940867" y="2495708"/>
                  </a:lnTo>
                  <a:lnTo>
                    <a:pt x="4949996" y="2492539"/>
                  </a:lnTo>
                  <a:close/>
                  <a:moveTo>
                    <a:pt x="1714627" y="2487088"/>
                  </a:moveTo>
                  <a:cubicBezTo>
                    <a:pt x="1717289" y="2492919"/>
                    <a:pt x="1722994" y="2499131"/>
                    <a:pt x="1721980" y="2504329"/>
                  </a:cubicBezTo>
                  <a:cubicBezTo>
                    <a:pt x="1719571" y="2520684"/>
                    <a:pt x="1714627" y="2536658"/>
                    <a:pt x="1710697" y="2552758"/>
                  </a:cubicBezTo>
                  <a:lnTo>
                    <a:pt x="1702456" y="2557956"/>
                  </a:lnTo>
                  <a:cubicBezTo>
                    <a:pt x="1698526" y="2550476"/>
                    <a:pt x="1691299" y="2543123"/>
                    <a:pt x="1691299" y="2536151"/>
                  </a:cubicBezTo>
                  <a:cubicBezTo>
                    <a:pt x="1691883" y="2523092"/>
                    <a:pt x="1694722" y="2510224"/>
                    <a:pt x="1699667" y="2498117"/>
                  </a:cubicBezTo>
                  <a:cubicBezTo>
                    <a:pt x="1701568" y="2493173"/>
                    <a:pt x="1709682" y="2490764"/>
                    <a:pt x="1714627" y="2486707"/>
                  </a:cubicBezTo>
                  <a:close/>
                  <a:moveTo>
                    <a:pt x="1651238" y="2478213"/>
                  </a:moveTo>
                  <a:lnTo>
                    <a:pt x="1651238" y="2478213"/>
                  </a:lnTo>
                  <a:lnTo>
                    <a:pt x="1688257" y="2486961"/>
                  </a:lnTo>
                  <a:cubicBezTo>
                    <a:pt x="1684200" y="2505977"/>
                    <a:pt x="1680777" y="2522712"/>
                    <a:pt x="1676340" y="2543250"/>
                  </a:cubicBezTo>
                  <a:lnTo>
                    <a:pt x="1628798" y="2535263"/>
                  </a:lnTo>
                  <a:cubicBezTo>
                    <a:pt x="1636151" y="2515993"/>
                    <a:pt x="1643124" y="2498497"/>
                    <a:pt x="1650984" y="2478213"/>
                  </a:cubicBezTo>
                  <a:close/>
                  <a:moveTo>
                    <a:pt x="4950123" y="2471367"/>
                  </a:moveTo>
                  <a:lnTo>
                    <a:pt x="4948981" y="2479988"/>
                  </a:lnTo>
                  <a:lnTo>
                    <a:pt x="4948981" y="2481002"/>
                  </a:lnTo>
                  <a:lnTo>
                    <a:pt x="4867209" y="2505597"/>
                  </a:lnTo>
                  <a:lnTo>
                    <a:pt x="4948981" y="2481002"/>
                  </a:lnTo>
                  <a:lnTo>
                    <a:pt x="4948981" y="2481002"/>
                  </a:lnTo>
                  <a:lnTo>
                    <a:pt x="4948981" y="2481002"/>
                  </a:lnTo>
                  <a:lnTo>
                    <a:pt x="4948981" y="2480115"/>
                  </a:lnTo>
                  <a:cubicBezTo>
                    <a:pt x="4948981" y="2477199"/>
                    <a:pt x="4948981" y="2474283"/>
                    <a:pt x="4949869" y="2471494"/>
                  </a:cubicBezTo>
                  <a:close/>
                  <a:moveTo>
                    <a:pt x="2195368" y="2467056"/>
                  </a:moveTo>
                  <a:cubicBezTo>
                    <a:pt x="2172485" y="2570799"/>
                    <a:pt x="2175312" y="2678560"/>
                    <a:pt x="2203609" y="2780958"/>
                  </a:cubicBezTo>
                  <a:cubicBezTo>
                    <a:pt x="2217808" y="2829641"/>
                    <a:pt x="2245952" y="2857025"/>
                    <a:pt x="2285127" y="2860068"/>
                  </a:cubicBezTo>
                  <a:lnTo>
                    <a:pt x="2307186" y="2857786"/>
                  </a:lnTo>
                  <a:lnTo>
                    <a:pt x="2328105" y="2855630"/>
                  </a:lnTo>
                  <a:lnTo>
                    <a:pt x="2340782" y="2851827"/>
                  </a:lnTo>
                  <a:lnTo>
                    <a:pt x="2348009" y="2853095"/>
                  </a:lnTo>
                  <a:cubicBezTo>
                    <a:pt x="2347248" y="2859307"/>
                    <a:pt x="2346361" y="2864885"/>
                    <a:pt x="2345726" y="2870337"/>
                  </a:cubicBezTo>
                  <a:lnTo>
                    <a:pt x="2380717" y="2876295"/>
                  </a:lnTo>
                  <a:cubicBezTo>
                    <a:pt x="2394485" y="2878958"/>
                    <a:pt x="2408418" y="2880618"/>
                    <a:pt x="2422427" y="2881240"/>
                  </a:cubicBezTo>
                  <a:lnTo>
                    <a:pt x="2380971" y="2876169"/>
                  </a:lnTo>
                  <a:lnTo>
                    <a:pt x="2345980" y="2870337"/>
                  </a:lnTo>
                  <a:cubicBezTo>
                    <a:pt x="2346740" y="2864758"/>
                    <a:pt x="2347501" y="2859180"/>
                    <a:pt x="2348262" y="2852968"/>
                  </a:cubicBezTo>
                  <a:cubicBezTo>
                    <a:pt x="2345600" y="2852968"/>
                    <a:pt x="2342684" y="2851066"/>
                    <a:pt x="2340782" y="2851827"/>
                  </a:cubicBezTo>
                  <a:lnTo>
                    <a:pt x="2340782" y="2851827"/>
                  </a:lnTo>
                  <a:cubicBezTo>
                    <a:pt x="2336624" y="2853310"/>
                    <a:pt x="2332389" y="2854591"/>
                    <a:pt x="2328105" y="2855630"/>
                  </a:cubicBezTo>
                  <a:lnTo>
                    <a:pt x="2307440" y="2857786"/>
                  </a:lnTo>
                  <a:lnTo>
                    <a:pt x="2285760" y="2859941"/>
                  </a:lnTo>
                  <a:cubicBezTo>
                    <a:pt x="2246713" y="2856391"/>
                    <a:pt x="2218568" y="2829514"/>
                    <a:pt x="2204496" y="2780831"/>
                  </a:cubicBezTo>
                  <a:cubicBezTo>
                    <a:pt x="2189891" y="2730311"/>
                    <a:pt x="2181955" y="2678103"/>
                    <a:pt x="2180915" y="2625529"/>
                  </a:cubicBezTo>
                  <a:close/>
                  <a:moveTo>
                    <a:pt x="4447575" y="2462493"/>
                  </a:moveTo>
                  <a:lnTo>
                    <a:pt x="4427164" y="2536658"/>
                  </a:lnTo>
                  <a:lnTo>
                    <a:pt x="4447575" y="2462873"/>
                  </a:lnTo>
                  <a:lnTo>
                    <a:pt x="4486876" y="2523726"/>
                  </a:lnTo>
                  <a:lnTo>
                    <a:pt x="4447575" y="2462493"/>
                  </a:lnTo>
                  <a:close/>
                  <a:moveTo>
                    <a:pt x="1031548" y="2439419"/>
                  </a:moveTo>
                  <a:lnTo>
                    <a:pt x="1130055" y="2439419"/>
                  </a:lnTo>
                  <a:cubicBezTo>
                    <a:pt x="1079343" y="2457675"/>
                    <a:pt x="1043592" y="2457168"/>
                    <a:pt x="1031548" y="2439419"/>
                  </a:cubicBezTo>
                  <a:close/>
                  <a:moveTo>
                    <a:pt x="4515148" y="2436503"/>
                  </a:moveTo>
                  <a:cubicBezTo>
                    <a:pt x="4517784" y="2438253"/>
                    <a:pt x="4520206" y="2440294"/>
                    <a:pt x="4522374" y="2442588"/>
                  </a:cubicBezTo>
                  <a:lnTo>
                    <a:pt x="4522374" y="2442588"/>
                  </a:lnTo>
                  <a:cubicBezTo>
                    <a:pt x="4520409" y="2440040"/>
                    <a:pt x="4517899" y="2437961"/>
                    <a:pt x="4515021" y="2436503"/>
                  </a:cubicBezTo>
                  <a:close/>
                  <a:moveTo>
                    <a:pt x="2424202" y="2426741"/>
                  </a:moveTo>
                  <a:lnTo>
                    <a:pt x="2418750" y="2439419"/>
                  </a:lnTo>
                  <a:lnTo>
                    <a:pt x="2418750" y="2439419"/>
                  </a:lnTo>
                  <a:lnTo>
                    <a:pt x="2420145" y="2447406"/>
                  </a:lnTo>
                  <a:lnTo>
                    <a:pt x="2421159" y="2454252"/>
                  </a:lnTo>
                  <a:cubicBezTo>
                    <a:pt x="2423428" y="2460249"/>
                    <a:pt x="2427130" y="2465599"/>
                    <a:pt x="2431936" y="2469846"/>
                  </a:cubicBezTo>
                  <a:lnTo>
                    <a:pt x="2439035" y="2472254"/>
                  </a:lnTo>
                  <a:lnTo>
                    <a:pt x="2443979" y="2474283"/>
                  </a:lnTo>
                  <a:lnTo>
                    <a:pt x="2443979" y="2474283"/>
                  </a:lnTo>
                  <a:lnTo>
                    <a:pt x="2445120" y="2474283"/>
                  </a:lnTo>
                  <a:cubicBezTo>
                    <a:pt x="2448847" y="2474080"/>
                    <a:pt x="2452422" y="2472749"/>
                    <a:pt x="2455389" y="2470480"/>
                  </a:cubicBezTo>
                  <a:lnTo>
                    <a:pt x="2455389" y="2470480"/>
                  </a:lnTo>
                  <a:lnTo>
                    <a:pt x="2455389" y="2470480"/>
                  </a:lnTo>
                  <a:lnTo>
                    <a:pt x="2470095" y="2453111"/>
                  </a:lnTo>
                  <a:lnTo>
                    <a:pt x="2455262" y="2470480"/>
                  </a:lnTo>
                  <a:lnTo>
                    <a:pt x="2443726" y="2474156"/>
                  </a:lnTo>
                  <a:lnTo>
                    <a:pt x="2438527" y="2472254"/>
                  </a:lnTo>
                  <a:lnTo>
                    <a:pt x="2431809" y="2469592"/>
                  </a:lnTo>
                  <a:cubicBezTo>
                    <a:pt x="2426877" y="2465383"/>
                    <a:pt x="2423048" y="2460020"/>
                    <a:pt x="2420652" y="2453998"/>
                  </a:cubicBezTo>
                  <a:lnTo>
                    <a:pt x="2419638" y="2447406"/>
                  </a:lnTo>
                  <a:lnTo>
                    <a:pt x="2418370" y="2439419"/>
                  </a:lnTo>
                  <a:lnTo>
                    <a:pt x="2418370" y="2439419"/>
                  </a:lnTo>
                  <a:lnTo>
                    <a:pt x="2418370" y="2439419"/>
                  </a:lnTo>
                  <a:lnTo>
                    <a:pt x="2423568" y="2427375"/>
                  </a:lnTo>
                  <a:close/>
                  <a:moveTo>
                    <a:pt x="4440729" y="2424459"/>
                  </a:moveTo>
                  <a:lnTo>
                    <a:pt x="4415373" y="2512316"/>
                  </a:lnTo>
                  <a:lnTo>
                    <a:pt x="4399653" y="2564929"/>
                  </a:lnTo>
                  <a:lnTo>
                    <a:pt x="4399653" y="2564929"/>
                  </a:lnTo>
                  <a:lnTo>
                    <a:pt x="4399653" y="2564929"/>
                  </a:lnTo>
                  <a:lnTo>
                    <a:pt x="4509189" y="2536151"/>
                  </a:lnTo>
                  <a:lnTo>
                    <a:pt x="4399653" y="2564676"/>
                  </a:lnTo>
                  <a:lnTo>
                    <a:pt x="4415373" y="2512316"/>
                  </a:lnTo>
                  <a:lnTo>
                    <a:pt x="4440729" y="2424332"/>
                  </a:lnTo>
                  <a:close/>
                  <a:moveTo>
                    <a:pt x="4473818" y="2421670"/>
                  </a:moveTo>
                  <a:cubicBezTo>
                    <a:pt x="4485735" y="2424827"/>
                    <a:pt x="4497462" y="2428681"/>
                    <a:pt x="4508935" y="2433207"/>
                  </a:cubicBezTo>
                  <a:lnTo>
                    <a:pt x="4506653" y="2432193"/>
                  </a:lnTo>
                  <a:lnTo>
                    <a:pt x="4473818" y="2421670"/>
                  </a:lnTo>
                  <a:close/>
                  <a:moveTo>
                    <a:pt x="4578537" y="2419515"/>
                  </a:moveTo>
                  <a:lnTo>
                    <a:pt x="4578537" y="2419515"/>
                  </a:lnTo>
                  <a:cubicBezTo>
                    <a:pt x="4582112" y="2420427"/>
                    <a:pt x="4585458" y="2422012"/>
                    <a:pt x="4588425" y="2424206"/>
                  </a:cubicBezTo>
                  <a:cubicBezTo>
                    <a:pt x="4585598" y="2421772"/>
                    <a:pt x="4582263" y="2419996"/>
                    <a:pt x="4578663" y="2419008"/>
                  </a:cubicBezTo>
                  <a:close/>
                  <a:moveTo>
                    <a:pt x="4430587" y="2419515"/>
                  </a:moveTo>
                  <a:lnTo>
                    <a:pt x="4323206" y="2486580"/>
                  </a:lnTo>
                  <a:lnTo>
                    <a:pt x="4386595" y="2570887"/>
                  </a:lnTo>
                  <a:lnTo>
                    <a:pt x="4324094" y="2486453"/>
                  </a:lnTo>
                  <a:lnTo>
                    <a:pt x="4431094" y="2419515"/>
                  </a:lnTo>
                  <a:close/>
                  <a:moveTo>
                    <a:pt x="4568648" y="2418627"/>
                  </a:moveTo>
                  <a:lnTo>
                    <a:pt x="4567507" y="2419769"/>
                  </a:lnTo>
                  <a:lnTo>
                    <a:pt x="4561548" y="2422051"/>
                  </a:lnTo>
                  <a:cubicBezTo>
                    <a:pt x="4558987" y="2424206"/>
                    <a:pt x="4557327" y="2427236"/>
                    <a:pt x="4556858" y="2430544"/>
                  </a:cubicBezTo>
                  <a:lnTo>
                    <a:pt x="4556858" y="2430544"/>
                  </a:lnTo>
                  <a:lnTo>
                    <a:pt x="4556858" y="2431305"/>
                  </a:lnTo>
                  <a:cubicBezTo>
                    <a:pt x="4554943" y="2443628"/>
                    <a:pt x="4554221" y="2456115"/>
                    <a:pt x="4554703" y="2468578"/>
                  </a:cubicBezTo>
                  <a:lnTo>
                    <a:pt x="4555716" y="2505344"/>
                  </a:lnTo>
                  <a:cubicBezTo>
                    <a:pt x="4554056" y="2480635"/>
                    <a:pt x="4554474" y="2455824"/>
                    <a:pt x="4556985" y="2431179"/>
                  </a:cubicBezTo>
                  <a:lnTo>
                    <a:pt x="4556985" y="2430291"/>
                  </a:lnTo>
                  <a:lnTo>
                    <a:pt x="4556985" y="2430291"/>
                  </a:lnTo>
                  <a:lnTo>
                    <a:pt x="4567507" y="2419515"/>
                  </a:lnTo>
                  <a:lnTo>
                    <a:pt x="4570676" y="2418374"/>
                  </a:lnTo>
                  <a:close/>
                  <a:moveTo>
                    <a:pt x="2452980" y="2413430"/>
                  </a:moveTo>
                  <a:lnTo>
                    <a:pt x="2454502" y="2415712"/>
                  </a:lnTo>
                  <a:lnTo>
                    <a:pt x="2461221" y="2425854"/>
                  </a:lnTo>
                  <a:lnTo>
                    <a:pt x="2462109" y="2425854"/>
                  </a:lnTo>
                  <a:cubicBezTo>
                    <a:pt x="2466393" y="2429264"/>
                    <a:pt x="2471731" y="2431052"/>
                    <a:pt x="2477195" y="2430925"/>
                  </a:cubicBezTo>
                  <a:lnTo>
                    <a:pt x="2478336" y="2430925"/>
                  </a:lnTo>
                  <a:lnTo>
                    <a:pt x="2478336" y="2430925"/>
                  </a:lnTo>
                  <a:lnTo>
                    <a:pt x="2478336" y="2430925"/>
                  </a:lnTo>
                  <a:lnTo>
                    <a:pt x="2488986" y="2416219"/>
                  </a:lnTo>
                  <a:lnTo>
                    <a:pt x="2478082" y="2430925"/>
                  </a:lnTo>
                  <a:lnTo>
                    <a:pt x="2476815" y="2430925"/>
                  </a:lnTo>
                  <a:lnTo>
                    <a:pt x="2461728" y="2425854"/>
                  </a:lnTo>
                  <a:lnTo>
                    <a:pt x="2460967" y="2425854"/>
                  </a:lnTo>
                  <a:lnTo>
                    <a:pt x="2454122" y="2415965"/>
                  </a:lnTo>
                  <a:lnTo>
                    <a:pt x="2452980" y="2414190"/>
                  </a:lnTo>
                  <a:lnTo>
                    <a:pt x="2452980" y="2414190"/>
                  </a:lnTo>
                  <a:close/>
                  <a:moveTo>
                    <a:pt x="4566493" y="2410006"/>
                  </a:moveTo>
                  <a:lnTo>
                    <a:pt x="4557745" y="2415458"/>
                  </a:lnTo>
                  <a:lnTo>
                    <a:pt x="4566746" y="2410006"/>
                  </a:lnTo>
                  <a:close/>
                  <a:moveTo>
                    <a:pt x="4735361" y="2404935"/>
                  </a:moveTo>
                  <a:cubicBezTo>
                    <a:pt x="4733332" y="2418881"/>
                    <a:pt x="4731684" y="2431305"/>
                    <a:pt x="4730416" y="2442081"/>
                  </a:cubicBezTo>
                  <a:lnTo>
                    <a:pt x="4729656" y="2451843"/>
                  </a:lnTo>
                  <a:lnTo>
                    <a:pt x="4728895" y="2457295"/>
                  </a:lnTo>
                  <a:lnTo>
                    <a:pt x="4728895" y="2459323"/>
                  </a:lnTo>
                  <a:lnTo>
                    <a:pt x="4728895" y="2470353"/>
                  </a:lnTo>
                  <a:lnTo>
                    <a:pt x="4728895" y="2470353"/>
                  </a:lnTo>
                  <a:lnTo>
                    <a:pt x="4728895" y="2474917"/>
                  </a:lnTo>
                  <a:lnTo>
                    <a:pt x="4728895" y="2491651"/>
                  </a:lnTo>
                  <a:lnTo>
                    <a:pt x="4732952" y="2500399"/>
                  </a:lnTo>
                  <a:lnTo>
                    <a:pt x="4733966" y="2506738"/>
                  </a:lnTo>
                  <a:lnTo>
                    <a:pt x="4736628" y="2508640"/>
                  </a:lnTo>
                  <a:lnTo>
                    <a:pt x="4738530" y="2512697"/>
                  </a:lnTo>
                  <a:lnTo>
                    <a:pt x="4760716" y="2525374"/>
                  </a:lnTo>
                  <a:cubicBezTo>
                    <a:pt x="4778921" y="2531472"/>
                    <a:pt x="4797456" y="2536505"/>
                    <a:pt x="4816245" y="2540461"/>
                  </a:cubicBezTo>
                  <a:lnTo>
                    <a:pt x="4760843" y="2525374"/>
                  </a:lnTo>
                  <a:lnTo>
                    <a:pt x="4736755" y="2508133"/>
                  </a:lnTo>
                  <a:lnTo>
                    <a:pt x="4732952" y="2499892"/>
                  </a:lnTo>
                  <a:lnTo>
                    <a:pt x="4728895" y="2474536"/>
                  </a:lnTo>
                  <a:lnTo>
                    <a:pt x="4728895" y="2459450"/>
                  </a:lnTo>
                  <a:lnTo>
                    <a:pt x="4729656" y="2451590"/>
                  </a:lnTo>
                  <a:lnTo>
                    <a:pt x="4735361" y="2404428"/>
                  </a:lnTo>
                  <a:close/>
                  <a:moveTo>
                    <a:pt x="2377294" y="2400878"/>
                  </a:moveTo>
                  <a:cubicBezTo>
                    <a:pt x="2375139" y="2403414"/>
                    <a:pt x="2372857" y="2405949"/>
                    <a:pt x="2370955" y="2408358"/>
                  </a:cubicBezTo>
                  <a:cubicBezTo>
                    <a:pt x="2366708" y="2412923"/>
                    <a:pt x="2362131" y="2417157"/>
                    <a:pt x="2357263" y="2421036"/>
                  </a:cubicBezTo>
                  <a:lnTo>
                    <a:pt x="2346107" y="2426234"/>
                  </a:lnTo>
                  <a:cubicBezTo>
                    <a:pt x="2350544" y="2428516"/>
                    <a:pt x="2363982" y="2416599"/>
                    <a:pt x="2371462" y="2408739"/>
                  </a:cubicBezTo>
                  <a:lnTo>
                    <a:pt x="2377801" y="2401259"/>
                  </a:lnTo>
                  <a:close/>
                  <a:moveTo>
                    <a:pt x="1630066" y="2400245"/>
                  </a:moveTo>
                  <a:cubicBezTo>
                    <a:pt x="1649843" y="2415965"/>
                    <a:pt x="1651492" y="2437264"/>
                    <a:pt x="1641856" y="2460844"/>
                  </a:cubicBezTo>
                  <a:cubicBezTo>
                    <a:pt x="1632221" y="2484425"/>
                    <a:pt x="1623980" y="2507626"/>
                    <a:pt x="1614092" y="2530699"/>
                  </a:cubicBezTo>
                  <a:cubicBezTo>
                    <a:pt x="1608210" y="2547712"/>
                    <a:pt x="1589662" y="2556726"/>
                    <a:pt x="1572661" y="2550857"/>
                  </a:cubicBezTo>
                  <a:cubicBezTo>
                    <a:pt x="1572306" y="2550730"/>
                    <a:pt x="1571964" y="2550603"/>
                    <a:pt x="1571621" y="2550476"/>
                  </a:cubicBezTo>
                  <a:close/>
                  <a:moveTo>
                    <a:pt x="1381201" y="2398470"/>
                  </a:moveTo>
                  <a:cubicBezTo>
                    <a:pt x="1387755" y="2395516"/>
                    <a:pt x="1395337" y="2395845"/>
                    <a:pt x="1401612" y="2399357"/>
                  </a:cubicBezTo>
                  <a:cubicBezTo>
                    <a:pt x="1416826" y="2406076"/>
                    <a:pt x="1415684" y="2416853"/>
                    <a:pt x="1411627" y="2431305"/>
                  </a:cubicBezTo>
                  <a:cubicBezTo>
                    <a:pt x="1402246" y="2463126"/>
                    <a:pt x="1395907" y="2495581"/>
                    <a:pt x="1388047" y="2527656"/>
                  </a:cubicBezTo>
                  <a:cubicBezTo>
                    <a:pt x="1387033" y="2532094"/>
                    <a:pt x="1388047" y="2538940"/>
                    <a:pt x="1385258" y="2540968"/>
                  </a:cubicBezTo>
                  <a:cubicBezTo>
                    <a:pt x="1373721" y="2549336"/>
                    <a:pt x="1361931" y="2556435"/>
                    <a:pt x="1350267" y="2563915"/>
                  </a:cubicBezTo>
                  <a:lnTo>
                    <a:pt x="1332391" y="2533742"/>
                  </a:lnTo>
                  <a:cubicBezTo>
                    <a:pt x="1345069" y="2493426"/>
                    <a:pt x="1356859" y="2454125"/>
                    <a:pt x="1369537" y="2414824"/>
                  </a:cubicBezTo>
                  <a:cubicBezTo>
                    <a:pt x="1371084" y="2408041"/>
                    <a:pt x="1375293" y="2402146"/>
                    <a:pt x="1381201" y="2398470"/>
                  </a:cubicBezTo>
                  <a:close/>
                  <a:moveTo>
                    <a:pt x="4678184" y="2395807"/>
                  </a:moveTo>
                  <a:lnTo>
                    <a:pt x="4678184" y="2395807"/>
                  </a:lnTo>
                  <a:lnTo>
                    <a:pt x="4646870" y="2425981"/>
                  </a:lnTo>
                  <a:lnTo>
                    <a:pt x="4678311" y="2396061"/>
                  </a:lnTo>
                  <a:lnTo>
                    <a:pt x="4678311" y="2396061"/>
                  </a:lnTo>
                  <a:lnTo>
                    <a:pt x="4678311" y="2396061"/>
                  </a:lnTo>
                  <a:lnTo>
                    <a:pt x="4678311" y="2396061"/>
                  </a:lnTo>
                  <a:close/>
                  <a:moveTo>
                    <a:pt x="4655871" y="2395047"/>
                  </a:moveTo>
                  <a:lnTo>
                    <a:pt x="4648518" y="2412923"/>
                  </a:lnTo>
                  <a:lnTo>
                    <a:pt x="4656378" y="2395047"/>
                  </a:lnTo>
                  <a:close/>
                  <a:moveTo>
                    <a:pt x="1611683" y="2389976"/>
                  </a:moveTo>
                  <a:cubicBezTo>
                    <a:pt x="1606054" y="2437276"/>
                    <a:pt x="1590409" y="2482828"/>
                    <a:pt x="1565790" y="2523599"/>
                  </a:cubicBezTo>
                  <a:cubicBezTo>
                    <a:pt x="1548548" y="2553266"/>
                    <a:pt x="1538532" y="2554913"/>
                    <a:pt x="1509373" y="2536277"/>
                  </a:cubicBezTo>
                  <a:cubicBezTo>
                    <a:pt x="1528263" y="2494441"/>
                    <a:pt x="1547407" y="2455647"/>
                    <a:pt x="1563254" y="2415078"/>
                  </a:cubicBezTo>
                  <a:cubicBezTo>
                    <a:pt x="1572129" y="2390990"/>
                    <a:pt x="1584173" y="2382242"/>
                    <a:pt x="1611683" y="2390483"/>
                  </a:cubicBezTo>
                  <a:close/>
                  <a:moveTo>
                    <a:pt x="4550519" y="2387440"/>
                  </a:moveTo>
                  <a:lnTo>
                    <a:pt x="4540377" y="2388328"/>
                  </a:lnTo>
                  <a:cubicBezTo>
                    <a:pt x="4508048" y="2393779"/>
                    <a:pt x="4475467" y="2401005"/>
                    <a:pt x="4441997" y="2406076"/>
                  </a:cubicBezTo>
                  <a:close/>
                  <a:moveTo>
                    <a:pt x="4712794" y="2381481"/>
                  </a:moveTo>
                  <a:lnTo>
                    <a:pt x="4712794" y="2455647"/>
                  </a:lnTo>
                  <a:cubicBezTo>
                    <a:pt x="4712794" y="2479227"/>
                    <a:pt x="4712794" y="2502301"/>
                    <a:pt x="4713428" y="2525374"/>
                  </a:cubicBezTo>
                  <a:cubicBezTo>
                    <a:pt x="4713428" y="2529304"/>
                    <a:pt x="4720908" y="2535516"/>
                    <a:pt x="4726106" y="2536784"/>
                  </a:cubicBezTo>
                  <a:cubicBezTo>
                    <a:pt x="4721035" y="2535516"/>
                    <a:pt x="4713428" y="2529431"/>
                    <a:pt x="4713428" y="2525374"/>
                  </a:cubicBezTo>
                  <a:cubicBezTo>
                    <a:pt x="4713428" y="2479354"/>
                    <a:pt x="4713428" y="2433460"/>
                    <a:pt x="4713428" y="2380974"/>
                  </a:cubicBezTo>
                  <a:close/>
                  <a:moveTo>
                    <a:pt x="1524587" y="2379580"/>
                  </a:moveTo>
                  <a:lnTo>
                    <a:pt x="1562620" y="2389976"/>
                  </a:lnTo>
                  <a:cubicBezTo>
                    <a:pt x="1541068" y="2434474"/>
                    <a:pt x="1521670" y="2477072"/>
                    <a:pt x="1499231" y="2518402"/>
                  </a:cubicBezTo>
                  <a:cubicBezTo>
                    <a:pt x="1488835" y="2538813"/>
                    <a:pt x="1473876" y="2536531"/>
                    <a:pt x="1449534" y="2514598"/>
                  </a:cubicBezTo>
                  <a:cubicBezTo>
                    <a:pt x="1474294" y="2469808"/>
                    <a:pt x="1499067" y="2424801"/>
                    <a:pt x="1523826" y="2379580"/>
                  </a:cubicBezTo>
                  <a:close/>
                  <a:moveTo>
                    <a:pt x="1665310" y="2366902"/>
                  </a:moveTo>
                  <a:lnTo>
                    <a:pt x="1665310" y="2427248"/>
                  </a:lnTo>
                  <a:lnTo>
                    <a:pt x="1636531" y="2385665"/>
                  </a:lnTo>
                  <a:lnTo>
                    <a:pt x="1665437" y="2366902"/>
                  </a:lnTo>
                  <a:close/>
                  <a:moveTo>
                    <a:pt x="1351155" y="2366902"/>
                  </a:moveTo>
                  <a:cubicBezTo>
                    <a:pt x="1357329" y="2365673"/>
                    <a:pt x="1363706" y="2367625"/>
                    <a:pt x="1368143" y="2372100"/>
                  </a:cubicBezTo>
                  <a:cubicBezTo>
                    <a:pt x="1371592" y="2377082"/>
                    <a:pt x="1372314" y="2383472"/>
                    <a:pt x="1370045" y="2389088"/>
                  </a:cubicBezTo>
                  <a:cubicBezTo>
                    <a:pt x="1335942" y="2439799"/>
                    <a:pt x="1326813" y="2496469"/>
                    <a:pt x="1324785" y="2555674"/>
                  </a:cubicBezTo>
                  <a:cubicBezTo>
                    <a:pt x="1300951" y="2560999"/>
                    <a:pt x="1288019" y="2555674"/>
                    <a:pt x="1286752" y="2529558"/>
                  </a:cubicBezTo>
                  <a:cubicBezTo>
                    <a:pt x="1284597" y="2478847"/>
                    <a:pt x="1301584" y="2433207"/>
                    <a:pt x="1323897" y="2388581"/>
                  </a:cubicBezTo>
                  <a:cubicBezTo>
                    <a:pt x="1330731" y="2378895"/>
                    <a:pt x="1340188" y="2371377"/>
                    <a:pt x="1351155" y="2366902"/>
                  </a:cubicBezTo>
                  <a:close/>
                  <a:moveTo>
                    <a:pt x="2927129" y="2361070"/>
                  </a:moveTo>
                  <a:lnTo>
                    <a:pt x="2937272" y="2438912"/>
                  </a:lnTo>
                  <a:lnTo>
                    <a:pt x="2940948" y="2436503"/>
                  </a:lnTo>
                  <a:cubicBezTo>
                    <a:pt x="2937272" y="2448294"/>
                    <a:pt x="2932581" y="2460084"/>
                    <a:pt x="2928270" y="2471367"/>
                  </a:cubicBezTo>
                  <a:cubicBezTo>
                    <a:pt x="2923960" y="2482650"/>
                    <a:pt x="2922312" y="2491778"/>
                    <a:pt x="2919395" y="2501920"/>
                  </a:cubicBezTo>
                  <a:cubicBezTo>
                    <a:pt x="2906084" y="2497103"/>
                    <a:pt x="2888336" y="2495708"/>
                    <a:pt x="2881362" y="2486200"/>
                  </a:cubicBezTo>
                  <a:cubicBezTo>
                    <a:pt x="2864121" y="2464014"/>
                    <a:pt x="2864754" y="2438024"/>
                    <a:pt x="2879080" y="2410133"/>
                  </a:cubicBezTo>
                  <a:lnTo>
                    <a:pt x="2893914" y="2417994"/>
                  </a:lnTo>
                  <a:lnTo>
                    <a:pt x="2927256" y="2360690"/>
                  </a:lnTo>
                  <a:close/>
                  <a:moveTo>
                    <a:pt x="2837244" y="2357013"/>
                  </a:moveTo>
                  <a:lnTo>
                    <a:pt x="2845104" y="2358915"/>
                  </a:lnTo>
                  <a:cubicBezTo>
                    <a:pt x="2844343" y="2367536"/>
                    <a:pt x="2846372" y="2378059"/>
                    <a:pt x="2842315" y="2384271"/>
                  </a:cubicBezTo>
                  <a:cubicBezTo>
                    <a:pt x="2809987" y="2436123"/>
                    <a:pt x="2823678" y="2493173"/>
                    <a:pt x="2878067" y="2519923"/>
                  </a:cubicBezTo>
                  <a:cubicBezTo>
                    <a:pt x="2900759" y="2531079"/>
                    <a:pt x="2888969" y="2545279"/>
                    <a:pt x="2886434" y="2559604"/>
                  </a:cubicBezTo>
                  <a:cubicBezTo>
                    <a:pt x="2863106" y="2692214"/>
                    <a:pt x="2855500" y="2825838"/>
                    <a:pt x="2883771" y="2957940"/>
                  </a:cubicBezTo>
                  <a:cubicBezTo>
                    <a:pt x="2899618" y="3032105"/>
                    <a:pt x="2928270" y="3102974"/>
                    <a:pt x="2951851" y="3175618"/>
                  </a:cubicBezTo>
                  <a:cubicBezTo>
                    <a:pt x="2954855" y="3183718"/>
                    <a:pt x="2956111" y="3192352"/>
                    <a:pt x="2955528" y="3200973"/>
                  </a:cubicBezTo>
                  <a:cubicBezTo>
                    <a:pt x="2856920" y="3001907"/>
                    <a:pt x="2829409" y="2775088"/>
                    <a:pt x="2877559" y="2558210"/>
                  </a:cubicBezTo>
                  <a:cubicBezTo>
                    <a:pt x="2842822" y="2569366"/>
                    <a:pt x="2822791" y="2548828"/>
                    <a:pt x="2810874" y="2528037"/>
                  </a:cubicBezTo>
                  <a:cubicBezTo>
                    <a:pt x="2794951" y="2496951"/>
                    <a:pt x="2782209" y="2464331"/>
                    <a:pt x="2772840" y="2430671"/>
                  </a:cubicBezTo>
                  <a:cubicBezTo>
                    <a:pt x="2770939" y="2424966"/>
                    <a:pt x="2777024" y="2414571"/>
                    <a:pt x="2782476" y="2408992"/>
                  </a:cubicBezTo>
                  <a:cubicBezTo>
                    <a:pt x="2799844" y="2390990"/>
                    <a:pt x="2818608" y="2374255"/>
                    <a:pt x="2836864" y="2357140"/>
                  </a:cubicBezTo>
                  <a:close/>
                  <a:moveTo>
                    <a:pt x="1306275" y="2352069"/>
                  </a:moveTo>
                  <a:cubicBezTo>
                    <a:pt x="1314668" y="2351587"/>
                    <a:pt x="1322972" y="2353958"/>
                    <a:pt x="1329856" y="2358788"/>
                  </a:cubicBezTo>
                  <a:cubicBezTo>
                    <a:pt x="1286118" y="2409499"/>
                    <a:pt x="1278004" y="2470733"/>
                    <a:pt x="1271411" y="2534629"/>
                  </a:cubicBezTo>
                  <a:cubicBezTo>
                    <a:pt x="1249225" y="2540968"/>
                    <a:pt x="1238829" y="2527149"/>
                    <a:pt x="1238829" y="2508133"/>
                  </a:cubicBezTo>
                  <a:cubicBezTo>
                    <a:pt x="1238829" y="2455139"/>
                    <a:pt x="1250493" y="2405062"/>
                    <a:pt x="1286498" y="2363733"/>
                  </a:cubicBezTo>
                  <a:cubicBezTo>
                    <a:pt x="1291405" y="2357508"/>
                    <a:pt x="1298453" y="2353350"/>
                    <a:pt x="1306275" y="2352069"/>
                  </a:cubicBezTo>
                  <a:close/>
                  <a:moveTo>
                    <a:pt x="2388831" y="2341673"/>
                  </a:moveTo>
                  <a:lnTo>
                    <a:pt x="2379449" y="2368804"/>
                  </a:lnTo>
                  <a:lnTo>
                    <a:pt x="2378562" y="2369564"/>
                  </a:lnTo>
                  <a:cubicBezTo>
                    <a:pt x="2372197" y="2376689"/>
                    <a:pt x="2364312" y="2382280"/>
                    <a:pt x="2355488" y="2385919"/>
                  </a:cubicBezTo>
                  <a:lnTo>
                    <a:pt x="2353967" y="2409119"/>
                  </a:lnTo>
                  <a:lnTo>
                    <a:pt x="2353967" y="2413303"/>
                  </a:lnTo>
                  <a:lnTo>
                    <a:pt x="2301228" y="2399991"/>
                  </a:lnTo>
                  <a:lnTo>
                    <a:pt x="2354094" y="2413556"/>
                  </a:lnTo>
                  <a:lnTo>
                    <a:pt x="2354094" y="2412923"/>
                  </a:lnTo>
                  <a:lnTo>
                    <a:pt x="2354094" y="2409119"/>
                  </a:lnTo>
                  <a:lnTo>
                    <a:pt x="2355995" y="2385919"/>
                  </a:lnTo>
                  <a:cubicBezTo>
                    <a:pt x="2364756" y="2382331"/>
                    <a:pt x="2372590" y="2376829"/>
                    <a:pt x="2378943" y="2369818"/>
                  </a:cubicBezTo>
                  <a:lnTo>
                    <a:pt x="2379703" y="2369058"/>
                  </a:lnTo>
                  <a:lnTo>
                    <a:pt x="2388958" y="2341673"/>
                  </a:lnTo>
                  <a:close/>
                  <a:moveTo>
                    <a:pt x="1279652" y="2335588"/>
                  </a:moveTo>
                  <a:lnTo>
                    <a:pt x="1283582" y="2344209"/>
                  </a:lnTo>
                  <a:cubicBezTo>
                    <a:pt x="1245080" y="2389443"/>
                    <a:pt x="1224034" y="2446962"/>
                    <a:pt x="1224250" y="2506358"/>
                  </a:cubicBezTo>
                  <a:cubicBezTo>
                    <a:pt x="1198007" y="2500906"/>
                    <a:pt x="1180258" y="2479608"/>
                    <a:pt x="1190147" y="2457928"/>
                  </a:cubicBezTo>
                  <a:cubicBezTo>
                    <a:pt x="1206958" y="2421315"/>
                    <a:pt x="1226405" y="2385982"/>
                    <a:pt x="1248338" y="2352196"/>
                  </a:cubicBezTo>
                  <a:cubicBezTo>
                    <a:pt x="1253790" y="2343448"/>
                    <a:pt x="1269003" y="2341039"/>
                    <a:pt x="1279652" y="2335588"/>
                  </a:cubicBezTo>
                  <a:close/>
                  <a:moveTo>
                    <a:pt x="4364789" y="2333560"/>
                  </a:moveTo>
                  <a:lnTo>
                    <a:pt x="4386722" y="2379200"/>
                  </a:lnTo>
                  <a:lnTo>
                    <a:pt x="4348689" y="2379200"/>
                  </a:lnTo>
                  <a:cubicBezTo>
                    <a:pt x="4336011" y="2358154"/>
                    <a:pt x="4338927" y="2342688"/>
                    <a:pt x="4365297" y="2333560"/>
                  </a:cubicBezTo>
                  <a:close/>
                  <a:moveTo>
                    <a:pt x="1465508" y="2332799"/>
                  </a:moveTo>
                  <a:cubicBezTo>
                    <a:pt x="1450042" y="2358154"/>
                    <a:pt x="1438251" y="2378059"/>
                    <a:pt x="1426207" y="2397709"/>
                  </a:cubicBezTo>
                  <a:cubicBezTo>
                    <a:pt x="1405669" y="2383257"/>
                    <a:pt x="1419235" y="2358788"/>
                    <a:pt x="1465508" y="2332799"/>
                  </a:cubicBezTo>
                  <a:close/>
                  <a:moveTo>
                    <a:pt x="1490864" y="2325699"/>
                  </a:moveTo>
                  <a:lnTo>
                    <a:pt x="1513430" y="2374002"/>
                  </a:lnTo>
                  <a:cubicBezTo>
                    <a:pt x="1493019" y="2412035"/>
                    <a:pt x="1471720" y="2450068"/>
                    <a:pt x="1449281" y="2488989"/>
                  </a:cubicBezTo>
                  <a:cubicBezTo>
                    <a:pt x="1445097" y="2496849"/>
                    <a:pt x="1434955" y="2499512"/>
                    <a:pt x="1427095" y="2504709"/>
                  </a:cubicBezTo>
                  <a:cubicBezTo>
                    <a:pt x="1421352" y="2496748"/>
                    <a:pt x="1416382" y="2488266"/>
                    <a:pt x="1412262" y="2479354"/>
                  </a:cubicBezTo>
                  <a:cubicBezTo>
                    <a:pt x="1410880" y="2473066"/>
                    <a:pt x="1411501" y="2466511"/>
                    <a:pt x="1414036" y="2460591"/>
                  </a:cubicBezTo>
                  <a:cubicBezTo>
                    <a:pt x="1430201" y="2410831"/>
                    <a:pt x="1456342" y="2364886"/>
                    <a:pt x="1490864" y="2325572"/>
                  </a:cubicBezTo>
                  <a:close/>
                  <a:moveTo>
                    <a:pt x="1655675" y="2323671"/>
                  </a:moveTo>
                  <a:lnTo>
                    <a:pt x="1715387" y="2334194"/>
                  </a:lnTo>
                  <a:cubicBezTo>
                    <a:pt x="1711711" y="2368931"/>
                    <a:pt x="1708542" y="2400878"/>
                    <a:pt x="1704991" y="2434474"/>
                  </a:cubicBezTo>
                  <a:lnTo>
                    <a:pt x="1679636" y="2434474"/>
                  </a:lnTo>
                  <a:cubicBezTo>
                    <a:pt x="1676213" y="2397456"/>
                    <a:pt x="1690665" y="2356253"/>
                    <a:pt x="1655548" y="2323671"/>
                  </a:cubicBezTo>
                  <a:close/>
                  <a:moveTo>
                    <a:pt x="4389511" y="2323671"/>
                  </a:moveTo>
                  <a:lnTo>
                    <a:pt x="4389511" y="2323671"/>
                  </a:lnTo>
                  <a:cubicBezTo>
                    <a:pt x="4393314" y="2330517"/>
                    <a:pt x="4396864" y="2337363"/>
                    <a:pt x="4400794" y="2344716"/>
                  </a:cubicBezTo>
                  <a:cubicBezTo>
                    <a:pt x="4422220" y="2389849"/>
                    <a:pt x="4436038" y="2398470"/>
                    <a:pt x="4484087" y="2387567"/>
                  </a:cubicBezTo>
                  <a:cubicBezTo>
                    <a:pt x="4603613" y="2359397"/>
                    <a:pt x="4728578" y="2364531"/>
                    <a:pt x="4845404" y="2402400"/>
                  </a:cubicBezTo>
                  <a:cubicBezTo>
                    <a:pt x="4878733" y="2414875"/>
                    <a:pt x="4911315" y="2429213"/>
                    <a:pt x="4943023" y="2445378"/>
                  </a:cubicBezTo>
                  <a:lnTo>
                    <a:pt x="4907651" y="2381989"/>
                  </a:lnTo>
                  <a:lnTo>
                    <a:pt x="4916399" y="2377171"/>
                  </a:lnTo>
                  <a:cubicBezTo>
                    <a:pt x="4934401" y="2408612"/>
                    <a:pt x="4952911" y="2439672"/>
                    <a:pt x="4969519" y="2471874"/>
                  </a:cubicBezTo>
                  <a:cubicBezTo>
                    <a:pt x="4971674" y="2476945"/>
                    <a:pt x="4965589" y="2487341"/>
                    <a:pt x="4961659" y="2494567"/>
                  </a:cubicBezTo>
                  <a:cubicBezTo>
                    <a:pt x="4938839" y="2539066"/>
                    <a:pt x="4914751" y="2583312"/>
                    <a:pt x="4892946" y="2628572"/>
                  </a:cubicBezTo>
                  <a:cubicBezTo>
                    <a:pt x="4888115" y="2639715"/>
                    <a:pt x="4887012" y="2652114"/>
                    <a:pt x="4889776" y="2663942"/>
                  </a:cubicBezTo>
                  <a:cubicBezTo>
                    <a:pt x="4897256" y="2695764"/>
                    <a:pt x="4888889" y="2707300"/>
                    <a:pt x="4857448" y="2708441"/>
                  </a:cubicBezTo>
                  <a:cubicBezTo>
                    <a:pt x="4809653" y="2709836"/>
                    <a:pt x="4762491" y="2713512"/>
                    <a:pt x="4715330" y="2714780"/>
                  </a:cubicBezTo>
                  <a:cubicBezTo>
                    <a:pt x="4661031" y="2717569"/>
                    <a:pt x="4607125" y="2704347"/>
                    <a:pt x="4560281" y="2676747"/>
                  </a:cubicBezTo>
                  <a:lnTo>
                    <a:pt x="4395470" y="2582551"/>
                  </a:lnTo>
                  <a:lnTo>
                    <a:pt x="4541517" y="2651518"/>
                  </a:lnTo>
                  <a:lnTo>
                    <a:pt x="4541517" y="2651518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94455" y="2582297"/>
                  </a:lnTo>
                  <a:lnTo>
                    <a:pt x="4364536" y="2560619"/>
                  </a:lnTo>
                  <a:cubicBezTo>
                    <a:pt x="4348815" y="2542236"/>
                    <a:pt x="4337405" y="2519796"/>
                    <a:pt x="4320544" y="2502935"/>
                  </a:cubicBezTo>
                  <a:cubicBezTo>
                    <a:pt x="4294427" y="2476438"/>
                    <a:pt x="4294048" y="2446011"/>
                    <a:pt x="4299118" y="2412923"/>
                  </a:cubicBezTo>
                  <a:cubicBezTo>
                    <a:pt x="4301273" y="2400245"/>
                    <a:pt x="4305077" y="2395427"/>
                    <a:pt x="4320797" y="2396821"/>
                  </a:cubicBezTo>
                  <a:cubicBezTo>
                    <a:pt x="4352745" y="2399611"/>
                    <a:pt x="4385201" y="2397583"/>
                    <a:pt x="4418417" y="2397583"/>
                  </a:cubicBezTo>
                  <a:lnTo>
                    <a:pt x="4381397" y="2328869"/>
                  </a:lnTo>
                  <a:lnTo>
                    <a:pt x="4389765" y="2323924"/>
                  </a:lnTo>
                  <a:close/>
                  <a:moveTo>
                    <a:pt x="2042347" y="2321896"/>
                  </a:moveTo>
                  <a:cubicBezTo>
                    <a:pt x="2053884" y="2323037"/>
                    <a:pt x="2065421" y="2323671"/>
                    <a:pt x="2077084" y="2323671"/>
                  </a:cubicBezTo>
                  <a:lnTo>
                    <a:pt x="2042347" y="2321896"/>
                  </a:lnTo>
                  <a:close/>
                  <a:moveTo>
                    <a:pt x="4741319" y="2318346"/>
                  </a:moveTo>
                  <a:lnTo>
                    <a:pt x="4739164" y="2327981"/>
                  </a:lnTo>
                  <a:lnTo>
                    <a:pt x="4742080" y="2320121"/>
                  </a:lnTo>
                  <a:lnTo>
                    <a:pt x="4741319" y="2318346"/>
                  </a:lnTo>
                  <a:close/>
                  <a:moveTo>
                    <a:pt x="1894651" y="2316191"/>
                  </a:moveTo>
                  <a:lnTo>
                    <a:pt x="1888565" y="2317332"/>
                  </a:lnTo>
                  <a:lnTo>
                    <a:pt x="1891228" y="2317332"/>
                  </a:lnTo>
                  <a:lnTo>
                    <a:pt x="1894651" y="2316191"/>
                  </a:lnTo>
                  <a:close/>
                  <a:moveTo>
                    <a:pt x="2310228" y="2313529"/>
                  </a:moveTo>
                  <a:cubicBezTo>
                    <a:pt x="2292873" y="2317598"/>
                    <a:pt x="2275910" y="2323151"/>
                    <a:pt x="2259517" y="2330137"/>
                  </a:cubicBezTo>
                  <a:lnTo>
                    <a:pt x="2256729" y="2331911"/>
                  </a:lnTo>
                  <a:lnTo>
                    <a:pt x="2253432" y="2333052"/>
                  </a:lnTo>
                  <a:lnTo>
                    <a:pt x="2226429" y="2351562"/>
                  </a:lnTo>
                  <a:lnTo>
                    <a:pt x="2221611" y="2354858"/>
                  </a:lnTo>
                  <a:lnTo>
                    <a:pt x="2219583" y="2358408"/>
                  </a:lnTo>
                  <a:lnTo>
                    <a:pt x="2218315" y="2360563"/>
                  </a:lnTo>
                  <a:lnTo>
                    <a:pt x="2217554" y="2361958"/>
                  </a:lnTo>
                  <a:lnTo>
                    <a:pt x="2203609" y="2385158"/>
                  </a:lnTo>
                  <a:lnTo>
                    <a:pt x="2203609" y="2388074"/>
                  </a:lnTo>
                  <a:lnTo>
                    <a:pt x="2201834" y="2391244"/>
                  </a:lnTo>
                  <a:lnTo>
                    <a:pt x="2202848" y="2406203"/>
                  </a:lnTo>
                  <a:lnTo>
                    <a:pt x="2202087" y="2426741"/>
                  </a:lnTo>
                  <a:lnTo>
                    <a:pt x="2204876" y="2434474"/>
                  </a:lnTo>
                  <a:lnTo>
                    <a:pt x="2204876" y="2434474"/>
                  </a:lnTo>
                  <a:lnTo>
                    <a:pt x="2204876" y="2434474"/>
                  </a:lnTo>
                  <a:lnTo>
                    <a:pt x="2204876" y="2442588"/>
                  </a:lnTo>
                  <a:lnTo>
                    <a:pt x="2219583" y="2480622"/>
                  </a:lnTo>
                  <a:lnTo>
                    <a:pt x="2219583" y="2480622"/>
                  </a:lnTo>
                  <a:lnTo>
                    <a:pt x="2203862" y="2434474"/>
                  </a:lnTo>
                  <a:lnTo>
                    <a:pt x="2203862" y="2434474"/>
                  </a:lnTo>
                  <a:lnTo>
                    <a:pt x="2203862" y="2434474"/>
                  </a:lnTo>
                  <a:lnTo>
                    <a:pt x="2201834" y="2406330"/>
                  </a:lnTo>
                  <a:lnTo>
                    <a:pt x="2202594" y="2388074"/>
                  </a:lnTo>
                  <a:lnTo>
                    <a:pt x="2216539" y="2361958"/>
                  </a:lnTo>
                  <a:lnTo>
                    <a:pt x="2217554" y="2360436"/>
                  </a:lnTo>
                  <a:lnTo>
                    <a:pt x="2218568" y="2358408"/>
                  </a:lnTo>
                  <a:lnTo>
                    <a:pt x="2220723" y="2354985"/>
                  </a:lnTo>
                  <a:lnTo>
                    <a:pt x="2225287" y="2351942"/>
                  </a:lnTo>
                  <a:lnTo>
                    <a:pt x="2255841" y="2331911"/>
                  </a:lnTo>
                  <a:lnTo>
                    <a:pt x="2308961" y="2313529"/>
                  </a:lnTo>
                  <a:close/>
                  <a:moveTo>
                    <a:pt x="2371589" y="2312008"/>
                  </a:moveTo>
                  <a:lnTo>
                    <a:pt x="2388958" y="2341293"/>
                  </a:lnTo>
                  <a:cubicBezTo>
                    <a:pt x="2397832" y="2341293"/>
                    <a:pt x="2407087" y="2341927"/>
                    <a:pt x="2416214" y="2341293"/>
                  </a:cubicBezTo>
                  <a:cubicBezTo>
                    <a:pt x="2426534" y="2339417"/>
                    <a:pt x="2437171" y="2341268"/>
                    <a:pt x="2446261" y="2346491"/>
                  </a:cubicBezTo>
                  <a:cubicBezTo>
                    <a:pt x="2454248" y="2352956"/>
                    <a:pt x="2456150" y="2364747"/>
                    <a:pt x="2452853" y="2382876"/>
                  </a:cubicBezTo>
                  <a:lnTo>
                    <a:pt x="2452853" y="2390736"/>
                  </a:lnTo>
                  <a:cubicBezTo>
                    <a:pt x="2453107" y="2388125"/>
                    <a:pt x="2453107" y="2385488"/>
                    <a:pt x="2452853" y="2382876"/>
                  </a:cubicBezTo>
                  <a:cubicBezTo>
                    <a:pt x="2456277" y="2364493"/>
                    <a:pt x="2454248" y="2352703"/>
                    <a:pt x="2445881" y="2346364"/>
                  </a:cubicBezTo>
                  <a:cubicBezTo>
                    <a:pt x="2436753" y="2340862"/>
                    <a:pt x="2425926" y="2338922"/>
                    <a:pt x="2415454" y="2340913"/>
                  </a:cubicBezTo>
                  <a:lnTo>
                    <a:pt x="2388451" y="2340913"/>
                  </a:lnTo>
                  <a:lnTo>
                    <a:pt x="2371082" y="2312008"/>
                  </a:lnTo>
                  <a:close/>
                  <a:moveTo>
                    <a:pt x="4679705" y="2308077"/>
                  </a:moveTo>
                  <a:cubicBezTo>
                    <a:pt x="4680542" y="2314505"/>
                    <a:pt x="4684155" y="2320261"/>
                    <a:pt x="4689594" y="2323798"/>
                  </a:cubicBezTo>
                  <a:cubicBezTo>
                    <a:pt x="4698950" y="2330200"/>
                    <a:pt x="4709270" y="2335068"/>
                    <a:pt x="4720147" y="2338250"/>
                  </a:cubicBezTo>
                  <a:lnTo>
                    <a:pt x="4720147" y="2338250"/>
                  </a:lnTo>
                  <a:lnTo>
                    <a:pt x="4689594" y="2323671"/>
                  </a:lnTo>
                  <a:lnTo>
                    <a:pt x="4680212" y="2308331"/>
                  </a:lnTo>
                  <a:close/>
                  <a:moveTo>
                    <a:pt x="1949926" y="2307190"/>
                  </a:moveTo>
                  <a:lnTo>
                    <a:pt x="1942573" y="2322023"/>
                  </a:lnTo>
                  <a:lnTo>
                    <a:pt x="1949926" y="2307316"/>
                  </a:lnTo>
                  <a:close/>
                  <a:moveTo>
                    <a:pt x="1539166" y="2301612"/>
                  </a:moveTo>
                  <a:cubicBezTo>
                    <a:pt x="1584616" y="2301219"/>
                    <a:pt x="1626427" y="2326409"/>
                    <a:pt x="1647308" y="2366775"/>
                  </a:cubicBezTo>
                  <a:cubicBezTo>
                    <a:pt x="1612722" y="2377602"/>
                    <a:pt x="1575818" y="2378604"/>
                    <a:pt x="1540687" y="2369691"/>
                  </a:cubicBezTo>
                  <a:cubicBezTo>
                    <a:pt x="1528060" y="2364595"/>
                    <a:pt x="1517893" y="2354833"/>
                    <a:pt x="1512289" y="2342434"/>
                  </a:cubicBezTo>
                  <a:cubicBezTo>
                    <a:pt x="1501513" y="2317079"/>
                    <a:pt x="1512289" y="2304401"/>
                    <a:pt x="1539166" y="2301612"/>
                  </a:cubicBezTo>
                  <a:close/>
                  <a:moveTo>
                    <a:pt x="4731557" y="2299837"/>
                  </a:moveTo>
                  <a:lnTo>
                    <a:pt x="4738403" y="2311246"/>
                  </a:lnTo>
                  <a:lnTo>
                    <a:pt x="4734093" y="2301992"/>
                  </a:lnTo>
                  <a:lnTo>
                    <a:pt x="4731557" y="2299837"/>
                  </a:lnTo>
                  <a:close/>
                  <a:moveTo>
                    <a:pt x="2583054" y="2298823"/>
                  </a:moveTo>
                  <a:cubicBezTo>
                    <a:pt x="2651641" y="2300217"/>
                    <a:pt x="2725553" y="2301358"/>
                    <a:pt x="2799464" y="2304147"/>
                  </a:cubicBezTo>
                  <a:cubicBezTo>
                    <a:pt x="2805676" y="2304147"/>
                    <a:pt x="2812142" y="2315303"/>
                    <a:pt x="2817339" y="2321136"/>
                  </a:cubicBezTo>
                  <a:cubicBezTo>
                    <a:pt x="2815184" y="2330644"/>
                    <a:pt x="2816199" y="2342814"/>
                    <a:pt x="2810494" y="2348393"/>
                  </a:cubicBezTo>
                  <a:cubicBezTo>
                    <a:pt x="2783363" y="2376537"/>
                    <a:pt x="2753698" y="2402780"/>
                    <a:pt x="2725173" y="2429403"/>
                  </a:cubicBezTo>
                  <a:cubicBezTo>
                    <a:pt x="2722776" y="2414444"/>
                    <a:pt x="2723258" y="2399180"/>
                    <a:pt x="2726567" y="2384398"/>
                  </a:cubicBezTo>
                  <a:cubicBezTo>
                    <a:pt x="2732779" y="2360550"/>
                    <a:pt x="2744354" y="2338441"/>
                    <a:pt x="2760416" y="2319741"/>
                  </a:cubicBezTo>
                  <a:cubicBezTo>
                    <a:pt x="2766844" y="2310828"/>
                    <a:pt x="2777342" y="2305770"/>
                    <a:pt x="2788308" y="2306302"/>
                  </a:cubicBezTo>
                  <a:lnTo>
                    <a:pt x="2787420" y="2306302"/>
                  </a:lnTo>
                  <a:lnTo>
                    <a:pt x="2787420" y="2306302"/>
                  </a:lnTo>
                  <a:cubicBezTo>
                    <a:pt x="2776695" y="2306061"/>
                    <a:pt x="2766540" y="2311133"/>
                    <a:pt x="2760289" y="2319868"/>
                  </a:cubicBezTo>
                  <a:cubicBezTo>
                    <a:pt x="2744227" y="2338707"/>
                    <a:pt x="2732652" y="2360944"/>
                    <a:pt x="2726440" y="2384905"/>
                  </a:cubicBezTo>
                  <a:cubicBezTo>
                    <a:pt x="2723106" y="2399725"/>
                    <a:pt x="2722675" y="2415052"/>
                    <a:pt x="2725173" y="2430038"/>
                  </a:cubicBezTo>
                  <a:lnTo>
                    <a:pt x="2602198" y="2547053"/>
                  </a:lnTo>
                  <a:cubicBezTo>
                    <a:pt x="2595478" y="2462746"/>
                    <a:pt x="2589520" y="2379833"/>
                    <a:pt x="2583054" y="2299203"/>
                  </a:cubicBezTo>
                  <a:close/>
                  <a:moveTo>
                    <a:pt x="1064510" y="2295019"/>
                  </a:moveTo>
                  <a:lnTo>
                    <a:pt x="1209037" y="2378819"/>
                  </a:lnTo>
                  <a:lnTo>
                    <a:pt x="1181019" y="2432573"/>
                  </a:lnTo>
                  <a:lnTo>
                    <a:pt x="1035224" y="2421036"/>
                  </a:lnTo>
                  <a:cubicBezTo>
                    <a:pt x="1040042" y="2401005"/>
                    <a:pt x="1044733" y="2380974"/>
                    <a:pt x="1049677" y="2360310"/>
                  </a:cubicBezTo>
                  <a:close/>
                  <a:moveTo>
                    <a:pt x="1064510" y="2295019"/>
                  </a:moveTo>
                  <a:lnTo>
                    <a:pt x="1064510" y="2295019"/>
                  </a:lnTo>
                  <a:lnTo>
                    <a:pt x="1064510" y="2295019"/>
                  </a:lnTo>
                  <a:lnTo>
                    <a:pt x="1064510" y="2295019"/>
                  </a:lnTo>
                  <a:close/>
                  <a:moveTo>
                    <a:pt x="2883010" y="2293751"/>
                  </a:moveTo>
                  <a:lnTo>
                    <a:pt x="2909380" y="2338250"/>
                  </a:lnTo>
                  <a:lnTo>
                    <a:pt x="2870079" y="2360436"/>
                  </a:lnTo>
                  <a:lnTo>
                    <a:pt x="2842442" y="2316191"/>
                  </a:lnTo>
                  <a:lnTo>
                    <a:pt x="2882630" y="2293498"/>
                  </a:lnTo>
                  <a:close/>
                  <a:moveTo>
                    <a:pt x="2000004" y="2286018"/>
                  </a:moveTo>
                  <a:lnTo>
                    <a:pt x="1993157" y="2293371"/>
                  </a:lnTo>
                  <a:lnTo>
                    <a:pt x="1993157" y="2293371"/>
                  </a:lnTo>
                  <a:lnTo>
                    <a:pt x="2016738" y="2322910"/>
                  </a:lnTo>
                  <a:lnTo>
                    <a:pt x="1993284" y="2293117"/>
                  </a:lnTo>
                  <a:lnTo>
                    <a:pt x="2000004" y="2285511"/>
                  </a:lnTo>
                  <a:close/>
                  <a:moveTo>
                    <a:pt x="1325039" y="2281581"/>
                  </a:moveTo>
                  <a:cubicBezTo>
                    <a:pt x="1341862" y="2280072"/>
                    <a:pt x="1358128" y="2288034"/>
                    <a:pt x="1367255" y="2302245"/>
                  </a:cubicBezTo>
                  <a:lnTo>
                    <a:pt x="1281807" y="2289568"/>
                  </a:lnTo>
                  <a:cubicBezTo>
                    <a:pt x="1295753" y="2287919"/>
                    <a:pt x="1310459" y="2282215"/>
                    <a:pt x="1325039" y="2281327"/>
                  </a:cubicBezTo>
                  <a:close/>
                  <a:moveTo>
                    <a:pt x="2078859" y="2280566"/>
                  </a:moveTo>
                  <a:lnTo>
                    <a:pt x="2070492" y="2281707"/>
                  </a:lnTo>
                  <a:lnTo>
                    <a:pt x="2068590" y="2283229"/>
                  </a:lnTo>
                  <a:lnTo>
                    <a:pt x="2062505" y="2284623"/>
                  </a:lnTo>
                  <a:lnTo>
                    <a:pt x="2052236" y="2297301"/>
                  </a:lnTo>
                  <a:lnTo>
                    <a:pt x="2068590" y="2283863"/>
                  </a:lnTo>
                  <a:lnTo>
                    <a:pt x="2078859" y="2281200"/>
                  </a:lnTo>
                  <a:close/>
                  <a:moveTo>
                    <a:pt x="2081775" y="2280566"/>
                  </a:moveTo>
                  <a:lnTo>
                    <a:pt x="2080000" y="2280566"/>
                  </a:lnTo>
                  <a:lnTo>
                    <a:pt x="2083930" y="2280566"/>
                  </a:lnTo>
                  <a:close/>
                  <a:moveTo>
                    <a:pt x="2117526" y="2279299"/>
                  </a:moveTo>
                  <a:lnTo>
                    <a:pt x="2110047" y="2279299"/>
                  </a:lnTo>
                  <a:lnTo>
                    <a:pt x="2103962" y="2279299"/>
                  </a:lnTo>
                  <a:lnTo>
                    <a:pt x="2088240" y="2279933"/>
                  </a:lnTo>
                  <a:lnTo>
                    <a:pt x="2088240" y="2279933"/>
                  </a:lnTo>
                  <a:cubicBezTo>
                    <a:pt x="2092805" y="2279933"/>
                    <a:pt x="2097876" y="2279933"/>
                    <a:pt x="2103962" y="2279299"/>
                  </a:cubicBezTo>
                  <a:lnTo>
                    <a:pt x="2109413" y="2279299"/>
                  </a:lnTo>
                  <a:lnTo>
                    <a:pt x="2116259" y="2279299"/>
                  </a:lnTo>
                  <a:lnTo>
                    <a:pt x="2116259" y="2279299"/>
                  </a:lnTo>
                  <a:close/>
                  <a:moveTo>
                    <a:pt x="1834559" y="2272960"/>
                  </a:moveTo>
                  <a:cubicBezTo>
                    <a:pt x="1837195" y="2277219"/>
                    <a:pt x="1841100" y="2280541"/>
                    <a:pt x="1845714" y="2282468"/>
                  </a:cubicBezTo>
                  <a:cubicBezTo>
                    <a:pt x="1841303" y="2280376"/>
                    <a:pt x="1837563" y="2277080"/>
                    <a:pt x="1834939" y="2272960"/>
                  </a:cubicBezTo>
                  <a:close/>
                  <a:moveTo>
                    <a:pt x="2014963" y="2262564"/>
                  </a:moveTo>
                  <a:lnTo>
                    <a:pt x="2016864" y="2263451"/>
                  </a:lnTo>
                  <a:cubicBezTo>
                    <a:pt x="2018488" y="2263908"/>
                    <a:pt x="2020136" y="2264250"/>
                    <a:pt x="2021809" y="2264466"/>
                  </a:cubicBezTo>
                  <a:lnTo>
                    <a:pt x="2017372" y="2263071"/>
                  </a:lnTo>
                  <a:lnTo>
                    <a:pt x="2017372" y="2263071"/>
                  </a:lnTo>
                  <a:lnTo>
                    <a:pt x="2016611" y="2263071"/>
                  </a:lnTo>
                  <a:lnTo>
                    <a:pt x="2014836" y="2262184"/>
                  </a:lnTo>
                  <a:close/>
                  <a:moveTo>
                    <a:pt x="4620753" y="2251661"/>
                  </a:moveTo>
                  <a:cubicBezTo>
                    <a:pt x="4645932" y="2251002"/>
                    <a:pt x="4671109" y="2253474"/>
                    <a:pt x="4695679" y="2259014"/>
                  </a:cubicBezTo>
                  <a:cubicBezTo>
                    <a:pt x="4754504" y="2271692"/>
                    <a:pt x="4813202" y="2284370"/>
                    <a:pt x="4871773" y="2299330"/>
                  </a:cubicBezTo>
                  <a:cubicBezTo>
                    <a:pt x="4905116" y="2307443"/>
                    <a:pt x="4907525" y="2313402"/>
                    <a:pt x="4899284" y="2346110"/>
                  </a:cubicBezTo>
                  <a:cubicBezTo>
                    <a:pt x="4895354" y="2361324"/>
                    <a:pt x="4891931" y="2376664"/>
                    <a:pt x="4887494" y="2391877"/>
                  </a:cubicBezTo>
                  <a:cubicBezTo>
                    <a:pt x="4886480" y="2393640"/>
                    <a:pt x="4885250" y="2395262"/>
                    <a:pt x="4883817" y="2396695"/>
                  </a:cubicBezTo>
                  <a:cubicBezTo>
                    <a:pt x="4793133" y="2363251"/>
                    <a:pt x="4696617" y="2348494"/>
                    <a:pt x="4600089" y="2353337"/>
                  </a:cubicBezTo>
                  <a:cubicBezTo>
                    <a:pt x="4559418" y="2356950"/>
                    <a:pt x="4518989" y="2362921"/>
                    <a:pt x="4479016" y="2371213"/>
                  </a:cubicBezTo>
                  <a:cubicBezTo>
                    <a:pt x="4438828" y="2378059"/>
                    <a:pt x="4431855" y="2375016"/>
                    <a:pt x="4415627" y="2328488"/>
                  </a:cubicBezTo>
                  <a:cubicBezTo>
                    <a:pt x="4458985" y="2308077"/>
                    <a:pt x="4501963" y="2285130"/>
                    <a:pt x="4546969" y="2266874"/>
                  </a:cubicBezTo>
                  <a:cubicBezTo>
                    <a:pt x="4570296" y="2257468"/>
                    <a:pt x="4595106" y="2252320"/>
                    <a:pt x="4620247" y="2251661"/>
                  </a:cubicBezTo>
                  <a:close/>
                  <a:moveTo>
                    <a:pt x="4406119" y="2246210"/>
                  </a:moveTo>
                  <a:lnTo>
                    <a:pt x="4419430" y="2261170"/>
                  </a:lnTo>
                  <a:cubicBezTo>
                    <a:pt x="4426720" y="2274659"/>
                    <a:pt x="4421700" y="2291507"/>
                    <a:pt x="4408210" y="2298797"/>
                  </a:cubicBezTo>
                  <a:cubicBezTo>
                    <a:pt x="4407006" y="2299443"/>
                    <a:pt x="4405751" y="2300001"/>
                    <a:pt x="4404471" y="2300471"/>
                  </a:cubicBezTo>
                  <a:cubicBezTo>
                    <a:pt x="4386722" y="2308204"/>
                    <a:pt x="4366437" y="2311500"/>
                    <a:pt x="4350590" y="2321769"/>
                  </a:cubicBezTo>
                  <a:cubicBezTo>
                    <a:pt x="4328898" y="2337756"/>
                    <a:pt x="4308069" y="2354896"/>
                    <a:pt x="4288216" y="2373114"/>
                  </a:cubicBezTo>
                  <a:cubicBezTo>
                    <a:pt x="4289610" y="2363986"/>
                    <a:pt x="4286694" y="2346618"/>
                    <a:pt x="4293921" y="2338757"/>
                  </a:cubicBezTo>
                  <a:cubicBezTo>
                    <a:pt x="4323890" y="2307469"/>
                    <a:pt x="4355547" y="2277841"/>
                    <a:pt x="4388750" y="2250013"/>
                  </a:cubicBezTo>
                  <a:close/>
                  <a:moveTo>
                    <a:pt x="4406119" y="2246210"/>
                  </a:moveTo>
                  <a:lnTo>
                    <a:pt x="4406119" y="2246210"/>
                  </a:lnTo>
                  <a:close/>
                  <a:moveTo>
                    <a:pt x="1952081" y="2243547"/>
                  </a:moveTo>
                  <a:lnTo>
                    <a:pt x="1962097" y="2264973"/>
                  </a:lnTo>
                  <a:lnTo>
                    <a:pt x="1962097" y="2266241"/>
                  </a:lnTo>
                  <a:lnTo>
                    <a:pt x="1962097" y="2266241"/>
                  </a:lnTo>
                  <a:lnTo>
                    <a:pt x="1962097" y="2264973"/>
                  </a:lnTo>
                  <a:lnTo>
                    <a:pt x="1953983" y="2244942"/>
                  </a:lnTo>
                  <a:lnTo>
                    <a:pt x="1952081" y="2243547"/>
                  </a:lnTo>
                  <a:close/>
                  <a:moveTo>
                    <a:pt x="1975536" y="2243547"/>
                  </a:moveTo>
                  <a:lnTo>
                    <a:pt x="1983396" y="2278791"/>
                  </a:lnTo>
                  <a:cubicBezTo>
                    <a:pt x="1981748" y="2268231"/>
                    <a:pt x="1979466" y="2257772"/>
                    <a:pt x="1976549" y="2247477"/>
                  </a:cubicBezTo>
                  <a:close/>
                  <a:moveTo>
                    <a:pt x="1995440" y="2241519"/>
                  </a:moveTo>
                  <a:lnTo>
                    <a:pt x="2004314" y="2254197"/>
                  </a:lnTo>
                  <a:cubicBezTo>
                    <a:pt x="2006684" y="2257734"/>
                    <a:pt x="2009917" y="2260612"/>
                    <a:pt x="2013695" y="2262564"/>
                  </a:cubicBezTo>
                  <a:cubicBezTo>
                    <a:pt x="2010235" y="2260713"/>
                    <a:pt x="2007318" y="2258000"/>
                    <a:pt x="2005201" y="2254704"/>
                  </a:cubicBezTo>
                  <a:close/>
                  <a:moveTo>
                    <a:pt x="10480" y="2237969"/>
                  </a:moveTo>
                  <a:lnTo>
                    <a:pt x="219283" y="2283356"/>
                  </a:lnTo>
                  <a:cubicBezTo>
                    <a:pt x="429607" y="2329883"/>
                    <a:pt x="639804" y="2377171"/>
                    <a:pt x="850383" y="2421924"/>
                  </a:cubicBezTo>
                  <a:cubicBezTo>
                    <a:pt x="896213" y="2429492"/>
                    <a:pt x="942436" y="2434437"/>
                    <a:pt x="988824" y="2436757"/>
                  </a:cubicBezTo>
                  <a:cubicBezTo>
                    <a:pt x="998586" y="2437644"/>
                    <a:pt x="1008728" y="2436757"/>
                    <a:pt x="1018489" y="2436757"/>
                  </a:cubicBezTo>
                  <a:lnTo>
                    <a:pt x="1020518" y="2447533"/>
                  </a:lnTo>
                  <a:cubicBezTo>
                    <a:pt x="1013723" y="2450829"/>
                    <a:pt x="1006370" y="2452807"/>
                    <a:pt x="998839" y="2453365"/>
                  </a:cubicBezTo>
                  <a:cubicBezTo>
                    <a:pt x="924547" y="2442969"/>
                    <a:pt x="849115" y="2435489"/>
                    <a:pt x="776344" y="2420022"/>
                  </a:cubicBezTo>
                  <a:cubicBezTo>
                    <a:pt x="531410" y="2367916"/>
                    <a:pt x="286348" y="2312388"/>
                    <a:pt x="41794" y="2258000"/>
                  </a:cubicBezTo>
                  <a:cubicBezTo>
                    <a:pt x="30397" y="2254425"/>
                    <a:pt x="19227" y="2250191"/>
                    <a:pt x="8325" y="2245322"/>
                  </a:cubicBezTo>
                  <a:close/>
                  <a:moveTo>
                    <a:pt x="1766859" y="2235687"/>
                  </a:moveTo>
                  <a:lnTo>
                    <a:pt x="1784608" y="2295146"/>
                  </a:lnTo>
                  <a:cubicBezTo>
                    <a:pt x="1758365" y="2296033"/>
                    <a:pt x="1732756" y="2300217"/>
                    <a:pt x="1714627" y="2271819"/>
                  </a:cubicBezTo>
                  <a:close/>
                  <a:moveTo>
                    <a:pt x="2057560" y="2232010"/>
                  </a:moveTo>
                  <a:lnTo>
                    <a:pt x="2044883" y="2258507"/>
                  </a:lnTo>
                  <a:lnTo>
                    <a:pt x="2024218" y="2264212"/>
                  </a:lnTo>
                  <a:lnTo>
                    <a:pt x="2024218" y="2264212"/>
                  </a:lnTo>
                  <a:cubicBezTo>
                    <a:pt x="2031368" y="2264770"/>
                    <a:pt x="2038518" y="2263033"/>
                    <a:pt x="2044629" y="2259268"/>
                  </a:cubicBezTo>
                  <a:lnTo>
                    <a:pt x="2044629" y="2258507"/>
                  </a:lnTo>
                  <a:lnTo>
                    <a:pt x="2047291" y="2257873"/>
                  </a:lnTo>
                  <a:cubicBezTo>
                    <a:pt x="2054049" y="2251103"/>
                    <a:pt x="2058067" y="2242077"/>
                    <a:pt x="2058575" y="2232518"/>
                  </a:cubicBezTo>
                  <a:close/>
                  <a:moveTo>
                    <a:pt x="2095594" y="2224277"/>
                  </a:moveTo>
                  <a:cubicBezTo>
                    <a:pt x="2088583" y="2229589"/>
                    <a:pt x="2083106" y="2236676"/>
                    <a:pt x="2079746" y="2244815"/>
                  </a:cubicBezTo>
                  <a:cubicBezTo>
                    <a:pt x="2083410" y="2236752"/>
                    <a:pt x="2088976" y="2229703"/>
                    <a:pt x="2095974" y="2224277"/>
                  </a:cubicBezTo>
                  <a:close/>
                  <a:moveTo>
                    <a:pt x="2122978" y="2223517"/>
                  </a:moveTo>
                  <a:lnTo>
                    <a:pt x="2088875" y="2251534"/>
                  </a:lnTo>
                  <a:lnTo>
                    <a:pt x="2122851" y="2223643"/>
                  </a:lnTo>
                  <a:lnTo>
                    <a:pt x="2125260" y="2226306"/>
                  </a:lnTo>
                  <a:lnTo>
                    <a:pt x="2122978" y="2223517"/>
                  </a:lnTo>
                  <a:close/>
                  <a:moveTo>
                    <a:pt x="1869423" y="2223517"/>
                  </a:moveTo>
                  <a:lnTo>
                    <a:pt x="1850532" y="2224277"/>
                  </a:lnTo>
                  <a:lnTo>
                    <a:pt x="1850532" y="2224277"/>
                  </a:lnTo>
                  <a:cubicBezTo>
                    <a:pt x="1842495" y="2226204"/>
                    <a:pt x="1834710" y="2229057"/>
                    <a:pt x="1827332" y="2232771"/>
                  </a:cubicBezTo>
                  <a:lnTo>
                    <a:pt x="1850913" y="2224277"/>
                  </a:lnTo>
                  <a:lnTo>
                    <a:pt x="1869803" y="2223517"/>
                  </a:lnTo>
                  <a:close/>
                  <a:moveTo>
                    <a:pt x="1963745" y="2222249"/>
                  </a:moveTo>
                  <a:lnTo>
                    <a:pt x="1963745" y="2222249"/>
                  </a:lnTo>
                  <a:lnTo>
                    <a:pt x="1972619" y="2234926"/>
                  </a:lnTo>
                  <a:lnTo>
                    <a:pt x="1968943" y="2225798"/>
                  </a:lnTo>
                  <a:lnTo>
                    <a:pt x="1963745" y="2221741"/>
                  </a:lnTo>
                  <a:lnTo>
                    <a:pt x="1963745" y="2221741"/>
                  </a:lnTo>
                  <a:close/>
                  <a:moveTo>
                    <a:pt x="1938390" y="2215529"/>
                  </a:moveTo>
                  <a:lnTo>
                    <a:pt x="1959688" y="2218572"/>
                  </a:lnTo>
                  <a:lnTo>
                    <a:pt x="1957279" y="2216544"/>
                  </a:lnTo>
                  <a:lnTo>
                    <a:pt x="1938390" y="2215529"/>
                  </a:lnTo>
                  <a:close/>
                  <a:moveTo>
                    <a:pt x="2119301" y="2214769"/>
                  </a:moveTo>
                  <a:cubicBezTo>
                    <a:pt x="2112316" y="2215694"/>
                    <a:pt x="2105559" y="2217925"/>
                    <a:pt x="2099397" y="2221361"/>
                  </a:cubicBezTo>
                  <a:cubicBezTo>
                    <a:pt x="2105533" y="2217938"/>
                    <a:pt x="2112303" y="2215821"/>
                    <a:pt x="2119301" y="2215149"/>
                  </a:cubicBezTo>
                  <a:lnTo>
                    <a:pt x="2153151" y="2215149"/>
                  </a:lnTo>
                  <a:lnTo>
                    <a:pt x="2134515" y="2259521"/>
                  </a:lnTo>
                  <a:lnTo>
                    <a:pt x="2134515" y="2259521"/>
                  </a:lnTo>
                  <a:lnTo>
                    <a:pt x="2153404" y="2215022"/>
                  </a:lnTo>
                  <a:lnTo>
                    <a:pt x="2153404" y="2215022"/>
                  </a:lnTo>
                  <a:lnTo>
                    <a:pt x="2153404" y="2215022"/>
                  </a:lnTo>
                  <a:close/>
                  <a:moveTo>
                    <a:pt x="2087987" y="2214769"/>
                  </a:moveTo>
                  <a:lnTo>
                    <a:pt x="1978705" y="2220347"/>
                  </a:lnTo>
                  <a:lnTo>
                    <a:pt x="1978705" y="2220347"/>
                  </a:lnTo>
                  <a:lnTo>
                    <a:pt x="1993538" y="2276383"/>
                  </a:lnTo>
                  <a:lnTo>
                    <a:pt x="1978705" y="2220220"/>
                  </a:lnTo>
                  <a:lnTo>
                    <a:pt x="2087987" y="2214642"/>
                  </a:lnTo>
                  <a:close/>
                  <a:moveTo>
                    <a:pt x="4692129" y="2212867"/>
                  </a:moveTo>
                  <a:cubicBezTo>
                    <a:pt x="4719412" y="2213032"/>
                    <a:pt x="4746644" y="2215492"/>
                    <a:pt x="4773520" y="2220220"/>
                  </a:cubicBezTo>
                  <a:cubicBezTo>
                    <a:pt x="4824803" y="2228803"/>
                    <a:pt x="4875589" y="2240137"/>
                    <a:pt x="4925654" y="2254197"/>
                  </a:cubicBezTo>
                  <a:cubicBezTo>
                    <a:pt x="4944531" y="2259750"/>
                    <a:pt x="4960467" y="2272491"/>
                    <a:pt x="4970026" y="2289695"/>
                  </a:cubicBezTo>
                  <a:cubicBezTo>
                    <a:pt x="4979788" y="2312641"/>
                    <a:pt x="4960645" y="2330770"/>
                    <a:pt x="4942009" y="2344716"/>
                  </a:cubicBezTo>
                  <a:lnTo>
                    <a:pt x="4923245" y="2358281"/>
                  </a:lnTo>
                  <a:cubicBezTo>
                    <a:pt x="4926034" y="2305669"/>
                    <a:pt x="4917287" y="2292864"/>
                    <a:pt x="4869238" y="2281454"/>
                  </a:cubicBezTo>
                  <a:cubicBezTo>
                    <a:pt x="4809906" y="2267508"/>
                    <a:pt x="4750574" y="2253943"/>
                    <a:pt x="4690735" y="2241138"/>
                  </a:cubicBezTo>
                  <a:cubicBezTo>
                    <a:pt x="4612133" y="2224404"/>
                    <a:pt x="4539742" y="2245830"/>
                    <a:pt x="4470649" y="2281454"/>
                  </a:cubicBezTo>
                  <a:cubicBezTo>
                    <a:pt x="4458732" y="2287666"/>
                    <a:pt x="4446942" y="2294132"/>
                    <a:pt x="4435151" y="2301231"/>
                  </a:cubicBezTo>
                  <a:lnTo>
                    <a:pt x="4430334" y="2295526"/>
                  </a:lnTo>
                  <a:cubicBezTo>
                    <a:pt x="4438739" y="2285993"/>
                    <a:pt x="4448221" y="2277486"/>
                    <a:pt x="4458605" y="2270171"/>
                  </a:cubicBezTo>
                  <a:cubicBezTo>
                    <a:pt x="4530589" y="2231618"/>
                    <a:pt x="4611106" y="2211739"/>
                    <a:pt x="4692763" y="2212360"/>
                  </a:cubicBezTo>
                  <a:close/>
                  <a:moveTo>
                    <a:pt x="2216666" y="2210966"/>
                  </a:moveTo>
                  <a:lnTo>
                    <a:pt x="2187001" y="2245703"/>
                  </a:lnTo>
                  <a:lnTo>
                    <a:pt x="2187001" y="2245703"/>
                  </a:lnTo>
                  <a:lnTo>
                    <a:pt x="2163420" y="2257620"/>
                  </a:lnTo>
                  <a:lnTo>
                    <a:pt x="2161898" y="2257620"/>
                  </a:lnTo>
                  <a:lnTo>
                    <a:pt x="2160758" y="2258380"/>
                  </a:lnTo>
                  <a:lnTo>
                    <a:pt x="2162025" y="2258380"/>
                  </a:lnTo>
                  <a:lnTo>
                    <a:pt x="2163167" y="2257747"/>
                  </a:lnTo>
                  <a:lnTo>
                    <a:pt x="2183958" y="2249252"/>
                  </a:lnTo>
                  <a:lnTo>
                    <a:pt x="2186874" y="2245830"/>
                  </a:lnTo>
                  <a:lnTo>
                    <a:pt x="2186874" y="2245830"/>
                  </a:lnTo>
                  <a:lnTo>
                    <a:pt x="2193973" y="2242280"/>
                  </a:lnTo>
                  <a:cubicBezTo>
                    <a:pt x="2203887" y="2233748"/>
                    <a:pt x="2211634" y="2222971"/>
                    <a:pt x="2216539" y="2210839"/>
                  </a:cubicBezTo>
                  <a:close/>
                  <a:moveTo>
                    <a:pt x="2403030" y="2184849"/>
                  </a:moveTo>
                  <a:lnTo>
                    <a:pt x="2403030" y="2184849"/>
                  </a:lnTo>
                  <a:cubicBezTo>
                    <a:pt x="2416836" y="2184317"/>
                    <a:pt x="2430667" y="2185001"/>
                    <a:pt x="2444360" y="2186878"/>
                  </a:cubicBezTo>
                  <a:cubicBezTo>
                    <a:pt x="2463376" y="2189413"/>
                    <a:pt x="2484295" y="2210205"/>
                    <a:pt x="2496338" y="2228080"/>
                  </a:cubicBezTo>
                  <a:cubicBezTo>
                    <a:pt x="2529656" y="2281454"/>
                    <a:pt x="2548292" y="2342688"/>
                    <a:pt x="2550346" y="2405569"/>
                  </a:cubicBezTo>
                  <a:cubicBezTo>
                    <a:pt x="2553388" y="2455647"/>
                    <a:pt x="2551614" y="2505977"/>
                    <a:pt x="2553896" y="2556181"/>
                  </a:cubicBezTo>
                  <a:cubicBezTo>
                    <a:pt x="2555049" y="2566704"/>
                    <a:pt x="2560336" y="2576326"/>
                    <a:pt x="2568602" y="2582932"/>
                  </a:cubicBezTo>
                  <a:cubicBezTo>
                    <a:pt x="2580012" y="2591425"/>
                    <a:pt x="2590915" y="2590919"/>
                    <a:pt x="2604099" y="2577734"/>
                  </a:cubicBezTo>
                  <a:cubicBezTo>
                    <a:pt x="2643020" y="2538052"/>
                    <a:pt x="2684350" y="2501667"/>
                    <a:pt x="2723651" y="2464648"/>
                  </a:cubicBezTo>
                  <a:cubicBezTo>
                    <a:pt x="2731131" y="2488735"/>
                    <a:pt x="2738484" y="2511556"/>
                    <a:pt x="2745330" y="2534122"/>
                  </a:cubicBezTo>
                  <a:cubicBezTo>
                    <a:pt x="2754458" y="2563535"/>
                    <a:pt x="2777785" y="2569113"/>
                    <a:pt x="2804662" y="2569113"/>
                  </a:cubicBezTo>
                  <a:cubicBezTo>
                    <a:pt x="2803077" y="2569138"/>
                    <a:pt x="2801505" y="2569353"/>
                    <a:pt x="2799971" y="2569747"/>
                  </a:cubicBezTo>
                  <a:cubicBezTo>
                    <a:pt x="2741400" y="2593201"/>
                    <a:pt x="2674841" y="2582424"/>
                    <a:pt x="2617285" y="2612217"/>
                  </a:cubicBezTo>
                  <a:cubicBezTo>
                    <a:pt x="2601044" y="2618467"/>
                    <a:pt x="2583143" y="2618962"/>
                    <a:pt x="2566573" y="2613612"/>
                  </a:cubicBezTo>
                  <a:cubicBezTo>
                    <a:pt x="2524356" y="2603469"/>
                    <a:pt x="2510664" y="2609174"/>
                    <a:pt x="2504833" y="2651645"/>
                  </a:cubicBezTo>
                  <a:cubicBezTo>
                    <a:pt x="2500142" y="2688410"/>
                    <a:pt x="2502297" y="2725810"/>
                    <a:pt x="2496973" y="2762956"/>
                  </a:cubicBezTo>
                  <a:cubicBezTo>
                    <a:pt x="2490253" y="2809483"/>
                    <a:pt x="2479350" y="2855377"/>
                    <a:pt x="2469081" y="2906975"/>
                  </a:cubicBezTo>
                  <a:cubicBezTo>
                    <a:pt x="2526384" y="2906975"/>
                    <a:pt x="2583181" y="2906975"/>
                    <a:pt x="2641119" y="2906975"/>
                  </a:cubicBezTo>
                  <a:cubicBezTo>
                    <a:pt x="2714142" y="2906341"/>
                    <a:pt x="2781969" y="2919019"/>
                    <a:pt x="2833820" y="2981901"/>
                  </a:cubicBezTo>
                  <a:cubicBezTo>
                    <a:pt x="2818100" y="2889100"/>
                    <a:pt x="2798830" y="2876042"/>
                    <a:pt x="2755219" y="2878070"/>
                  </a:cubicBezTo>
                  <a:lnTo>
                    <a:pt x="2755219" y="2870717"/>
                  </a:lnTo>
                  <a:cubicBezTo>
                    <a:pt x="2767897" y="2870717"/>
                    <a:pt x="2785138" y="2865519"/>
                    <a:pt x="2793252" y="2871731"/>
                  </a:cubicBezTo>
                  <a:cubicBezTo>
                    <a:pt x="2808846" y="2884409"/>
                    <a:pt x="2826595" y="2901397"/>
                    <a:pt x="2831286" y="2919907"/>
                  </a:cubicBezTo>
                  <a:cubicBezTo>
                    <a:pt x="2850428" y="3000157"/>
                    <a:pt x="2865262" y="3081295"/>
                    <a:pt x="2881997" y="3162179"/>
                  </a:cubicBezTo>
                  <a:cubicBezTo>
                    <a:pt x="2883949" y="3180689"/>
                    <a:pt x="2888209" y="3198868"/>
                    <a:pt x="2894674" y="3216313"/>
                  </a:cubicBezTo>
                  <a:cubicBezTo>
                    <a:pt x="2905831" y="3239767"/>
                    <a:pt x="2902027" y="3255995"/>
                    <a:pt x="2881997" y="3270701"/>
                  </a:cubicBezTo>
                  <a:cubicBezTo>
                    <a:pt x="2876291" y="3261066"/>
                    <a:pt x="2872614" y="3245345"/>
                    <a:pt x="2864754" y="3242429"/>
                  </a:cubicBezTo>
                  <a:cubicBezTo>
                    <a:pt x="2783870" y="3215705"/>
                    <a:pt x="2714942" y="3161406"/>
                    <a:pt x="2670024" y="3089028"/>
                  </a:cubicBezTo>
                  <a:cubicBezTo>
                    <a:pt x="2667235" y="3084845"/>
                    <a:pt x="2658360" y="3084337"/>
                    <a:pt x="2652401" y="3082309"/>
                  </a:cubicBezTo>
                  <a:lnTo>
                    <a:pt x="2652401" y="3082309"/>
                  </a:lnTo>
                  <a:lnTo>
                    <a:pt x="2668123" y="3088521"/>
                  </a:lnTo>
                  <a:cubicBezTo>
                    <a:pt x="2712926" y="3160746"/>
                    <a:pt x="2781665" y="3214957"/>
                    <a:pt x="2862345" y="3241669"/>
                  </a:cubicBezTo>
                  <a:cubicBezTo>
                    <a:pt x="2866833" y="3244230"/>
                    <a:pt x="2870257" y="3248324"/>
                    <a:pt x="2871981" y="3253205"/>
                  </a:cubicBezTo>
                  <a:lnTo>
                    <a:pt x="2878700" y="3268926"/>
                  </a:lnTo>
                  <a:lnTo>
                    <a:pt x="2879968" y="3268926"/>
                  </a:lnTo>
                  <a:cubicBezTo>
                    <a:pt x="2878840" y="3272374"/>
                    <a:pt x="2877432" y="3275721"/>
                    <a:pt x="2875784" y="3278941"/>
                  </a:cubicBezTo>
                  <a:cubicBezTo>
                    <a:pt x="2866402" y="3295930"/>
                    <a:pt x="2860951" y="3319891"/>
                    <a:pt x="2846118" y="3328131"/>
                  </a:cubicBezTo>
                  <a:cubicBezTo>
                    <a:pt x="2833441" y="3335484"/>
                    <a:pt x="2810748" y="3323567"/>
                    <a:pt x="2792618" y="3324074"/>
                  </a:cubicBezTo>
                  <a:cubicBezTo>
                    <a:pt x="2749006" y="3325469"/>
                    <a:pt x="2705648" y="3330286"/>
                    <a:pt x="2661910" y="3331427"/>
                  </a:cubicBezTo>
                  <a:cubicBezTo>
                    <a:pt x="2618172" y="3332568"/>
                    <a:pt x="2575067" y="3331427"/>
                    <a:pt x="2528286" y="3331427"/>
                  </a:cubicBezTo>
                  <a:cubicBezTo>
                    <a:pt x="2533231" y="3279829"/>
                    <a:pt x="2522454" y="3230005"/>
                    <a:pt x="2541979" y="3177773"/>
                  </a:cubicBezTo>
                  <a:cubicBezTo>
                    <a:pt x="2554656" y="3143416"/>
                    <a:pt x="2552754" y="3104495"/>
                    <a:pt x="2556684" y="3067730"/>
                  </a:cubicBezTo>
                  <a:cubicBezTo>
                    <a:pt x="2557318" y="3056206"/>
                    <a:pt x="2557318" y="3044644"/>
                    <a:pt x="2556684" y="3033119"/>
                  </a:cubicBezTo>
                  <a:cubicBezTo>
                    <a:pt x="2593830" y="3025259"/>
                    <a:pt x="2630850" y="3020441"/>
                    <a:pt x="2665587" y="3009539"/>
                  </a:cubicBezTo>
                  <a:cubicBezTo>
                    <a:pt x="2701009" y="2998306"/>
                    <a:pt x="2735035" y="2983080"/>
                    <a:pt x="2767009" y="2964152"/>
                  </a:cubicBezTo>
                  <a:cubicBezTo>
                    <a:pt x="2726186" y="2947798"/>
                    <a:pt x="2698169" y="2988367"/>
                    <a:pt x="2660136" y="2986338"/>
                  </a:cubicBezTo>
                  <a:lnTo>
                    <a:pt x="2687646" y="2955531"/>
                  </a:lnTo>
                  <a:cubicBezTo>
                    <a:pt x="2685491" y="2952362"/>
                    <a:pt x="2683335" y="2949319"/>
                    <a:pt x="2680926" y="2946150"/>
                  </a:cubicBezTo>
                  <a:lnTo>
                    <a:pt x="2558079" y="3019300"/>
                  </a:lnTo>
                  <a:lnTo>
                    <a:pt x="2558079" y="2937402"/>
                  </a:lnTo>
                  <a:cubicBezTo>
                    <a:pt x="2514721" y="2922189"/>
                    <a:pt x="2511552" y="2925358"/>
                    <a:pt x="2510918" y="2967448"/>
                  </a:cubicBezTo>
                  <a:cubicBezTo>
                    <a:pt x="2510918" y="3025132"/>
                    <a:pt x="2507621" y="3082689"/>
                    <a:pt x="2504959" y="3140246"/>
                  </a:cubicBezTo>
                  <a:cubicBezTo>
                    <a:pt x="2503932" y="3150300"/>
                    <a:pt x="2501929" y="3160239"/>
                    <a:pt x="2499001" y="3169912"/>
                  </a:cubicBezTo>
                  <a:lnTo>
                    <a:pt x="2349656" y="3104369"/>
                  </a:lnTo>
                  <a:cubicBezTo>
                    <a:pt x="2371082" y="3043642"/>
                    <a:pt x="2396691" y="2979619"/>
                    <a:pt x="2401002" y="2910018"/>
                  </a:cubicBezTo>
                  <a:lnTo>
                    <a:pt x="2392254" y="2907736"/>
                  </a:lnTo>
                  <a:cubicBezTo>
                    <a:pt x="2386803" y="2931063"/>
                    <a:pt x="2382238" y="2954390"/>
                    <a:pt x="2375773" y="2977337"/>
                  </a:cubicBezTo>
                  <a:cubicBezTo>
                    <a:pt x="2365377" y="3013849"/>
                    <a:pt x="2353587" y="3049854"/>
                    <a:pt x="2341796" y="3086239"/>
                  </a:cubicBezTo>
                  <a:cubicBezTo>
                    <a:pt x="2336598" y="3103481"/>
                    <a:pt x="2326963" y="3107158"/>
                    <a:pt x="2308580" y="3105256"/>
                  </a:cubicBezTo>
                  <a:cubicBezTo>
                    <a:pt x="2245191" y="3099171"/>
                    <a:pt x="2182817" y="3095747"/>
                    <a:pt x="2119935" y="3091310"/>
                  </a:cubicBezTo>
                  <a:cubicBezTo>
                    <a:pt x="2119935" y="3048966"/>
                    <a:pt x="2154926" y="3009666"/>
                    <a:pt x="2300086" y="2895185"/>
                  </a:cubicBezTo>
                  <a:cubicBezTo>
                    <a:pt x="2253178" y="2883648"/>
                    <a:pt x="2127288" y="3013722"/>
                    <a:pt x="2100411" y="3100185"/>
                  </a:cubicBezTo>
                  <a:lnTo>
                    <a:pt x="2004061" y="3128456"/>
                  </a:lnTo>
                  <a:cubicBezTo>
                    <a:pt x="2000992" y="3117439"/>
                    <a:pt x="1998748" y="3106207"/>
                    <a:pt x="1997341" y="3094860"/>
                  </a:cubicBezTo>
                  <a:cubicBezTo>
                    <a:pt x="1988593" y="2995086"/>
                    <a:pt x="2034360" y="2913187"/>
                    <a:pt x="2082916" y="2831923"/>
                  </a:cubicBezTo>
                  <a:cubicBezTo>
                    <a:pt x="2105863" y="2793890"/>
                    <a:pt x="2126908" y="2754462"/>
                    <a:pt x="2148207" y="2715288"/>
                  </a:cubicBezTo>
                  <a:cubicBezTo>
                    <a:pt x="2151579" y="2707351"/>
                    <a:pt x="2154216" y="2699111"/>
                    <a:pt x="2156067" y="2690693"/>
                  </a:cubicBezTo>
                  <a:lnTo>
                    <a:pt x="2149221" y="2687650"/>
                  </a:lnTo>
                  <a:cubicBezTo>
                    <a:pt x="2118667" y="2741657"/>
                    <a:pt x="2087987" y="2795665"/>
                    <a:pt x="2054011" y="2856137"/>
                  </a:cubicBezTo>
                  <a:cubicBezTo>
                    <a:pt x="2054898" y="2802510"/>
                    <a:pt x="2036642" y="2756997"/>
                    <a:pt x="2064787" y="2711104"/>
                  </a:cubicBezTo>
                  <a:cubicBezTo>
                    <a:pt x="2087911" y="2670738"/>
                    <a:pt x="2107181" y="2628293"/>
                    <a:pt x="2122344" y="2584326"/>
                  </a:cubicBezTo>
                  <a:cubicBezTo>
                    <a:pt x="2083550" y="2622993"/>
                    <a:pt x="2068463" y="2674845"/>
                    <a:pt x="2046277" y="2722007"/>
                  </a:cubicBezTo>
                  <a:cubicBezTo>
                    <a:pt x="2025397" y="2660482"/>
                    <a:pt x="2004732" y="2599121"/>
                    <a:pt x="1984283" y="2537925"/>
                  </a:cubicBezTo>
                  <a:lnTo>
                    <a:pt x="1973127" y="2541222"/>
                  </a:lnTo>
                  <a:lnTo>
                    <a:pt x="2030177" y="2717189"/>
                  </a:lnTo>
                  <a:cubicBezTo>
                    <a:pt x="1976803" y="2719471"/>
                    <a:pt x="1954110" y="2773605"/>
                    <a:pt x="1908723" y="2778930"/>
                  </a:cubicBezTo>
                  <a:cubicBezTo>
                    <a:pt x="1904400" y="2694965"/>
                    <a:pt x="1871780" y="2614943"/>
                    <a:pt x="1816176" y="2551871"/>
                  </a:cubicBezTo>
                  <a:cubicBezTo>
                    <a:pt x="1846349" y="2535390"/>
                    <a:pt x="1873479" y="2519289"/>
                    <a:pt x="1901878" y="2505850"/>
                  </a:cubicBezTo>
                  <a:cubicBezTo>
                    <a:pt x="1911627" y="2503454"/>
                    <a:pt x="1921794" y="2503454"/>
                    <a:pt x="1931543" y="2505850"/>
                  </a:cubicBezTo>
                  <a:cubicBezTo>
                    <a:pt x="1993157" y="2512697"/>
                    <a:pt x="2054645" y="2519923"/>
                    <a:pt x="2116892" y="2525374"/>
                  </a:cubicBezTo>
                  <a:cubicBezTo>
                    <a:pt x="2131129" y="2525184"/>
                    <a:pt x="2144974" y="2520772"/>
                    <a:pt x="2156701" y="2512697"/>
                  </a:cubicBezTo>
                  <a:cubicBezTo>
                    <a:pt x="2083461" y="2518896"/>
                    <a:pt x="2009702" y="2512456"/>
                    <a:pt x="1938643" y="2493680"/>
                  </a:cubicBezTo>
                  <a:cubicBezTo>
                    <a:pt x="1867521" y="2476692"/>
                    <a:pt x="1796652" y="2457041"/>
                    <a:pt x="1718937" y="2436757"/>
                  </a:cubicBezTo>
                  <a:cubicBezTo>
                    <a:pt x="1721092" y="2405189"/>
                    <a:pt x="1723628" y="2371973"/>
                    <a:pt x="1726290" y="2337236"/>
                  </a:cubicBezTo>
                  <a:cubicBezTo>
                    <a:pt x="1847616" y="2340152"/>
                    <a:pt x="1962731" y="2342054"/>
                    <a:pt x="2077718" y="2348012"/>
                  </a:cubicBezTo>
                  <a:cubicBezTo>
                    <a:pt x="2100031" y="2349153"/>
                    <a:pt x="2122218" y="2367536"/>
                    <a:pt x="2143642" y="2378312"/>
                  </a:cubicBezTo>
                  <a:cubicBezTo>
                    <a:pt x="2148828" y="2381279"/>
                    <a:pt x="2153785" y="2384626"/>
                    <a:pt x="2158476" y="2388328"/>
                  </a:cubicBezTo>
                  <a:lnTo>
                    <a:pt x="2164307" y="2383383"/>
                  </a:lnTo>
                  <a:lnTo>
                    <a:pt x="2137050" y="2346998"/>
                  </a:lnTo>
                  <a:lnTo>
                    <a:pt x="2193720" y="2336602"/>
                  </a:lnTo>
                  <a:lnTo>
                    <a:pt x="2185226" y="2319741"/>
                  </a:lnTo>
                  <a:cubicBezTo>
                    <a:pt x="2186354" y="2317700"/>
                    <a:pt x="2187761" y="2315823"/>
                    <a:pt x="2189410" y="2314163"/>
                  </a:cubicBezTo>
                  <a:cubicBezTo>
                    <a:pt x="2222372" y="2284116"/>
                    <a:pt x="2254066" y="2252422"/>
                    <a:pt x="2288676" y="2224657"/>
                  </a:cubicBezTo>
                  <a:cubicBezTo>
                    <a:pt x="2321182" y="2198858"/>
                    <a:pt x="2361282" y="2184520"/>
                    <a:pt x="2402776" y="2183835"/>
                  </a:cubicBezTo>
                  <a:close/>
                  <a:moveTo>
                    <a:pt x="1559958" y="2169256"/>
                  </a:moveTo>
                  <a:cubicBezTo>
                    <a:pt x="1585224" y="2167493"/>
                    <a:pt x="1609465" y="2179525"/>
                    <a:pt x="1623347" y="2200697"/>
                  </a:cubicBezTo>
                  <a:cubicBezTo>
                    <a:pt x="1641476" y="2225038"/>
                    <a:pt x="1658844" y="2250013"/>
                    <a:pt x="1676466" y="2274861"/>
                  </a:cubicBezTo>
                  <a:lnTo>
                    <a:pt x="1670508" y="2283229"/>
                  </a:lnTo>
                  <a:cubicBezTo>
                    <a:pt x="1644265" y="2277144"/>
                    <a:pt x="1617768" y="2272199"/>
                    <a:pt x="1591906" y="2264719"/>
                  </a:cubicBezTo>
                  <a:cubicBezTo>
                    <a:pt x="1557954" y="2254184"/>
                    <a:pt x="1521278" y="2256859"/>
                    <a:pt x="1489215" y="2272199"/>
                  </a:cubicBezTo>
                  <a:cubicBezTo>
                    <a:pt x="1462187" y="2283127"/>
                    <a:pt x="1433522" y="2289428"/>
                    <a:pt x="1404401" y="2290835"/>
                  </a:cubicBezTo>
                  <a:cubicBezTo>
                    <a:pt x="1379692" y="2291419"/>
                    <a:pt x="1359040" y="2272161"/>
                    <a:pt x="1357874" y="2247477"/>
                  </a:cubicBezTo>
                  <a:cubicBezTo>
                    <a:pt x="1356859" y="2220727"/>
                    <a:pt x="1376003" y="2213881"/>
                    <a:pt x="1397175" y="2208810"/>
                  </a:cubicBezTo>
                  <a:cubicBezTo>
                    <a:pt x="1442942" y="2197654"/>
                    <a:pt x="1489215" y="2187385"/>
                    <a:pt x="1534348" y="2173819"/>
                  </a:cubicBezTo>
                  <a:cubicBezTo>
                    <a:pt x="1542843" y="2171284"/>
                    <a:pt x="1551615" y="2169763"/>
                    <a:pt x="1560464" y="2169256"/>
                  </a:cubicBezTo>
                  <a:close/>
                  <a:moveTo>
                    <a:pt x="1315023" y="2158226"/>
                  </a:moveTo>
                  <a:lnTo>
                    <a:pt x="1315023" y="2158226"/>
                  </a:lnTo>
                  <a:cubicBezTo>
                    <a:pt x="1343244" y="2157985"/>
                    <a:pt x="1371427" y="2160356"/>
                    <a:pt x="1399204" y="2165326"/>
                  </a:cubicBezTo>
                  <a:cubicBezTo>
                    <a:pt x="1411881" y="2167227"/>
                    <a:pt x="1424559" y="2170523"/>
                    <a:pt x="1437237" y="2173439"/>
                  </a:cubicBezTo>
                  <a:cubicBezTo>
                    <a:pt x="1342914" y="2198161"/>
                    <a:pt x="1339618" y="2200570"/>
                    <a:pt x="1335054" y="2259902"/>
                  </a:cubicBezTo>
                  <a:cubicBezTo>
                    <a:pt x="1299683" y="2269030"/>
                    <a:pt x="1267354" y="2258000"/>
                    <a:pt x="1235914" y="2243421"/>
                  </a:cubicBezTo>
                  <a:cubicBezTo>
                    <a:pt x="1223578" y="2235966"/>
                    <a:pt x="1215008" y="2223605"/>
                    <a:pt x="1212333" y="2209444"/>
                  </a:cubicBezTo>
                  <a:cubicBezTo>
                    <a:pt x="1211192" y="2200950"/>
                    <a:pt x="1224250" y="2187258"/>
                    <a:pt x="1234266" y="2180919"/>
                  </a:cubicBezTo>
                  <a:cubicBezTo>
                    <a:pt x="1258886" y="2166568"/>
                    <a:pt x="1286777" y="2158746"/>
                    <a:pt x="1315277" y="2158226"/>
                  </a:cubicBezTo>
                  <a:close/>
                  <a:moveTo>
                    <a:pt x="4828669" y="2155437"/>
                  </a:moveTo>
                  <a:cubicBezTo>
                    <a:pt x="4822749" y="2155272"/>
                    <a:pt x="4817044" y="2157617"/>
                    <a:pt x="4812949" y="2161902"/>
                  </a:cubicBezTo>
                  <a:cubicBezTo>
                    <a:pt x="4811047" y="2163183"/>
                    <a:pt x="4809272" y="2164628"/>
                    <a:pt x="4807624" y="2166213"/>
                  </a:cubicBezTo>
                  <a:lnTo>
                    <a:pt x="4781507" y="2189033"/>
                  </a:lnTo>
                  <a:cubicBezTo>
                    <a:pt x="4793172" y="2180285"/>
                    <a:pt x="4803820" y="2168875"/>
                    <a:pt x="4812949" y="2161902"/>
                  </a:cubicBezTo>
                  <a:cubicBezTo>
                    <a:pt x="4817107" y="2157744"/>
                    <a:pt x="4822787" y="2155450"/>
                    <a:pt x="4828669" y="2155563"/>
                  </a:cubicBezTo>
                  <a:cubicBezTo>
                    <a:pt x="4834399" y="2157072"/>
                    <a:pt x="4839927" y="2159240"/>
                    <a:pt x="4845150" y="2162029"/>
                  </a:cubicBezTo>
                  <a:cubicBezTo>
                    <a:pt x="4840041" y="2158974"/>
                    <a:pt x="4834476" y="2156743"/>
                    <a:pt x="4828669" y="2155437"/>
                  </a:cubicBezTo>
                  <a:close/>
                  <a:moveTo>
                    <a:pt x="2301354" y="2138449"/>
                  </a:moveTo>
                  <a:lnTo>
                    <a:pt x="2301354" y="2138449"/>
                  </a:lnTo>
                  <a:close/>
                  <a:moveTo>
                    <a:pt x="2301354" y="2138449"/>
                  </a:moveTo>
                  <a:cubicBezTo>
                    <a:pt x="2309848" y="2143520"/>
                    <a:pt x="2327344" y="2150239"/>
                    <a:pt x="2326709" y="2154169"/>
                  </a:cubicBezTo>
                  <a:cubicBezTo>
                    <a:pt x="2321893" y="2181046"/>
                    <a:pt x="2309722" y="2203993"/>
                    <a:pt x="2279042" y="2211853"/>
                  </a:cubicBezTo>
                  <a:cubicBezTo>
                    <a:pt x="2286394" y="2187258"/>
                    <a:pt x="2293368" y="2164818"/>
                    <a:pt x="2301228" y="2138449"/>
                  </a:cubicBezTo>
                  <a:close/>
                  <a:moveTo>
                    <a:pt x="2280563" y="2138449"/>
                  </a:moveTo>
                  <a:cubicBezTo>
                    <a:pt x="2282972" y="2178384"/>
                    <a:pt x="2269406" y="2206401"/>
                    <a:pt x="2239613" y="2224911"/>
                  </a:cubicBezTo>
                  <a:close/>
                  <a:moveTo>
                    <a:pt x="4196429" y="2136040"/>
                  </a:moveTo>
                  <a:lnTo>
                    <a:pt x="4255127" y="2155944"/>
                  </a:lnTo>
                  <a:lnTo>
                    <a:pt x="4162959" y="2187131"/>
                  </a:lnTo>
                  <a:lnTo>
                    <a:pt x="4159789" y="2181173"/>
                  </a:lnTo>
                  <a:lnTo>
                    <a:pt x="4196048" y="2135152"/>
                  </a:lnTo>
                  <a:close/>
                  <a:moveTo>
                    <a:pt x="3761454" y="2128306"/>
                  </a:moveTo>
                  <a:cubicBezTo>
                    <a:pt x="3768173" y="2129067"/>
                    <a:pt x="3776033" y="2130842"/>
                    <a:pt x="3782245" y="2131856"/>
                  </a:cubicBezTo>
                  <a:cubicBezTo>
                    <a:pt x="3829787" y="2140223"/>
                    <a:pt x="3876948" y="2149351"/>
                    <a:pt x="3924109" y="2158226"/>
                  </a:cubicBezTo>
                  <a:lnTo>
                    <a:pt x="3938943" y="2160761"/>
                  </a:lnTo>
                  <a:cubicBezTo>
                    <a:pt x="3899388" y="2197147"/>
                    <a:pt x="3864144" y="2233659"/>
                    <a:pt x="3823828" y="2265100"/>
                  </a:cubicBezTo>
                  <a:cubicBezTo>
                    <a:pt x="3798878" y="2283698"/>
                    <a:pt x="3770734" y="2297567"/>
                    <a:pt x="3740789" y="2306049"/>
                  </a:cubicBezTo>
                  <a:cubicBezTo>
                    <a:pt x="3713658" y="2313909"/>
                    <a:pt x="3706305" y="2300724"/>
                    <a:pt x="3708334" y="2272072"/>
                  </a:cubicBezTo>
                  <a:cubicBezTo>
                    <a:pt x="3709995" y="2248200"/>
                    <a:pt x="3708587" y="2224214"/>
                    <a:pt x="3704150" y="2200697"/>
                  </a:cubicBezTo>
                  <a:cubicBezTo>
                    <a:pt x="3697304" y="2164185"/>
                    <a:pt x="3728238" y="2151000"/>
                    <a:pt x="3745734" y="2130588"/>
                  </a:cubicBezTo>
                  <a:cubicBezTo>
                    <a:pt x="3750462" y="2127761"/>
                    <a:pt x="3756116" y="2126937"/>
                    <a:pt x="3761454" y="2128306"/>
                  </a:cubicBezTo>
                  <a:close/>
                  <a:moveTo>
                    <a:pt x="3426380" y="2112586"/>
                  </a:moveTo>
                  <a:cubicBezTo>
                    <a:pt x="3431959" y="2116326"/>
                    <a:pt x="3436078" y="2121879"/>
                    <a:pt x="3438044" y="2128306"/>
                  </a:cubicBezTo>
                  <a:lnTo>
                    <a:pt x="3433226" y="2149478"/>
                  </a:lnTo>
                  <a:lnTo>
                    <a:pt x="3419281" y="2166086"/>
                  </a:lnTo>
                  <a:lnTo>
                    <a:pt x="3402038" y="2172172"/>
                  </a:lnTo>
                  <a:lnTo>
                    <a:pt x="3388473" y="2176862"/>
                  </a:lnTo>
                  <a:lnTo>
                    <a:pt x="3388473" y="2176862"/>
                  </a:lnTo>
                  <a:lnTo>
                    <a:pt x="3357159" y="2183835"/>
                  </a:lnTo>
                  <a:lnTo>
                    <a:pt x="3388473" y="2176989"/>
                  </a:lnTo>
                  <a:lnTo>
                    <a:pt x="3388473" y="2176989"/>
                  </a:lnTo>
                  <a:lnTo>
                    <a:pt x="3401151" y="2172298"/>
                  </a:lnTo>
                  <a:lnTo>
                    <a:pt x="3418266" y="2166593"/>
                  </a:lnTo>
                  <a:cubicBezTo>
                    <a:pt x="3424212" y="2162143"/>
                    <a:pt x="3429030" y="2156375"/>
                    <a:pt x="3432339" y="2149732"/>
                  </a:cubicBezTo>
                  <a:lnTo>
                    <a:pt x="3432339" y="2149732"/>
                  </a:lnTo>
                  <a:cubicBezTo>
                    <a:pt x="3435635" y="2143165"/>
                    <a:pt x="3437333" y="2135913"/>
                    <a:pt x="3437283" y="2128560"/>
                  </a:cubicBezTo>
                  <a:close/>
                  <a:moveTo>
                    <a:pt x="2141614" y="2105233"/>
                  </a:moveTo>
                  <a:cubicBezTo>
                    <a:pt x="2140854" y="2151887"/>
                    <a:pt x="2104468" y="2192963"/>
                    <a:pt x="2061617" y="2196132"/>
                  </a:cubicBezTo>
                  <a:cubicBezTo>
                    <a:pt x="2051475" y="2196766"/>
                    <a:pt x="2041206" y="2196766"/>
                    <a:pt x="2031064" y="2196766"/>
                  </a:cubicBezTo>
                  <a:lnTo>
                    <a:pt x="1951828" y="2196766"/>
                  </a:lnTo>
                  <a:cubicBezTo>
                    <a:pt x="1935600" y="2147830"/>
                    <a:pt x="1935220" y="2144027"/>
                    <a:pt x="1981494" y="2128306"/>
                  </a:cubicBezTo>
                  <a:cubicBezTo>
                    <a:pt x="2013226" y="2118811"/>
                    <a:pt x="2045783" y="2112307"/>
                    <a:pt x="2078732" y="2108909"/>
                  </a:cubicBezTo>
                  <a:cubicBezTo>
                    <a:pt x="2099017" y="2105867"/>
                    <a:pt x="2120569" y="2106247"/>
                    <a:pt x="2142121" y="2105233"/>
                  </a:cubicBezTo>
                  <a:close/>
                  <a:moveTo>
                    <a:pt x="3196405" y="2105233"/>
                  </a:moveTo>
                  <a:lnTo>
                    <a:pt x="3173839" y="2116009"/>
                  </a:lnTo>
                  <a:cubicBezTo>
                    <a:pt x="3156978" y="2125897"/>
                    <a:pt x="3140496" y="2136801"/>
                    <a:pt x="3124015" y="2148591"/>
                  </a:cubicBezTo>
                  <a:lnTo>
                    <a:pt x="3046047" y="2208683"/>
                  </a:lnTo>
                  <a:lnTo>
                    <a:pt x="3123381" y="2147577"/>
                  </a:lnTo>
                  <a:lnTo>
                    <a:pt x="3195772" y="2103965"/>
                  </a:lnTo>
                  <a:close/>
                  <a:moveTo>
                    <a:pt x="4841981" y="2105233"/>
                  </a:moveTo>
                  <a:lnTo>
                    <a:pt x="4835642" y="2108529"/>
                  </a:lnTo>
                  <a:lnTo>
                    <a:pt x="4841981" y="2105613"/>
                  </a:lnTo>
                  <a:lnTo>
                    <a:pt x="4841981" y="2105613"/>
                  </a:lnTo>
                  <a:close/>
                  <a:moveTo>
                    <a:pt x="3407364" y="2104219"/>
                  </a:moveTo>
                  <a:lnTo>
                    <a:pt x="3419027" y="2109543"/>
                  </a:lnTo>
                  <a:lnTo>
                    <a:pt x="3407490" y="2104219"/>
                  </a:lnTo>
                  <a:close/>
                  <a:moveTo>
                    <a:pt x="4444659" y="2094457"/>
                  </a:moveTo>
                  <a:cubicBezTo>
                    <a:pt x="4442885" y="2100542"/>
                    <a:pt x="4441363" y="2107135"/>
                    <a:pt x="4439081" y="2113093"/>
                  </a:cubicBezTo>
                  <a:lnTo>
                    <a:pt x="4439081" y="2113093"/>
                  </a:lnTo>
                  <a:lnTo>
                    <a:pt x="4439081" y="2113093"/>
                  </a:lnTo>
                  <a:cubicBezTo>
                    <a:pt x="4446942" y="2113093"/>
                    <a:pt x="4456069" y="2115502"/>
                    <a:pt x="4464437" y="2115375"/>
                  </a:cubicBezTo>
                  <a:cubicBezTo>
                    <a:pt x="4467112" y="2115248"/>
                    <a:pt x="4469761" y="2114741"/>
                    <a:pt x="4472297" y="2113854"/>
                  </a:cubicBezTo>
                  <a:cubicBezTo>
                    <a:pt x="4512726" y="2098400"/>
                    <a:pt x="4556756" y="2095014"/>
                    <a:pt x="4599075" y="2104092"/>
                  </a:cubicBezTo>
                  <a:cubicBezTo>
                    <a:pt x="4557022" y="2095091"/>
                    <a:pt x="4513272" y="2098387"/>
                    <a:pt x="4473058" y="2113600"/>
                  </a:cubicBezTo>
                  <a:cubicBezTo>
                    <a:pt x="4470534" y="2114500"/>
                    <a:pt x="4467873" y="2114969"/>
                    <a:pt x="4465198" y="2114995"/>
                  </a:cubicBezTo>
                  <a:lnTo>
                    <a:pt x="4439842" y="2112713"/>
                  </a:lnTo>
                  <a:lnTo>
                    <a:pt x="4445040" y="2094076"/>
                  </a:lnTo>
                  <a:close/>
                  <a:moveTo>
                    <a:pt x="2253686" y="2092048"/>
                  </a:moveTo>
                  <a:cubicBezTo>
                    <a:pt x="2240121" y="2124376"/>
                    <a:pt x="2226935" y="2156705"/>
                    <a:pt x="2212990" y="2188906"/>
                  </a:cubicBezTo>
                  <a:cubicBezTo>
                    <a:pt x="2212103" y="2190554"/>
                    <a:pt x="2206144" y="2190174"/>
                    <a:pt x="2199298" y="2191315"/>
                  </a:cubicBezTo>
                  <a:cubicBezTo>
                    <a:pt x="2220596" y="2157338"/>
                    <a:pt x="2226048" y="2119305"/>
                    <a:pt x="2253686" y="2092048"/>
                  </a:cubicBezTo>
                  <a:close/>
                  <a:moveTo>
                    <a:pt x="2029923" y="2090653"/>
                  </a:moveTo>
                  <a:cubicBezTo>
                    <a:pt x="2052997" y="2090653"/>
                    <a:pt x="2076070" y="2092174"/>
                    <a:pt x="2099017" y="2092555"/>
                  </a:cubicBezTo>
                  <a:cubicBezTo>
                    <a:pt x="2067829" y="2096992"/>
                    <a:pt x="2035628" y="2099401"/>
                    <a:pt x="2005328" y="2106247"/>
                  </a:cubicBezTo>
                  <a:cubicBezTo>
                    <a:pt x="1984321" y="2110076"/>
                    <a:pt x="1964391" y="2118380"/>
                    <a:pt x="1946884" y="2130588"/>
                  </a:cubicBezTo>
                  <a:cubicBezTo>
                    <a:pt x="1905934" y="2162029"/>
                    <a:pt x="1868154" y="2136801"/>
                    <a:pt x="1829107" y="2136420"/>
                  </a:cubicBezTo>
                  <a:lnTo>
                    <a:pt x="1827459" y="2122094"/>
                  </a:lnTo>
                  <a:cubicBezTo>
                    <a:pt x="1892242" y="2091160"/>
                    <a:pt x="1960829" y="2089132"/>
                    <a:pt x="2030304" y="2090653"/>
                  </a:cubicBezTo>
                  <a:close/>
                  <a:moveTo>
                    <a:pt x="4702398" y="2089259"/>
                  </a:moveTo>
                  <a:cubicBezTo>
                    <a:pt x="4709752" y="2095978"/>
                    <a:pt x="4715964" y="2107515"/>
                    <a:pt x="4724584" y="2109797"/>
                  </a:cubicBezTo>
                  <a:cubicBezTo>
                    <a:pt x="4748672" y="2115629"/>
                    <a:pt x="4773901" y="2117910"/>
                    <a:pt x="4798369" y="2121714"/>
                  </a:cubicBezTo>
                  <a:lnTo>
                    <a:pt x="4724584" y="2109670"/>
                  </a:lnTo>
                  <a:cubicBezTo>
                    <a:pt x="4716217" y="2107515"/>
                    <a:pt x="4709878" y="2096105"/>
                    <a:pt x="4702398" y="2089259"/>
                  </a:cubicBezTo>
                  <a:close/>
                  <a:moveTo>
                    <a:pt x="3236340" y="2087864"/>
                  </a:moveTo>
                  <a:lnTo>
                    <a:pt x="3225818" y="2090653"/>
                  </a:lnTo>
                  <a:lnTo>
                    <a:pt x="3214281" y="2096231"/>
                  </a:lnTo>
                  <a:lnTo>
                    <a:pt x="3236340" y="2087864"/>
                  </a:lnTo>
                  <a:close/>
                  <a:moveTo>
                    <a:pt x="2196762" y="2084948"/>
                  </a:moveTo>
                  <a:lnTo>
                    <a:pt x="2208046" y="2089766"/>
                  </a:lnTo>
                  <a:lnTo>
                    <a:pt x="2158856" y="2193470"/>
                  </a:lnTo>
                  <a:lnTo>
                    <a:pt x="2150743" y="2189413"/>
                  </a:lnTo>
                  <a:lnTo>
                    <a:pt x="2196762" y="2084948"/>
                  </a:lnTo>
                  <a:close/>
                  <a:moveTo>
                    <a:pt x="2196762" y="2084948"/>
                  </a:moveTo>
                  <a:lnTo>
                    <a:pt x="2196762" y="2084948"/>
                  </a:lnTo>
                  <a:lnTo>
                    <a:pt x="2196762" y="2084948"/>
                  </a:lnTo>
                  <a:close/>
                  <a:moveTo>
                    <a:pt x="2173182" y="2082159"/>
                  </a:moveTo>
                  <a:lnTo>
                    <a:pt x="2174069" y="2082159"/>
                  </a:lnTo>
                  <a:lnTo>
                    <a:pt x="2181549" y="2085455"/>
                  </a:lnTo>
                  <a:lnTo>
                    <a:pt x="2125133" y="2206528"/>
                  </a:lnTo>
                  <a:cubicBezTo>
                    <a:pt x="2163167" y="2209444"/>
                    <a:pt x="2170773" y="2205387"/>
                    <a:pt x="2191818" y="2160761"/>
                  </a:cubicBezTo>
                  <a:cubicBezTo>
                    <a:pt x="2202848" y="2137434"/>
                    <a:pt x="2212229" y="2113093"/>
                    <a:pt x="2221484" y="2089132"/>
                  </a:cubicBezTo>
                  <a:lnTo>
                    <a:pt x="2228837" y="2092301"/>
                  </a:lnTo>
                  <a:lnTo>
                    <a:pt x="2180281" y="2200570"/>
                  </a:lnTo>
                  <a:cubicBezTo>
                    <a:pt x="2222752" y="2208937"/>
                    <a:pt x="2225287" y="2207923"/>
                    <a:pt x="2243670" y="2167988"/>
                  </a:cubicBezTo>
                  <a:cubicBezTo>
                    <a:pt x="2254447" y="2143520"/>
                    <a:pt x="2263447" y="2118418"/>
                    <a:pt x="2277140" y="2093823"/>
                  </a:cubicBezTo>
                  <a:cubicBezTo>
                    <a:pt x="2277165" y="2099135"/>
                    <a:pt x="2276480" y="2104421"/>
                    <a:pt x="2275112" y="2109543"/>
                  </a:cubicBezTo>
                  <a:cubicBezTo>
                    <a:pt x="2264893" y="2139387"/>
                    <a:pt x="2252177" y="2168305"/>
                    <a:pt x="2237078" y="2196006"/>
                  </a:cubicBezTo>
                  <a:cubicBezTo>
                    <a:pt x="2218404" y="2221957"/>
                    <a:pt x="2197536" y="2246273"/>
                    <a:pt x="2174703" y="2268649"/>
                  </a:cubicBezTo>
                  <a:cubicBezTo>
                    <a:pt x="2168237" y="2276129"/>
                    <a:pt x="2157461" y="2279933"/>
                    <a:pt x="2151122" y="2287793"/>
                  </a:cubicBezTo>
                  <a:cubicBezTo>
                    <a:pt x="2118034" y="2328615"/>
                    <a:pt x="2076577" y="2338504"/>
                    <a:pt x="2025359" y="2332292"/>
                  </a:cubicBezTo>
                  <a:cubicBezTo>
                    <a:pt x="1976220" y="2328552"/>
                    <a:pt x="1926890" y="2327918"/>
                    <a:pt x="1877663" y="2330390"/>
                  </a:cubicBezTo>
                  <a:cubicBezTo>
                    <a:pt x="1869638" y="2331075"/>
                    <a:pt x="1861714" y="2328197"/>
                    <a:pt x="1855984" y="2322530"/>
                  </a:cubicBezTo>
                  <a:lnTo>
                    <a:pt x="1845461" y="2303133"/>
                  </a:lnTo>
                  <a:lnTo>
                    <a:pt x="1846349" y="2303133"/>
                  </a:lnTo>
                  <a:lnTo>
                    <a:pt x="1865112" y="2315177"/>
                  </a:lnTo>
                  <a:lnTo>
                    <a:pt x="1846349" y="2302499"/>
                  </a:lnTo>
                  <a:lnTo>
                    <a:pt x="1845461" y="2301865"/>
                  </a:lnTo>
                  <a:lnTo>
                    <a:pt x="1843433" y="2301865"/>
                  </a:lnTo>
                  <a:cubicBezTo>
                    <a:pt x="1834559" y="2278538"/>
                    <a:pt x="1825519" y="2255211"/>
                    <a:pt x="1816303" y="2231884"/>
                  </a:cubicBezTo>
                  <a:cubicBezTo>
                    <a:pt x="1836232" y="2224176"/>
                    <a:pt x="1856934" y="2218610"/>
                    <a:pt x="1878043" y="2215276"/>
                  </a:cubicBezTo>
                  <a:cubicBezTo>
                    <a:pt x="1941432" y="2211219"/>
                    <a:pt x="2006342" y="2208557"/>
                    <a:pt x="2070745" y="2208937"/>
                  </a:cubicBezTo>
                  <a:cubicBezTo>
                    <a:pt x="2097419" y="2211080"/>
                    <a:pt x="2122395" y="2195689"/>
                    <a:pt x="2132487" y="2170904"/>
                  </a:cubicBezTo>
                  <a:cubicBezTo>
                    <a:pt x="2146686" y="2141238"/>
                    <a:pt x="2159743" y="2110938"/>
                    <a:pt x="2173309" y="2081018"/>
                  </a:cubicBezTo>
                  <a:close/>
                  <a:moveTo>
                    <a:pt x="3281220" y="2075820"/>
                  </a:moveTo>
                  <a:lnTo>
                    <a:pt x="3265499" y="2080004"/>
                  </a:lnTo>
                  <a:lnTo>
                    <a:pt x="3287051" y="2075820"/>
                  </a:lnTo>
                  <a:close/>
                  <a:moveTo>
                    <a:pt x="3330029" y="2074806"/>
                  </a:moveTo>
                  <a:lnTo>
                    <a:pt x="3342707" y="2074806"/>
                  </a:lnTo>
                  <a:lnTo>
                    <a:pt x="3395193" y="2084948"/>
                  </a:lnTo>
                  <a:lnTo>
                    <a:pt x="3396080" y="2084948"/>
                  </a:lnTo>
                  <a:cubicBezTo>
                    <a:pt x="3378648" y="2079852"/>
                    <a:pt x="3360785" y="2076378"/>
                    <a:pt x="3342707" y="2074553"/>
                  </a:cubicBezTo>
                  <a:close/>
                  <a:moveTo>
                    <a:pt x="78179" y="2055409"/>
                  </a:moveTo>
                  <a:cubicBezTo>
                    <a:pt x="352526" y="2117784"/>
                    <a:pt x="627253" y="2178511"/>
                    <a:pt x="901220" y="2241392"/>
                  </a:cubicBezTo>
                  <a:cubicBezTo>
                    <a:pt x="952819" y="2253056"/>
                    <a:pt x="1002009" y="2273594"/>
                    <a:pt x="1053353" y="2290075"/>
                  </a:cubicBezTo>
                  <a:cubicBezTo>
                    <a:pt x="1043211" y="2331531"/>
                    <a:pt x="1033069" y="2366141"/>
                    <a:pt x="1026603" y="2401766"/>
                  </a:cubicBezTo>
                  <a:cubicBezTo>
                    <a:pt x="1022927" y="2421797"/>
                    <a:pt x="1013926" y="2427122"/>
                    <a:pt x="996430" y="2424079"/>
                  </a:cubicBezTo>
                  <a:cubicBezTo>
                    <a:pt x="907686" y="2410514"/>
                    <a:pt x="817420" y="2401766"/>
                    <a:pt x="729183" y="2383257"/>
                  </a:cubicBezTo>
                  <a:cubicBezTo>
                    <a:pt x="495785" y="2334067"/>
                    <a:pt x="263275" y="2280440"/>
                    <a:pt x="30637" y="2229728"/>
                  </a:cubicBezTo>
                  <a:cubicBezTo>
                    <a:pt x="6677" y="2224531"/>
                    <a:pt x="-4480" y="2214008"/>
                    <a:pt x="845" y="2190935"/>
                  </a:cubicBezTo>
                  <a:cubicBezTo>
                    <a:pt x="8692" y="2153092"/>
                    <a:pt x="18632" y="2115717"/>
                    <a:pt x="30637" y="2078990"/>
                  </a:cubicBezTo>
                  <a:cubicBezTo>
                    <a:pt x="36621" y="2059732"/>
                    <a:pt x="57096" y="2048982"/>
                    <a:pt x="76341" y="2054965"/>
                  </a:cubicBezTo>
                  <a:cubicBezTo>
                    <a:pt x="76785" y="2055105"/>
                    <a:pt x="77228" y="2055257"/>
                    <a:pt x="77672" y="2055409"/>
                  </a:cubicBezTo>
                  <a:close/>
                  <a:moveTo>
                    <a:pt x="2120062" y="2013065"/>
                  </a:moveTo>
                  <a:lnTo>
                    <a:pt x="2120822" y="2013065"/>
                  </a:lnTo>
                  <a:lnTo>
                    <a:pt x="2287535" y="2030561"/>
                  </a:lnTo>
                  <a:cubicBezTo>
                    <a:pt x="2305158" y="2032209"/>
                    <a:pt x="2312891" y="2040703"/>
                    <a:pt x="2311623" y="2059593"/>
                  </a:cubicBezTo>
                  <a:cubicBezTo>
                    <a:pt x="2310355" y="2078483"/>
                    <a:pt x="2297551" y="2078990"/>
                    <a:pt x="2284493" y="2077469"/>
                  </a:cubicBezTo>
                  <a:cubicBezTo>
                    <a:pt x="2234922" y="2071763"/>
                    <a:pt x="2185226" y="2065805"/>
                    <a:pt x="2135782" y="2059086"/>
                  </a:cubicBezTo>
                  <a:cubicBezTo>
                    <a:pt x="2118161" y="2056677"/>
                    <a:pt x="2118667" y="2055156"/>
                    <a:pt x="2120062" y="2013065"/>
                  </a:cubicBezTo>
                  <a:close/>
                  <a:moveTo>
                    <a:pt x="4634065" y="1984921"/>
                  </a:moveTo>
                  <a:cubicBezTo>
                    <a:pt x="4785438" y="1982258"/>
                    <a:pt x="4867209" y="2055029"/>
                    <a:pt x="4915385" y="2233659"/>
                  </a:cubicBezTo>
                  <a:cubicBezTo>
                    <a:pt x="4749940" y="2178003"/>
                    <a:pt x="4591215" y="2178384"/>
                    <a:pt x="4438194" y="2260916"/>
                  </a:cubicBezTo>
                  <a:cubicBezTo>
                    <a:pt x="4416768" y="2219967"/>
                    <a:pt x="4407006" y="2219460"/>
                    <a:pt x="4348181" y="2254704"/>
                  </a:cubicBezTo>
                  <a:cubicBezTo>
                    <a:pt x="4339814" y="2157465"/>
                    <a:pt x="4424248" y="2010149"/>
                    <a:pt x="4564718" y="1990626"/>
                  </a:cubicBezTo>
                  <a:cubicBezTo>
                    <a:pt x="4587702" y="1987329"/>
                    <a:pt x="4610852" y="1985428"/>
                    <a:pt x="4634065" y="1984921"/>
                  </a:cubicBezTo>
                  <a:close/>
                  <a:moveTo>
                    <a:pt x="1980099" y="1978709"/>
                  </a:moveTo>
                  <a:cubicBezTo>
                    <a:pt x="1960449" y="2004825"/>
                    <a:pt x="1940672" y="2007487"/>
                    <a:pt x="1925204" y="1986949"/>
                  </a:cubicBezTo>
                  <a:close/>
                  <a:moveTo>
                    <a:pt x="2899745" y="1913798"/>
                  </a:moveTo>
                  <a:lnTo>
                    <a:pt x="3003576" y="1913798"/>
                  </a:lnTo>
                  <a:cubicBezTo>
                    <a:pt x="2971882" y="1968186"/>
                    <a:pt x="2933595" y="1969073"/>
                    <a:pt x="2899745" y="1913798"/>
                  </a:cubicBezTo>
                  <a:close/>
                  <a:moveTo>
                    <a:pt x="2813663" y="1901121"/>
                  </a:moveTo>
                  <a:lnTo>
                    <a:pt x="2813663" y="1901121"/>
                  </a:lnTo>
                  <a:cubicBezTo>
                    <a:pt x="2838626" y="1896759"/>
                    <a:pt x="2863867" y="1907117"/>
                    <a:pt x="2878573" y="1927744"/>
                  </a:cubicBezTo>
                  <a:cubicBezTo>
                    <a:pt x="2767389" y="1984667"/>
                    <a:pt x="2674968" y="2062128"/>
                    <a:pt x="2612340" y="2172678"/>
                  </a:cubicBezTo>
                  <a:cubicBezTo>
                    <a:pt x="2615827" y="2157643"/>
                    <a:pt x="2621328" y="2143139"/>
                    <a:pt x="2628694" y="2129574"/>
                  </a:cubicBezTo>
                  <a:cubicBezTo>
                    <a:pt x="2683209" y="2056043"/>
                    <a:pt x="2738611" y="1982512"/>
                    <a:pt x="2795661" y="1910882"/>
                  </a:cubicBezTo>
                  <a:cubicBezTo>
                    <a:pt x="2800352" y="1905570"/>
                    <a:pt x="2806691" y="1901995"/>
                    <a:pt x="2813663" y="1900740"/>
                  </a:cubicBezTo>
                  <a:close/>
                  <a:moveTo>
                    <a:pt x="1383229" y="1880709"/>
                  </a:moveTo>
                  <a:cubicBezTo>
                    <a:pt x="1394006" y="1969454"/>
                    <a:pt x="1404275" y="2056677"/>
                    <a:pt x="1414290" y="2139209"/>
                  </a:cubicBezTo>
                  <a:cubicBezTo>
                    <a:pt x="1372834" y="2139209"/>
                    <a:pt x="1329476" y="2140097"/>
                    <a:pt x="1286371" y="2139209"/>
                  </a:cubicBezTo>
                  <a:cubicBezTo>
                    <a:pt x="1279398" y="2138360"/>
                    <a:pt x="1273136" y="2134582"/>
                    <a:pt x="1269129" y="2128813"/>
                  </a:cubicBezTo>
                  <a:cubicBezTo>
                    <a:pt x="1231096" y="2069482"/>
                    <a:pt x="1194204" y="2009516"/>
                    <a:pt x="1155029" y="1946634"/>
                  </a:cubicBezTo>
                  <a:close/>
                  <a:moveTo>
                    <a:pt x="2209187" y="1879061"/>
                  </a:moveTo>
                  <a:cubicBezTo>
                    <a:pt x="2219697" y="1879391"/>
                    <a:pt x="2229953" y="1882408"/>
                    <a:pt x="2238979" y="1887809"/>
                  </a:cubicBezTo>
                  <a:lnTo>
                    <a:pt x="2082789" y="1920898"/>
                  </a:lnTo>
                  <a:cubicBezTo>
                    <a:pt x="2118921" y="1892664"/>
                    <a:pt x="2163737" y="1877882"/>
                    <a:pt x="2209567" y="1879061"/>
                  </a:cubicBezTo>
                  <a:close/>
                  <a:moveTo>
                    <a:pt x="1407064" y="1877794"/>
                  </a:moveTo>
                  <a:lnTo>
                    <a:pt x="1450675" y="1877794"/>
                  </a:lnTo>
                  <a:cubicBezTo>
                    <a:pt x="1445097" y="1945746"/>
                    <a:pt x="1439519" y="2012432"/>
                    <a:pt x="1433941" y="2079370"/>
                  </a:cubicBezTo>
                  <a:lnTo>
                    <a:pt x="1425574" y="2080891"/>
                  </a:lnTo>
                  <a:cubicBezTo>
                    <a:pt x="1419488" y="2014206"/>
                    <a:pt x="1412896" y="1947014"/>
                    <a:pt x="1407064" y="1878047"/>
                  </a:cubicBezTo>
                  <a:close/>
                  <a:moveTo>
                    <a:pt x="2862219" y="1870567"/>
                  </a:moveTo>
                  <a:lnTo>
                    <a:pt x="2901520" y="1876526"/>
                  </a:lnTo>
                  <a:lnTo>
                    <a:pt x="2956542" y="1877413"/>
                  </a:lnTo>
                  <a:cubicBezTo>
                    <a:pt x="2938197" y="1878339"/>
                    <a:pt x="2919814" y="1878009"/>
                    <a:pt x="2901520" y="1876399"/>
                  </a:cubicBezTo>
                  <a:close/>
                  <a:moveTo>
                    <a:pt x="2134388" y="1857889"/>
                  </a:moveTo>
                  <a:cubicBezTo>
                    <a:pt x="2151414" y="1858650"/>
                    <a:pt x="2168364" y="1860691"/>
                    <a:pt x="2185099" y="1863975"/>
                  </a:cubicBezTo>
                  <a:cubicBezTo>
                    <a:pt x="2159718" y="1871163"/>
                    <a:pt x="2134705" y="1879632"/>
                    <a:pt x="2110174" y="1889330"/>
                  </a:cubicBezTo>
                  <a:cubicBezTo>
                    <a:pt x="2094326" y="1896810"/>
                    <a:pt x="2067956" y="1900487"/>
                    <a:pt x="2075056" y="1926349"/>
                  </a:cubicBezTo>
                  <a:cubicBezTo>
                    <a:pt x="2076323" y="1931040"/>
                    <a:pt x="2107511" y="1929392"/>
                    <a:pt x="2124626" y="1927110"/>
                  </a:cubicBezTo>
                  <a:cubicBezTo>
                    <a:pt x="2164688" y="1922039"/>
                    <a:pt x="2204369" y="1911770"/>
                    <a:pt x="2244558" y="1910249"/>
                  </a:cubicBezTo>
                  <a:cubicBezTo>
                    <a:pt x="2263435" y="1912302"/>
                    <a:pt x="2280728" y="1921798"/>
                    <a:pt x="2292606" y="1936618"/>
                  </a:cubicBezTo>
                  <a:cubicBezTo>
                    <a:pt x="2340275" y="1994809"/>
                    <a:pt x="2351178" y="2062128"/>
                    <a:pt x="2338753" y="2136293"/>
                  </a:cubicBezTo>
                  <a:lnTo>
                    <a:pt x="2278534" y="2120573"/>
                  </a:lnTo>
                  <a:cubicBezTo>
                    <a:pt x="2289843" y="2111128"/>
                    <a:pt x="2300353" y="2100783"/>
                    <a:pt x="2309975" y="2089639"/>
                  </a:cubicBezTo>
                  <a:cubicBezTo>
                    <a:pt x="2318761" y="2078736"/>
                    <a:pt x="2324225" y="2065526"/>
                    <a:pt x="2325696" y="2051606"/>
                  </a:cubicBezTo>
                  <a:cubicBezTo>
                    <a:pt x="2324034" y="2038827"/>
                    <a:pt x="2316023" y="2027759"/>
                    <a:pt x="2304397" y="2022193"/>
                  </a:cubicBezTo>
                  <a:cubicBezTo>
                    <a:pt x="2246713" y="2013192"/>
                    <a:pt x="2188776" y="2006853"/>
                    <a:pt x="2130331" y="2001782"/>
                  </a:cubicBezTo>
                  <a:cubicBezTo>
                    <a:pt x="2122471" y="2001148"/>
                    <a:pt x="2107131" y="2011417"/>
                    <a:pt x="2106750" y="2017503"/>
                  </a:cubicBezTo>
                  <a:cubicBezTo>
                    <a:pt x="2105229" y="2036900"/>
                    <a:pt x="2100284" y="2059593"/>
                    <a:pt x="2123865" y="2072017"/>
                  </a:cubicBezTo>
                  <a:cubicBezTo>
                    <a:pt x="2130509" y="2075072"/>
                    <a:pt x="2137329" y="2077735"/>
                    <a:pt x="2144277" y="2080004"/>
                  </a:cubicBezTo>
                  <a:lnTo>
                    <a:pt x="1889834" y="2080004"/>
                  </a:lnTo>
                  <a:cubicBezTo>
                    <a:pt x="1893891" y="2054648"/>
                    <a:pt x="1898454" y="2025616"/>
                    <a:pt x="1903526" y="1994176"/>
                  </a:cubicBezTo>
                  <a:cubicBezTo>
                    <a:pt x="1935220" y="2019531"/>
                    <a:pt x="1964759" y="2019531"/>
                    <a:pt x="1985170" y="1997471"/>
                  </a:cubicBezTo>
                  <a:cubicBezTo>
                    <a:pt x="1990533" y="1991653"/>
                    <a:pt x="1992992" y="1983742"/>
                    <a:pt x="1991890" y="1975919"/>
                  </a:cubicBezTo>
                  <a:cubicBezTo>
                    <a:pt x="1989988" y="1970848"/>
                    <a:pt x="1978324" y="1967425"/>
                    <a:pt x="1971605" y="1968059"/>
                  </a:cubicBezTo>
                  <a:cubicBezTo>
                    <a:pt x="1952462" y="1969581"/>
                    <a:pt x="1933572" y="1973511"/>
                    <a:pt x="1914302" y="1976553"/>
                  </a:cubicBezTo>
                  <a:cubicBezTo>
                    <a:pt x="1931670" y="1910122"/>
                    <a:pt x="2019527" y="1853199"/>
                    <a:pt x="2134388" y="1858270"/>
                  </a:cubicBezTo>
                  <a:close/>
                  <a:moveTo>
                    <a:pt x="2522454" y="1857889"/>
                  </a:moveTo>
                  <a:cubicBezTo>
                    <a:pt x="2553135" y="1879188"/>
                    <a:pt x="2582928" y="1907840"/>
                    <a:pt x="2618425" y="1922546"/>
                  </a:cubicBezTo>
                  <a:cubicBezTo>
                    <a:pt x="2653923" y="1937252"/>
                    <a:pt x="2695126" y="1937759"/>
                    <a:pt x="2731638" y="1944225"/>
                  </a:cubicBezTo>
                  <a:lnTo>
                    <a:pt x="2592182" y="2141364"/>
                  </a:lnTo>
                  <a:cubicBezTo>
                    <a:pt x="2546733" y="2053736"/>
                    <a:pt x="2522619" y="1956598"/>
                    <a:pt x="2521821" y="1857889"/>
                  </a:cubicBezTo>
                  <a:close/>
                  <a:moveTo>
                    <a:pt x="4120995" y="1843183"/>
                  </a:moveTo>
                  <a:lnTo>
                    <a:pt x="4120995" y="1845972"/>
                  </a:lnTo>
                  <a:cubicBezTo>
                    <a:pt x="4120717" y="1855823"/>
                    <a:pt x="4118739" y="1865559"/>
                    <a:pt x="4115163" y="1874751"/>
                  </a:cubicBezTo>
                  <a:lnTo>
                    <a:pt x="4115163" y="1875638"/>
                  </a:lnTo>
                  <a:lnTo>
                    <a:pt x="4113135" y="1880329"/>
                  </a:lnTo>
                  <a:lnTo>
                    <a:pt x="4113135" y="1881090"/>
                  </a:lnTo>
                  <a:lnTo>
                    <a:pt x="4111106" y="1884513"/>
                  </a:lnTo>
                  <a:lnTo>
                    <a:pt x="4083723" y="1925462"/>
                  </a:lnTo>
                  <a:lnTo>
                    <a:pt x="4081187" y="1928251"/>
                  </a:lnTo>
                  <a:lnTo>
                    <a:pt x="4079032" y="1931420"/>
                  </a:lnTo>
                  <a:lnTo>
                    <a:pt x="4074468" y="1936491"/>
                  </a:lnTo>
                  <a:lnTo>
                    <a:pt x="4070411" y="1940041"/>
                  </a:lnTo>
                  <a:lnTo>
                    <a:pt x="4066861" y="1943972"/>
                  </a:lnTo>
                  <a:lnTo>
                    <a:pt x="4024518" y="1982005"/>
                  </a:lnTo>
                  <a:lnTo>
                    <a:pt x="4011840" y="1991259"/>
                  </a:lnTo>
                  <a:lnTo>
                    <a:pt x="3958212" y="2022701"/>
                  </a:lnTo>
                  <a:lnTo>
                    <a:pt x="3955551" y="2023968"/>
                  </a:lnTo>
                  <a:lnTo>
                    <a:pt x="3953269" y="2025236"/>
                  </a:lnTo>
                  <a:lnTo>
                    <a:pt x="3940591" y="2030941"/>
                  </a:lnTo>
                  <a:lnTo>
                    <a:pt x="3939450" y="2030941"/>
                  </a:lnTo>
                  <a:lnTo>
                    <a:pt x="3939450" y="2030941"/>
                  </a:lnTo>
                  <a:lnTo>
                    <a:pt x="3875681" y="2049958"/>
                  </a:lnTo>
                  <a:cubicBezTo>
                    <a:pt x="3891502" y="2047333"/>
                    <a:pt x="3907007" y="2043086"/>
                    <a:pt x="3921954" y="2037280"/>
                  </a:cubicBezTo>
                  <a:lnTo>
                    <a:pt x="3937928" y="2029673"/>
                  </a:lnTo>
                  <a:lnTo>
                    <a:pt x="3939070" y="2029673"/>
                  </a:lnTo>
                  <a:lnTo>
                    <a:pt x="3939070" y="2029673"/>
                  </a:lnTo>
                  <a:lnTo>
                    <a:pt x="3945789" y="2027645"/>
                  </a:lnTo>
                  <a:lnTo>
                    <a:pt x="3951621" y="2024222"/>
                  </a:lnTo>
                  <a:lnTo>
                    <a:pt x="3953902" y="2023208"/>
                  </a:lnTo>
                  <a:lnTo>
                    <a:pt x="3956564" y="2021560"/>
                  </a:lnTo>
                  <a:lnTo>
                    <a:pt x="3969242" y="2015474"/>
                  </a:lnTo>
                  <a:cubicBezTo>
                    <a:pt x="3983188" y="2007779"/>
                    <a:pt x="3996690" y="1999310"/>
                    <a:pt x="4009684" y="1990119"/>
                  </a:cubicBezTo>
                  <a:lnTo>
                    <a:pt x="4016150" y="1986315"/>
                  </a:lnTo>
                  <a:lnTo>
                    <a:pt x="4022362" y="1980737"/>
                  </a:lnTo>
                  <a:cubicBezTo>
                    <a:pt x="4034432" y="1971660"/>
                    <a:pt x="4046019" y="1961961"/>
                    <a:pt x="4057100" y="1951705"/>
                  </a:cubicBezTo>
                  <a:lnTo>
                    <a:pt x="4064960" y="1943338"/>
                  </a:lnTo>
                  <a:lnTo>
                    <a:pt x="4069143" y="1939661"/>
                  </a:lnTo>
                  <a:lnTo>
                    <a:pt x="4072566" y="1935858"/>
                  </a:lnTo>
                  <a:lnTo>
                    <a:pt x="4075356" y="1933449"/>
                  </a:lnTo>
                  <a:lnTo>
                    <a:pt x="4077130" y="1930787"/>
                  </a:lnTo>
                  <a:lnTo>
                    <a:pt x="4079666" y="1927871"/>
                  </a:lnTo>
                  <a:lnTo>
                    <a:pt x="4081821" y="1924828"/>
                  </a:lnTo>
                  <a:lnTo>
                    <a:pt x="4090822" y="1914179"/>
                  </a:lnTo>
                  <a:lnTo>
                    <a:pt x="4109205" y="1883498"/>
                  </a:lnTo>
                  <a:lnTo>
                    <a:pt x="4111360" y="1880329"/>
                  </a:lnTo>
                  <a:lnTo>
                    <a:pt x="4111360" y="1879315"/>
                  </a:lnTo>
                  <a:lnTo>
                    <a:pt x="4112755" y="1877286"/>
                  </a:lnTo>
                  <a:lnTo>
                    <a:pt x="4113389" y="1874624"/>
                  </a:lnTo>
                  <a:lnTo>
                    <a:pt x="4113389" y="1873990"/>
                  </a:lnTo>
                  <a:lnTo>
                    <a:pt x="4119347" y="1845212"/>
                  </a:lnTo>
                  <a:lnTo>
                    <a:pt x="4119347" y="1844578"/>
                  </a:lnTo>
                  <a:lnTo>
                    <a:pt x="4119347" y="1842169"/>
                  </a:lnTo>
                  <a:close/>
                  <a:moveTo>
                    <a:pt x="3139102" y="1843183"/>
                  </a:moveTo>
                  <a:cubicBezTo>
                    <a:pt x="3134715" y="1848584"/>
                    <a:pt x="3128719" y="1852450"/>
                    <a:pt x="3121987" y="1854213"/>
                  </a:cubicBezTo>
                  <a:lnTo>
                    <a:pt x="3121987" y="1854213"/>
                  </a:lnTo>
                  <a:lnTo>
                    <a:pt x="3138975" y="1843183"/>
                  </a:lnTo>
                  <a:close/>
                  <a:moveTo>
                    <a:pt x="2891124" y="1821124"/>
                  </a:moveTo>
                  <a:lnTo>
                    <a:pt x="2909761" y="1824674"/>
                  </a:lnTo>
                  <a:lnTo>
                    <a:pt x="2911916" y="1824674"/>
                  </a:lnTo>
                  <a:lnTo>
                    <a:pt x="2929031" y="1835703"/>
                  </a:lnTo>
                  <a:cubicBezTo>
                    <a:pt x="2924125" y="1830974"/>
                    <a:pt x="2918356" y="1827222"/>
                    <a:pt x="2912043" y="1824674"/>
                  </a:cubicBezTo>
                  <a:lnTo>
                    <a:pt x="2912043" y="1824674"/>
                  </a:lnTo>
                  <a:lnTo>
                    <a:pt x="2909887" y="1824674"/>
                  </a:lnTo>
                  <a:lnTo>
                    <a:pt x="2892266" y="1821124"/>
                  </a:lnTo>
                  <a:close/>
                  <a:moveTo>
                    <a:pt x="3204645" y="1819983"/>
                  </a:moveTo>
                  <a:lnTo>
                    <a:pt x="3193363" y="1827716"/>
                  </a:lnTo>
                  <a:cubicBezTo>
                    <a:pt x="3181458" y="1833130"/>
                    <a:pt x="3169060" y="1837377"/>
                    <a:pt x="3156343" y="1840394"/>
                  </a:cubicBezTo>
                  <a:lnTo>
                    <a:pt x="3193490" y="1827716"/>
                  </a:lnTo>
                  <a:lnTo>
                    <a:pt x="3204645" y="1819856"/>
                  </a:lnTo>
                  <a:close/>
                  <a:moveTo>
                    <a:pt x="3115901" y="1816560"/>
                  </a:moveTo>
                  <a:lnTo>
                    <a:pt x="2989123" y="1833295"/>
                  </a:lnTo>
                  <a:lnTo>
                    <a:pt x="3116915" y="1816560"/>
                  </a:lnTo>
                  <a:close/>
                  <a:moveTo>
                    <a:pt x="2853091" y="1815672"/>
                  </a:moveTo>
                  <a:lnTo>
                    <a:pt x="2854612" y="1815672"/>
                  </a:lnTo>
                  <a:lnTo>
                    <a:pt x="2856007" y="1815672"/>
                  </a:lnTo>
                  <a:lnTo>
                    <a:pt x="2871728" y="1819095"/>
                  </a:lnTo>
                  <a:lnTo>
                    <a:pt x="2879588" y="1819095"/>
                  </a:lnTo>
                  <a:lnTo>
                    <a:pt x="2887321" y="1819095"/>
                  </a:lnTo>
                  <a:lnTo>
                    <a:pt x="2881109" y="1819095"/>
                  </a:lnTo>
                  <a:lnTo>
                    <a:pt x="2879588" y="1819095"/>
                  </a:lnTo>
                  <a:lnTo>
                    <a:pt x="2856007" y="1815165"/>
                  </a:lnTo>
                  <a:lnTo>
                    <a:pt x="2853091" y="1815165"/>
                  </a:lnTo>
                  <a:close/>
                  <a:moveTo>
                    <a:pt x="4513880" y="1809460"/>
                  </a:moveTo>
                  <a:lnTo>
                    <a:pt x="4551913" y="1837732"/>
                  </a:lnTo>
                  <a:lnTo>
                    <a:pt x="4524149" y="1887428"/>
                  </a:lnTo>
                  <a:cubicBezTo>
                    <a:pt x="4520092" y="1858143"/>
                    <a:pt x="4516669" y="1835576"/>
                    <a:pt x="4513373" y="1809460"/>
                  </a:cubicBezTo>
                  <a:close/>
                  <a:moveTo>
                    <a:pt x="3616673" y="1786006"/>
                  </a:moveTo>
                  <a:cubicBezTo>
                    <a:pt x="3614696" y="1793639"/>
                    <a:pt x="3615088" y="1801689"/>
                    <a:pt x="3617814" y="1809080"/>
                  </a:cubicBezTo>
                  <a:lnTo>
                    <a:pt x="3621365" y="1802868"/>
                  </a:lnTo>
                  <a:lnTo>
                    <a:pt x="3617814" y="1809080"/>
                  </a:lnTo>
                  <a:lnTo>
                    <a:pt x="3617054" y="1785499"/>
                  </a:lnTo>
                  <a:close/>
                  <a:moveTo>
                    <a:pt x="2666981" y="1758369"/>
                  </a:moveTo>
                  <a:cubicBezTo>
                    <a:pt x="2669998" y="1763389"/>
                    <a:pt x="2673675" y="1767991"/>
                    <a:pt x="2677884" y="1772061"/>
                  </a:cubicBezTo>
                  <a:cubicBezTo>
                    <a:pt x="2673548" y="1768169"/>
                    <a:pt x="2669935" y="1763529"/>
                    <a:pt x="2667235" y="1758369"/>
                  </a:cubicBezTo>
                  <a:close/>
                  <a:moveTo>
                    <a:pt x="2756486" y="1751396"/>
                  </a:moveTo>
                  <a:lnTo>
                    <a:pt x="2774869" y="1760778"/>
                  </a:lnTo>
                  <a:lnTo>
                    <a:pt x="2779940" y="1761792"/>
                  </a:lnTo>
                  <a:lnTo>
                    <a:pt x="2856007" y="1779161"/>
                  </a:lnTo>
                  <a:lnTo>
                    <a:pt x="2890617" y="1784738"/>
                  </a:lnTo>
                  <a:lnTo>
                    <a:pt x="2781081" y="1762045"/>
                  </a:lnTo>
                  <a:lnTo>
                    <a:pt x="2775757" y="1760778"/>
                  </a:lnTo>
                  <a:lnTo>
                    <a:pt x="2757628" y="1751650"/>
                  </a:lnTo>
                  <a:close/>
                  <a:moveTo>
                    <a:pt x="3664596" y="1739606"/>
                  </a:moveTo>
                  <a:lnTo>
                    <a:pt x="3663835" y="1739606"/>
                  </a:lnTo>
                  <a:lnTo>
                    <a:pt x="3662820" y="1740873"/>
                  </a:lnTo>
                  <a:lnTo>
                    <a:pt x="3655087" y="1747720"/>
                  </a:lnTo>
                  <a:lnTo>
                    <a:pt x="3650650" y="1754439"/>
                  </a:lnTo>
                  <a:lnTo>
                    <a:pt x="3663328" y="1740873"/>
                  </a:lnTo>
                  <a:lnTo>
                    <a:pt x="3664342" y="1739859"/>
                  </a:lnTo>
                  <a:lnTo>
                    <a:pt x="3665102" y="1739225"/>
                  </a:lnTo>
                  <a:close/>
                  <a:moveTo>
                    <a:pt x="2539570" y="1734535"/>
                  </a:moveTo>
                  <a:cubicBezTo>
                    <a:pt x="2605874" y="1808192"/>
                    <a:pt x="2689294" y="1854086"/>
                    <a:pt x="2780447" y="1891612"/>
                  </a:cubicBezTo>
                  <a:cubicBezTo>
                    <a:pt x="2746344" y="1927110"/>
                    <a:pt x="2655952" y="1925969"/>
                    <a:pt x="2595986" y="1888443"/>
                  </a:cubicBezTo>
                  <a:cubicBezTo>
                    <a:pt x="2550853" y="1860298"/>
                    <a:pt x="2505086" y="1806798"/>
                    <a:pt x="2539443" y="1734535"/>
                  </a:cubicBezTo>
                  <a:close/>
                  <a:moveTo>
                    <a:pt x="2656712" y="1733901"/>
                  </a:moveTo>
                  <a:lnTo>
                    <a:pt x="2659882" y="1742141"/>
                  </a:lnTo>
                  <a:lnTo>
                    <a:pt x="2661149" y="1745438"/>
                  </a:lnTo>
                  <a:cubicBezTo>
                    <a:pt x="2659628" y="1741761"/>
                    <a:pt x="2658234" y="1737704"/>
                    <a:pt x="2656712" y="1733901"/>
                  </a:cubicBezTo>
                  <a:close/>
                  <a:moveTo>
                    <a:pt x="3277923" y="1718434"/>
                  </a:moveTo>
                  <a:lnTo>
                    <a:pt x="3284008" y="1720969"/>
                  </a:lnTo>
                  <a:lnTo>
                    <a:pt x="3284008" y="1720969"/>
                  </a:lnTo>
                  <a:lnTo>
                    <a:pt x="3269176" y="1748734"/>
                  </a:lnTo>
                  <a:lnTo>
                    <a:pt x="3269176" y="1748734"/>
                  </a:lnTo>
                  <a:lnTo>
                    <a:pt x="3251047" y="1783724"/>
                  </a:lnTo>
                  <a:lnTo>
                    <a:pt x="3240524" y="1778780"/>
                  </a:lnTo>
                  <a:lnTo>
                    <a:pt x="3251047" y="1783851"/>
                  </a:lnTo>
                  <a:lnTo>
                    <a:pt x="3251047" y="1783851"/>
                  </a:lnTo>
                  <a:lnTo>
                    <a:pt x="3269303" y="1749114"/>
                  </a:lnTo>
                  <a:lnTo>
                    <a:pt x="3269303" y="1749114"/>
                  </a:lnTo>
                  <a:lnTo>
                    <a:pt x="3269303" y="1749114"/>
                  </a:lnTo>
                  <a:lnTo>
                    <a:pt x="3284389" y="1721350"/>
                  </a:lnTo>
                  <a:lnTo>
                    <a:pt x="3284389" y="1721350"/>
                  </a:lnTo>
                  <a:lnTo>
                    <a:pt x="3278684" y="1718814"/>
                  </a:lnTo>
                  <a:close/>
                  <a:moveTo>
                    <a:pt x="4423741" y="1716152"/>
                  </a:moveTo>
                  <a:lnTo>
                    <a:pt x="4423741" y="1716152"/>
                  </a:lnTo>
                  <a:cubicBezTo>
                    <a:pt x="4442593" y="1719030"/>
                    <a:pt x="4460760" y="1725305"/>
                    <a:pt x="4477368" y="1734661"/>
                  </a:cubicBezTo>
                  <a:cubicBezTo>
                    <a:pt x="4485089" y="1740531"/>
                    <a:pt x="4490008" y="1749355"/>
                    <a:pt x="4490933" y="1759003"/>
                  </a:cubicBezTo>
                  <a:cubicBezTo>
                    <a:pt x="4499389" y="1819691"/>
                    <a:pt x="4506818" y="1880456"/>
                    <a:pt x="4513246" y="1941309"/>
                  </a:cubicBezTo>
                  <a:cubicBezTo>
                    <a:pt x="4513258" y="1948776"/>
                    <a:pt x="4509557" y="1955762"/>
                    <a:pt x="4503357" y="1959945"/>
                  </a:cubicBezTo>
                  <a:cubicBezTo>
                    <a:pt x="4417782" y="1996204"/>
                    <a:pt x="4358704" y="2058705"/>
                    <a:pt x="4319403" y="2146689"/>
                  </a:cubicBezTo>
                  <a:lnTo>
                    <a:pt x="4201499" y="2123108"/>
                  </a:lnTo>
                  <a:cubicBezTo>
                    <a:pt x="4241688" y="2043746"/>
                    <a:pt x="4272748" y="1966158"/>
                    <a:pt x="4278961" y="1873483"/>
                  </a:cubicBezTo>
                  <a:lnTo>
                    <a:pt x="4439968" y="1932181"/>
                  </a:lnTo>
                  <a:lnTo>
                    <a:pt x="4443898" y="1922166"/>
                  </a:lnTo>
                  <a:lnTo>
                    <a:pt x="4331193" y="1867905"/>
                  </a:lnTo>
                  <a:cubicBezTo>
                    <a:pt x="4335884" y="1825054"/>
                    <a:pt x="4339941" y="1779921"/>
                    <a:pt x="4346533" y="1735169"/>
                  </a:cubicBezTo>
                  <a:cubicBezTo>
                    <a:pt x="4350172" y="1726421"/>
                    <a:pt x="4357753" y="1719930"/>
                    <a:pt x="4366945" y="1717673"/>
                  </a:cubicBezTo>
                  <a:cubicBezTo>
                    <a:pt x="4385593" y="1713489"/>
                    <a:pt x="4404851" y="1712856"/>
                    <a:pt x="4423741" y="1715772"/>
                  </a:cubicBezTo>
                  <a:close/>
                  <a:moveTo>
                    <a:pt x="2628314" y="1703474"/>
                  </a:moveTo>
                  <a:lnTo>
                    <a:pt x="2640104" y="1751776"/>
                  </a:lnTo>
                  <a:cubicBezTo>
                    <a:pt x="2633372" y="1736500"/>
                    <a:pt x="2629468" y="1720145"/>
                    <a:pt x="2628567" y="1703474"/>
                  </a:cubicBezTo>
                  <a:close/>
                  <a:moveTo>
                    <a:pt x="3710616" y="1700812"/>
                  </a:moveTo>
                  <a:lnTo>
                    <a:pt x="3710616" y="1700812"/>
                  </a:lnTo>
                  <a:lnTo>
                    <a:pt x="3710616" y="1700812"/>
                  </a:lnTo>
                  <a:lnTo>
                    <a:pt x="3710616" y="1700812"/>
                  </a:lnTo>
                  <a:lnTo>
                    <a:pt x="3705291" y="1703347"/>
                  </a:lnTo>
                  <a:lnTo>
                    <a:pt x="3696417" y="1711207"/>
                  </a:lnTo>
                  <a:lnTo>
                    <a:pt x="3710616" y="1700812"/>
                  </a:lnTo>
                  <a:lnTo>
                    <a:pt x="3710616" y="1700812"/>
                  </a:lnTo>
                  <a:lnTo>
                    <a:pt x="3710616" y="1700812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082455" y="1698530"/>
                  </a:moveTo>
                  <a:lnTo>
                    <a:pt x="4082455" y="1698530"/>
                  </a:lnTo>
                  <a:lnTo>
                    <a:pt x="4082455" y="1698530"/>
                  </a:lnTo>
                  <a:close/>
                  <a:moveTo>
                    <a:pt x="4171200" y="1685852"/>
                  </a:moveTo>
                  <a:cubicBezTo>
                    <a:pt x="4178679" y="1727435"/>
                    <a:pt x="4184891" y="1761919"/>
                    <a:pt x="4192878" y="1805657"/>
                  </a:cubicBezTo>
                  <a:lnTo>
                    <a:pt x="4108445" y="1763440"/>
                  </a:lnTo>
                  <a:lnTo>
                    <a:pt x="4171833" y="1685852"/>
                  </a:lnTo>
                  <a:close/>
                  <a:moveTo>
                    <a:pt x="2911916" y="1682302"/>
                  </a:moveTo>
                  <a:lnTo>
                    <a:pt x="2916734" y="1760778"/>
                  </a:lnTo>
                  <a:lnTo>
                    <a:pt x="2912170" y="1682302"/>
                  </a:lnTo>
                  <a:close/>
                  <a:moveTo>
                    <a:pt x="4502090" y="1676724"/>
                  </a:moveTo>
                  <a:cubicBezTo>
                    <a:pt x="4545574" y="1695994"/>
                    <a:pt x="4588298" y="1713743"/>
                    <a:pt x="4630009" y="1734408"/>
                  </a:cubicBezTo>
                  <a:cubicBezTo>
                    <a:pt x="4636626" y="1741406"/>
                    <a:pt x="4639174" y="1751333"/>
                    <a:pt x="4636727" y="1760651"/>
                  </a:cubicBezTo>
                  <a:cubicBezTo>
                    <a:pt x="4623162" y="1786006"/>
                    <a:pt x="4606047" y="1810348"/>
                    <a:pt x="4590327" y="1835069"/>
                  </a:cubicBezTo>
                  <a:cubicBezTo>
                    <a:pt x="4577649" y="1829745"/>
                    <a:pt x="4564972" y="1823913"/>
                    <a:pt x="4553307" y="1817320"/>
                  </a:cubicBezTo>
                  <a:cubicBezTo>
                    <a:pt x="4525797" y="1800966"/>
                    <a:pt x="4505640" y="1780301"/>
                    <a:pt x="4507034" y="1744297"/>
                  </a:cubicBezTo>
                  <a:cubicBezTo>
                    <a:pt x="4506653" y="1721692"/>
                    <a:pt x="4505005" y="1699138"/>
                    <a:pt x="4502090" y="1676724"/>
                  </a:cubicBezTo>
                  <a:close/>
                  <a:moveTo>
                    <a:pt x="4502090" y="1676724"/>
                  </a:moveTo>
                  <a:lnTo>
                    <a:pt x="4502090" y="1676724"/>
                  </a:lnTo>
                  <a:close/>
                  <a:moveTo>
                    <a:pt x="3263344" y="1662398"/>
                  </a:moveTo>
                  <a:lnTo>
                    <a:pt x="3263344" y="1665441"/>
                  </a:lnTo>
                  <a:lnTo>
                    <a:pt x="3279065" y="1679006"/>
                  </a:lnTo>
                  <a:lnTo>
                    <a:pt x="3263344" y="1662398"/>
                  </a:lnTo>
                  <a:close/>
                  <a:moveTo>
                    <a:pt x="3111210" y="1662398"/>
                  </a:moveTo>
                  <a:lnTo>
                    <a:pt x="2970741" y="1673808"/>
                  </a:lnTo>
                  <a:lnTo>
                    <a:pt x="3111210" y="1662778"/>
                  </a:lnTo>
                  <a:lnTo>
                    <a:pt x="3116789" y="1705249"/>
                  </a:lnTo>
                  <a:lnTo>
                    <a:pt x="3122874" y="1752410"/>
                  </a:lnTo>
                  <a:cubicBezTo>
                    <a:pt x="3118564" y="1718687"/>
                    <a:pt x="3115014" y="1691177"/>
                    <a:pt x="3111337" y="1662652"/>
                  </a:cubicBezTo>
                  <a:lnTo>
                    <a:pt x="3111337" y="1662652"/>
                  </a:lnTo>
                  <a:lnTo>
                    <a:pt x="3111337" y="1662652"/>
                  </a:lnTo>
                  <a:close/>
                  <a:moveTo>
                    <a:pt x="3756509" y="1660243"/>
                  </a:moveTo>
                  <a:lnTo>
                    <a:pt x="3747255" y="1663159"/>
                  </a:lnTo>
                  <a:lnTo>
                    <a:pt x="3742944" y="1665694"/>
                  </a:lnTo>
                  <a:lnTo>
                    <a:pt x="3756509" y="1660243"/>
                  </a:lnTo>
                  <a:close/>
                  <a:moveTo>
                    <a:pt x="4169298" y="1659609"/>
                  </a:moveTo>
                  <a:lnTo>
                    <a:pt x="4109078" y="1737324"/>
                  </a:lnTo>
                  <a:lnTo>
                    <a:pt x="4083723" y="1699290"/>
                  </a:lnTo>
                  <a:lnTo>
                    <a:pt x="4093738" y="1697135"/>
                  </a:lnTo>
                  <a:cubicBezTo>
                    <a:pt x="4097415" y="1696248"/>
                    <a:pt x="4100458" y="1695487"/>
                    <a:pt x="4100458" y="1694219"/>
                  </a:cubicBezTo>
                  <a:cubicBezTo>
                    <a:pt x="4106416" y="1652636"/>
                    <a:pt x="4140392" y="1662778"/>
                    <a:pt x="4169298" y="1660116"/>
                  </a:cubicBezTo>
                  <a:close/>
                  <a:moveTo>
                    <a:pt x="3291362" y="1659609"/>
                  </a:moveTo>
                  <a:lnTo>
                    <a:pt x="3290728" y="1664173"/>
                  </a:lnTo>
                  <a:lnTo>
                    <a:pt x="3292122" y="1661257"/>
                  </a:lnTo>
                  <a:lnTo>
                    <a:pt x="3291362" y="1659609"/>
                  </a:lnTo>
                  <a:close/>
                  <a:moveTo>
                    <a:pt x="3833464" y="1657961"/>
                  </a:moveTo>
                  <a:lnTo>
                    <a:pt x="3764496" y="1673935"/>
                  </a:lnTo>
                  <a:lnTo>
                    <a:pt x="3833337" y="1658214"/>
                  </a:lnTo>
                  <a:lnTo>
                    <a:pt x="3833337" y="1658214"/>
                  </a:lnTo>
                  <a:close/>
                  <a:moveTo>
                    <a:pt x="4023503" y="1656947"/>
                  </a:moveTo>
                  <a:lnTo>
                    <a:pt x="4093612" y="1663285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82835" y="1698530"/>
                  </a:lnTo>
                  <a:lnTo>
                    <a:pt x="4023503" y="1656947"/>
                  </a:lnTo>
                  <a:close/>
                  <a:moveTo>
                    <a:pt x="3795303" y="1650735"/>
                  </a:moveTo>
                  <a:lnTo>
                    <a:pt x="3776794" y="1652763"/>
                  </a:lnTo>
                  <a:lnTo>
                    <a:pt x="3772863" y="1654031"/>
                  </a:lnTo>
                  <a:lnTo>
                    <a:pt x="3795303" y="1650735"/>
                  </a:lnTo>
                  <a:close/>
                  <a:moveTo>
                    <a:pt x="2632117" y="1642367"/>
                  </a:moveTo>
                  <a:lnTo>
                    <a:pt x="2632117" y="1644269"/>
                  </a:lnTo>
                  <a:lnTo>
                    <a:pt x="2628187" y="1673808"/>
                  </a:lnTo>
                  <a:lnTo>
                    <a:pt x="2628187" y="1673808"/>
                  </a:lnTo>
                  <a:lnTo>
                    <a:pt x="2628187" y="1673808"/>
                  </a:lnTo>
                  <a:lnTo>
                    <a:pt x="2628187" y="1701699"/>
                  </a:lnTo>
                  <a:cubicBezTo>
                    <a:pt x="2627680" y="1692457"/>
                    <a:pt x="2627680" y="1683177"/>
                    <a:pt x="2628187" y="1673935"/>
                  </a:cubicBezTo>
                  <a:cubicBezTo>
                    <a:pt x="2628922" y="1664021"/>
                    <a:pt x="2630241" y="1654157"/>
                    <a:pt x="2632117" y="1644396"/>
                  </a:cubicBezTo>
                  <a:lnTo>
                    <a:pt x="2632117" y="1643128"/>
                  </a:lnTo>
                  <a:cubicBezTo>
                    <a:pt x="2643781" y="1656693"/>
                    <a:pt x="2653289" y="1667216"/>
                    <a:pt x="2661784" y="1678372"/>
                  </a:cubicBezTo>
                  <a:cubicBezTo>
                    <a:pt x="2699817" y="1727435"/>
                    <a:pt x="2737850" y="1775484"/>
                    <a:pt x="2803267" y="1787147"/>
                  </a:cubicBezTo>
                  <a:cubicBezTo>
                    <a:pt x="2842480" y="1794665"/>
                    <a:pt x="2882035" y="1800205"/>
                    <a:pt x="2921804" y="1803755"/>
                  </a:cubicBezTo>
                  <a:cubicBezTo>
                    <a:pt x="2929132" y="1803641"/>
                    <a:pt x="2936295" y="1805910"/>
                    <a:pt x="2942216" y="1810221"/>
                  </a:cubicBezTo>
                  <a:lnTo>
                    <a:pt x="2943990" y="1815672"/>
                  </a:lnTo>
                  <a:lnTo>
                    <a:pt x="2942089" y="1809841"/>
                  </a:lnTo>
                  <a:cubicBezTo>
                    <a:pt x="2936130" y="1805619"/>
                    <a:pt x="2928980" y="1803400"/>
                    <a:pt x="2921678" y="1803502"/>
                  </a:cubicBezTo>
                  <a:cubicBezTo>
                    <a:pt x="2881743" y="1799825"/>
                    <a:pt x="2842442" y="1793993"/>
                    <a:pt x="2803140" y="1786894"/>
                  </a:cubicBezTo>
                  <a:cubicBezTo>
                    <a:pt x="2737723" y="1774977"/>
                    <a:pt x="2699563" y="1726801"/>
                    <a:pt x="2661657" y="1678119"/>
                  </a:cubicBezTo>
                  <a:cubicBezTo>
                    <a:pt x="2653289" y="1666962"/>
                    <a:pt x="2643781" y="1656693"/>
                    <a:pt x="2631990" y="1642874"/>
                  </a:cubicBezTo>
                  <a:close/>
                  <a:moveTo>
                    <a:pt x="3210098" y="1642367"/>
                  </a:moveTo>
                  <a:lnTo>
                    <a:pt x="3196532" y="1693078"/>
                  </a:lnTo>
                  <a:lnTo>
                    <a:pt x="3170162" y="1656059"/>
                  </a:lnTo>
                  <a:lnTo>
                    <a:pt x="3196532" y="1693078"/>
                  </a:lnTo>
                  <a:lnTo>
                    <a:pt x="3210098" y="1642367"/>
                  </a:lnTo>
                  <a:close/>
                  <a:moveTo>
                    <a:pt x="4407767" y="1617012"/>
                  </a:moveTo>
                  <a:cubicBezTo>
                    <a:pt x="4418378" y="1617024"/>
                    <a:pt x="4428939" y="1618394"/>
                    <a:pt x="4439207" y="1621069"/>
                  </a:cubicBezTo>
                  <a:cubicBezTo>
                    <a:pt x="4477241" y="1631338"/>
                    <a:pt x="4482185" y="1640085"/>
                    <a:pt x="4484340" y="1679766"/>
                  </a:cubicBezTo>
                  <a:cubicBezTo>
                    <a:pt x="4484340" y="1691684"/>
                    <a:pt x="4485609" y="1703728"/>
                    <a:pt x="4486115" y="1712729"/>
                  </a:cubicBezTo>
                  <a:lnTo>
                    <a:pt x="4350971" y="1697008"/>
                  </a:lnTo>
                  <a:cubicBezTo>
                    <a:pt x="4353253" y="1679640"/>
                    <a:pt x="4355534" y="1655552"/>
                    <a:pt x="4360098" y="1632479"/>
                  </a:cubicBezTo>
                  <a:cubicBezTo>
                    <a:pt x="4362520" y="1625214"/>
                    <a:pt x="4368415" y="1619636"/>
                    <a:pt x="4375819" y="1617645"/>
                  </a:cubicBezTo>
                  <a:cubicBezTo>
                    <a:pt x="4386341" y="1617012"/>
                    <a:pt x="4397117" y="1617012"/>
                    <a:pt x="4407767" y="1617012"/>
                  </a:cubicBezTo>
                  <a:close/>
                  <a:moveTo>
                    <a:pt x="3242806" y="1609025"/>
                  </a:moveTo>
                  <a:lnTo>
                    <a:pt x="3144173" y="1638691"/>
                  </a:lnTo>
                  <a:lnTo>
                    <a:pt x="3242806" y="1609278"/>
                  </a:lnTo>
                  <a:lnTo>
                    <a:pt x="3244835" y="1646678"/>
                  </a:lnTo>
                  <a:cubicBezTo>
                    <a:pt x="3244074" y="1632985"/>
                    <a:pt x="3243439" y="1621322"/>
                    <a:pt x="3242806" y="1608644"/>
                  </a:cubicBezTo>
                  <a:close/>
                  <a:moveTo>
                    <a:pt x="3295292" y="1602813"/>
                  </a:moveTo>
                  <a:lnTo>
                    <a:pt x="3295292" y="1602813"/>
                  </a:lnTo>
                  <a:cubicBezTo>
                    <a:pt x="3372626" y="1613715"/>
                    <a:pt x="3551763" y="1879822"/>
                    <a:pt x="3568118" y="2007741"/>
                  </a:cubicBezTo>
                  <a:cubicBezTo>
                    <a:pt x="3428434" y="1918920"/>
                    <a:pt x="3257867" y="1892842"/>
                    <a:pt x="3098026" y="1935858"/>
                  </a:cubicBezTo>
                  <a:cubicBezTo>
                    <a:pt x="3098279" y="1939065"/>
                    <a:pt x="3098279" y="1942285"/>
                    <a:pt x="3098026" y="1945493"/>
                  </a:cubicBezTo>
                  <a:cubicBezTo>
                    <a:pt x="3117220" y="1947078"/>
                    <a:pt x="3136516" y="1947078"/>
                    <a:pt x="3155709" y="1945493"/>
                  </a:cubicBezTo>
                  <a:cubicBezTo>
                    <a:pt x="3295621" y="1921342"/>
                    <a:pt x="3439489" y="1950475"/>
                    <a:pt x="3558989" y="2027138"/>
                  </a:cubicBezTo>
                  <a:cubicBezTo>
                    <a:pt x="3562920" y="2029673"/>
                    <a:pt x="3567357" y="2031194"/>
                    <a:pt x="3571667" y="2033984"/>
                  </a:cubicBezTo>
                  <a:cubicBezTo>
                    <a:pt x="3579527" y="2039181"/>
                    <a:pt x="3587388" y="2044760"/>
                    <a:pt x="3595248" y="2050085"/>
                  </a:cubicBezTo>
                  <a:cubicBezTo>
                    <a:pt x="3595248" y="2038801"/>
                    <a:pt x="3595882" y="2027264"/>
                    <a:pt x="3595882" y="2016108"/>
                  </a:cubicBezTo>
                  <a:cubicBezTo>
                    <a:pt x="3595882" y="2012051"/>
                    <a:pt x="3593853" y="2008121"/>
                    <a:pt x="3597656" y="2002543"/>
                  </a:cubicBezTo>
                  <a:lnTo>
                    <a:pt x="3646593" y="2143393"/>
                  </a:lnTo>
                  <a:lnTo>
                    <a:pt x="3583204" y="2164691"/>
                  </a:lnTo>
                  <a:cubicBezTo>
                    <a:pt x="3586120" y="2139336"/>
                    <a:pt x="3590050" y="2116009"/>
                    <a:pt x="3590557" y="2093062"/>
                  </a:cubicBezTo>
                  <a:cubicBezTo>
                    <a:pt x="3589581" y="2082933"/>
                    <a:pt x="3587324" y="2072955"/>
                    <a:pt x="3583838" y="2063396"/>
                  </a:cubicBezTo>
                  <a:cubicBezTo>
                    <a:pt x="3577436" y="2071890"/>
                    <a:pt x="3572428" y="2081348"/>
                    <a:pt x="3569005" y="2091414"/>
                  </a:cubicBezTo>
                  <a:cubicBezTo>
                    <a:pt x="3561525" y="2135406"/>
                    <a:pt x="3557468" y="2180158"/>
                    <a:pt x="3548594" y="2223517"/>
                  </a:cubicBezTo>
                  <a:cubicBezTo>
                    <a:pt x="3531720" y="2313719"/>
                    <a:pt x="3486929" y="2396340"/>
                    <a:pt x="3420548" y="2459704"/>
                  </a:cubicBezTo>
                  <a:lnTo>
                    <a:pt x="3425366" y="2467056"/>
                  </a:lnTo>
                  <a:cubicBezTo>
                    <a:pt x="3438842" y="2461618"/>
                    <a:pt x="3451381" y="2454087"/>
                    <a:pt x="3462512" y="2444744"/>
                  </a:cubicBezTo>
                  <a:cubicBezTo>
                    <a:pt x="3519879" y="2381684"/>
                    <a:pt x="3557709" y="2303336"/>
                    <a:pt x="3571414" y="2219206"/>
                  </a:cubicBezTo>
                  <a:cubicBezTo>
                    <a:pt x="3572606" y="2198579"/>
                    <a:pt x="3588022" y="2181578"/>
                    <a:pt x="3608433" y="2178384"/>
                  </a:cubicBezTo>
                  <a:cubicBezTo>
                    <a:pt x="3621998" y="2175214"/>
                    <a:pt x="3634803" y="2169889"/>
                    <a:pt x="3651791" y="2164185"/>
                  </a:cubicBezTo>
                  <a:cubicBezTo>
                    <a:pt x="3682978" y="2269283"/>
                    <a:pt x="3626435" y="2360310"/>
                    <a:pt x="3608052" y="2455773"/>
                  </a:cubicBezTo>
                  <a:lnTo>
                    <a:pt x="3614391" y="2461478"/>
                  </a:lnTo>
                  <a:cubicBezTo>
                    <a:pt x="3620223" y="2455393"/>
                    <a:pt x="3628844" y="2450449"/>
                    <a:pt x="3631380" y="2443222"/>
                  </a:cubicBezTo>
                  <a:cubicBezTo>
                    <a:pt x="3644058" y="2405189"/>
                    <a:pt x="3655467" y="2367790"/>
                    <a:pt x="3669413" y="2323798"/>
                  </a:cubicBezTo>
                  <a:cubicBezTo>
                    <a:pt x="3669413" y="2363099"/>
                    <a:pt x="3668272" y="2396441"/>
                    <a:pt x="3669413" y="2429657"/>
                  </a:cubicBezTo>
                  <a:cubicBezTo>
                    <a:pt x="3671188" y="2474156"/>
                    <a:pt x="3672076" y="2474156"/>
                    <a:pt x="3707446" y="2483284"/>
                  </a:cubicBezTo>
                  <a:cubicBezTo>
                    <a:pt x="3719123" y="2470771"/>
                    <a:pt x="3731839" y="2459273"/>
                    <a:pt x="3745480" y="2448927"/>
                  </a:cubicBezTo>
                  <a:cubicBezTo>
                    <a:pt x="3784401" y="2425346"/>
                    <a:pt x="3824716" y="2403794"/>
                    <a:pt x="3864017" y="2380848"/>
                  </a:cubicBezTo>
                  <a:cubicBezTo>
                    <a:pt x="3870989" y="2376081"/>
                    <a:pt x="3877417" y="2370553"/>
                    <a:pt x="3883160" y="2364366"/>
                  </a:cubicBezTo>
                  <a:lnTo>
                    <a:pt x="3878216" y="2356506"/>
                  </a:lnTo>
                  <a:lnTo>
                    <a:pt x="3714926" y="2446519"/>
                  </a:lnTo>
                  <a:lnTo>
                    <a:pt x="3714926" y="2324051"/>
                  </a:lnTo>
                  <a:cubicBezTo>
                    <a:pt x="3777174" y="2329756"/>
                    <a:pt x="3820405" y="2295399"/>
                    <a:pt x="3861735" y="2254197"/>
                  </a:cubicBezTo>
                  <a:cubicBezTo>
                    <a:pt x="3888840" y="2227535"/>
                    <a:pt x="3918240" y="2203321"/>
                    <a:pt x="3949592" y="2181807"/>
                  </a:cubicBezTo>
                  <a:cubicBezTo>
                    <a:pt x="3964260" y="2172552"/>
                    <a:pt x="3981730" y="2168774"/>
                    <a:pt x="3998908" y="2171157"/>
                  </a:cubicBezTo>
                  <a:cubicBezTo>
                    <a:pt x="4039731" y="2177623"/>
                    <a:pt x="4079793" y="2190174"/>
                    <a:pt x="4123658" y="2201203"/>
                  </a:cubicBezTo>
                  <a:cubicBezTo>
                    <a:pt x="4074975" y="2277270"/>
                    <a:pt x="4063692" y="2358788"/>
                    <a:pt x="4047591" y="2439672"/>
                  </a:cubicBezTo>
                  <a:cubicBezTo>
                    <a:pt x="4036688" y="2492539"/>
                    <a:pt x="4011332" y="2542236"/>
                    <a:pt x="3991809" y="2593201"/>
                  </a:cubicBezTo>
                  <a:cubicBezTo>
                    <a:pt x="3986611" y="2603913"/>
                    <a:pt x="3980462" y="2614144"/>
                    <a:pt x="3973426" y="2623754"/>
                  </a:cubicBezTo>
                  <a:lnTo>
                    <a:pt x="4010572" y="2647334"/>
                  </a:lnTo>
                  <a:cubicBezTo>
                    <a:pt x="4023250" y="2627684"/>
                    <a:pt x="4031744" y="2606892"/>
                    <a:pt x="4046577" y="2592947"/>
                  </a:cubicBezTo>
                  <a:cubicBezTo>
                    <a:pt x="4065087" y="2574944"/>
                    <a:pt x="4087146" y="2554913"/>
                    <a:pt x="4110727" y="2548448"/>
                  </a:cubicBezTo>
                  <a:cubicBezTo>
                    <a:pt x="4171529" y="2530128"/>
                    <a:pt x="4235767" y="2526173"/>
                    <a:pt x="4298358" y="2536911"/>
                  </a:cubicBezTo>
                  <a:cubicBezTo>
                    <a:pt x="4312468" y="2539459"/>
                    <a:pt x="4324322" y="2549006"/>
                    <a:pt x="4329798" y="2562267"/>
                  </a:cubicBezTo>
                  <a:cubicBezTo>
                    <a:pt x="4348485" y="2592212"/>
                    <a:pt x="4369683" y="2620496"/>
                    <a:pt x="4393187" y="2646827"/>
                  </a:cubicBezTo>
                  <a:cubicBezTo>
                    <a:pt x="4429319" y="2689805"/>
                    <a:pt x="4458478" y="2736206"/>
                    <a:pt x="4469254" y="2793129"/>
                  </a:cubicBezTo>
                  <a:lnTo>
                    <a:pt x="4393187" y="2658491"/>
                  </a:lnTo>
                  <a:lnTo>
                    <a:pt x="4380509" y="2665337"/>
                  </a:lnTo>
                  <a:cubicBezTo>
                    <a:pt x="4399653" y="2700581"/>
                    <a:pt x="4418543" y="2735699"/>
                    <a:pt x="4439715" y="2774239"/>
                  </a:cubicBezTo>
                  <a:cubicBezTo>
                    <a:pt x="4382031" y="2761561"/>
                    <a:pt x="4330052" y="2767013"/>
                    <a:pt x="4279975" y="2798454"/>
                  </a:cubicBezTo>
                  <a:cubicBezTo>
                    <a:pt x="4288964" y="2799924"/>
                    <a:pt x="4298117" y="2799924"/>
                    <a:pt x="4307105" y="2798454"/>
                  </a:cubicBezTo>
                  <a:cubicBezTo>
                    <a:pt x="4373917" y="2774746"/>
                    <a:pt x="4433883" y="2779057"/>
                    <a:pt x="4488905" y="2828120"/>
                  </a:cubicBezTo>
                  <a:cubicBezTo>
                    <a:pt x="4512992" y="2849925"/>
                    <a:pt x="4539616" y="2868942"/>
                    <a:pt x="4566746" y="2891509"/>
                  </a:cubicBezTo>
                  <a:lnTo>
                    <a:pt x="4530741" y="2894044"/>
                  </a:lnTo>
                  <a:lnTo>
                    <a:pt x="4529981" y="2903679"/>
                  </a:lnTo>
                  <a:cubicBezTo>
                    <a:pt x="4545194" y="2906849"/>
                    <a:pt x="4560915" y="2911159"/>
                    <a:pt x="4576635" y="2912934"/>
                  </a:cubicBezTo>
                  <a:cubicBezTo>
                    <a:pt x="4680466" y="2926626"/>
                    <a:pt x="4764773" y="2977591"/>
                    <a:pt x="4840713" y="3046938"/>
                  </a:cubicBezTo>
                  <a:cubicBezTo>
                    <a:pt x="4886607" y="3088775"/>
                    <a:pt x="4935289" y="3127442"/>
                    <a:pt x="4981690" y="3166743"/>
                  </a:cubicBezTo>
                  <a:cubicBezTo>
                    <a:pt x="4932691" y="3202089"/>
                    <a:pt x="4905028" y="3259937"/>
                    <a:pt x="4908285" y="3320271"/>
                  </a:cubicBezTo>
                  <a:lnTo>
                    <a:pt x="4674254" y="3216313"/>
                  </a:lnTo>
                  <a:cubicBezTo>
                    <a:pt x="4678564" y="3234569"/>
                    <a:pt x="4678564" y="3234696"/>
                    <a:pt x="4715203" y="3252698"/>
                  </a:cubicBezTo>
                  <a:cubicBezTo>
                    <a:pt x="4733332" y="3261573"/>
                    <a:pt x="4752222" y="3270067"/>
                    <a:pt x="4769590" y="3278054"/>
                  </a:cubicBezTo>
                  <a:cubicBezTo>
                    <a:pt x="4769590" y="3280970"/>
                    <a:pt x="4769590" y="3283252"/>
                    <a:pt x="4769590" y="3284266"/>
                  </a:cubicBezTo>
                  <a:cubicBezTo>
                    <a:pt x="4738783" y="3325088"/>
                    <a:pt x="4738783" y="3325088"/>
                    <a:pt x="4765153" y="3367686"/>
                  </a:cubicBezTo>
                  <a:cubicBezTo>
                    <a:pt x="4807751" y="3434853"/>
                    <a:pt x="4830558" y="3512669"/>
                    <a:pt x="4830951" y="3592209"/>
                  </a:cubicBezTo>
                  <a:cubicBezTo>
                    <a:pt x="4830951" y="3611860"/>
                    <a:pt x="4830190" y="3630242"/>
                    <a:pt x="4808765" y="3638483"/>
                  </a:cubicBezTo>
                  <a:cubicBezTo>
                    <a:pt x="4789216" y="3646698"/>
                    <a:pt x="4766611" y="3641602"/>
                    <a:pt x="4752476" y="3625805"/>
                  </a:cubicBezTo>
                  <a:cubicBezTo>
                    <a:pt x="4710220" y="3584476"/>
                    <a:pt x="4667953" y="3542804"/>
                    <a:pt x="4625698" y="3500802"/>
                  </a:cubicBezTo>
                  <a:cubicBezTo>
                    <a:pt x="4621666" y="3496162"/>
                    <a:pt x="4618015" y="3491206"/>
                    <a:pt x="4614795" y="3485969"/>
                  </a:cubicBezTo>
                  <a:lnTo>
                    <a:pt x="4684776" y="3866303"/>
                  </a:lnTo>
                  <a:cubicBezTo>
                    <a:pt x="4656632" y="3854385"/>
                    <a:pt x="4635967" y="3847032"/>
                    <a:pt x="4616823" y="3836637"/>
                  </a:cubicBezTo>
                  <a:cubicBezTo>
                    <a:pt x="4610129" y="3831414"/>
                    <a:pt x="4606010" y="3823566"/>
                    <a:pt x="4605540" y="3815085"/>
                  </a:cubicBezTo>
                  <a:cubicBezTo>
                    <a:pt x="4599011" y="3720318"/>
                    <a:pt x="4579830" y="3626857"/>
                    <a:pt x="4548490" y="3537188"/>
                  </a:cubicBezTo>
                  <a:cubicBezTo>
                    <a:pt x="4527572" y="3537188"/>
                    <a:pt x="4529981" y="3547583"/>
                    <a:pt x="4533657" y="3562543"/>
                  </a:cubicBezTo>
                  <a:cubicBezTo>
                    <a:pt x="4550557" y="3636581"/>
                    <a:pt x="4566404" y="3710873"/>
                    <a:pt x="4581199" y="3785419"/>
                  </a:cubicBezTo>
                  <a:cubicBezTo>
                    <a:pt x="4582936" y="3798236"/>
                    <a:pt x="4583772" y="3811155"/>
                    <a:pt x="4583734" y="3824086"/>
                  </a:cubicBezTo>
                  <a:lnTo>
                    <a:pt x="4468620" y="3812802"/>
                  </a:lnTo>
                  <a:cubicBezTo>
                    <a:pt x="4439081" y="3655345"/>
                    <a:pt x="4399653" y="3499788"/>
                    <a:pt x="4294808" y="3361600"/>
                  </a:cubicBezTo>
                  <a:cubicBezTo>
                    <a:pt x="4333855" y="3342837"/>
                    <a:pt x="4369734" y="3324581"/>
                    <a:pt x="4406119" y="3308227"/>
                  </a:cubicBezTo>
                  <a:cubicBezTo>
                    <a:pt x="4423360" y="3300874"/>
                    <a:pt x="4439461" y="3302522"/>
                    <a:pt x="4443138" y="3328385"/>
                  </a:cubicBezTo>
                  <a:lnTo>
                    <a:pt x="4450618" y="3326610"/>
                  </a:lnTo>
                  <a:cubicBezTo>
                    <a:pt x="4451759" y="3313045"/>
                    <a:pt x="4457971" y="3296944"/>
                    <a:pt x="4452900" y="3286548"/>
                  </a:cubicBezTo>
                  <a:cubicBezTo>
                    <a:pt x="4445204" y="3266555"/>
                    <a:pt x="4423640" y="3255602"/>
                    <a:pt x="4402949" y="3261193"/>
                  </a:cubicBezTo>
                  <a:cubicBezTo>
                    <a:pt x="4350083" y="3272602"/>
                    <a:pt x="4307739" y="3301001"/>
                    <a:pt x="4267297" y="3334850"/>
                  </a:cubicBezTo>
                  <a:cubicBezTo>
                    <a:pt x="4260451" y="3340809"/>
                    <a:pt x="4254619" y="3347528"/>
                    <a:pt x="4246125" y="3353360"/>
                  </a:cubicBezTo>
                  <a:lnTo>
                    <a:pt x="4139378" y="3268926"/>
                  </a:lnTo>
                  <a:cubicBezTo>
                    <a:pt x="4166635" y="3222399"/>
                    <a:pt x="4193766" y="3177139"/>
                    <a:pt x="4219121" y="3131118"/>
                  </a:cubicBezTo>
                  <a:cubicBezTo>
                    <a:pt x="4223534" y="3120190"/>
                    <a:pt x="4226475" y="3108717"/>
                    <a:pt x="4227869" y="3097015"/>
                  </a:cubicBezTo>
                  <a:lnTo>
                    <a:pt x="4220009" y="3095747"/>
                  </a:lnTo>
                  <a:lnTo>
                    <a:pt x="4126320" y="3259544"/>
                  </a:lnTo>
                  <a:cubicBezTo>
                    <a:pt x="4082075" y="3223920"/>
                    <a:pt x="4041126" y="3190958"/>
                    <a:pt x="4000683" y="3158122"/>
                  </a:cubicBezTo>
                  <a:cubicBezTo>
                    <a:pt x="3996474" y="3153685"/>
                    <a:pt x="3993850" y="3147980"/>
                    <a:pt x="3993203" y="3141895"/>
                  </a:cubicBezTo>
                  <a:cubicBezTo>
                    <a:pt x="3990415" y="3125540"/>
                    <a:pt x="3988893" y="3108932"/>
                    <a:pt x="3985851" y="3085732"/>
                  </a:cubicBezTo>
                  <a:lnTo>
                    <a:pt x="4120489" y="3038824"/>
                  </a:lnTo>
                  <a:lnTo>
                    <a:pt x="4121502" y="3033880"/>
                  </a:lnTo>
                  <a:cubicBezTo>
                    <a:pt x="4110891" y="3031522"/>
                    <a:pt x="4099963" y="3030964"/>
                    <a:pt x="4089174" y="3032232"/>
                  </a:cubicBezTo>
                  <a:cubicBezTo>
                    <a:pt x="4047844" y="3044910"/>
                    <a:pt x="4007022" y="3060503"/>
                    <a:pt x="3963918" y="3075590"/>
                  </a:cubicBezTo>
                  <a:lnTo>
                    <a:pt x="3954536" y="3059109"/>
                  </a:lnTo>
                  <a:lnTo>
                    <a:pt x="3997641" y="3021075"/>
                  </a:lnTo>
                  <a:cubicBezTo>
                    <a:pt x="4008924" y="3010933"/>
                    <a:pt x="4020841" y="3000664"/>
                    <a:pt x="4032505" y="2990775"/>
                  </a:cubicBezTo>
                  <a:cubicBezTo>
                    <a:pt x="4048859" y="2976703"/>
                    <a:pt x="4062551" y="2961744"/>
                    <a:pt x="4048859" y="2936895"/>
                  </a:cubicBezTo>
                  <a:cubicBezTo>
                    <a:pt x="4098809" y="2996988"/>
                    <a:pt x="4168283" y="3027541"/>
                    <a:pt x="4231166" y="3066842"/>
                  </a:cubicBezTo>
                  <a:cubicBezTo>
                    <a:pt x="4327123" y="3124678"/>
                    <a:pt x="4413979" y="3196409"/>
                    <a:pt x="4488905" y="3279702"/>
                  </a:cubicBezTo>
                  <a:cubicBezTo>
                    <a:pt x="4491947" y="3269940"/>
                    <a:pt x="4494229" y="3261573"/>
                    <a:pt x="4496257" y="3253713"/>
                  </a:cubicBezTo>
                  <a:lnTo>
                    <a:pt x="4504118" y="3259671"/>
                  </a:lnTo>
                  <a:cubicBezTo>
                    <a:pt x="4505005" y="3262080"/>
                    <a:pt x="4507287" y="3264996"/>
                    <a:pt x="4506400" y="3267151"/>
                  </a:cubicBezTo>
                  <a:cubicBezTo>
                    <a:pt x="4495586" y="3289692"/>
                    <a:pt x="4486306" y="3312956"/>
                    <a:pt x="4478636" y="3336752"/>
                  </a:cubicBezTo>
                  <a:cubicBezTo>
                    <a:pt x="4475948" y="3354564"/>
                    <a:pt x="4476417" y="3372719"/>
                    <a:pt x="4480030" y="3390379"/>
                  </a:cubicBezTo>
                  <a:cubicBezTo>
                    <a:pt x="4483073" y="3415735"/>
                    <a:pt x="4489412" y="3441090"/>
                    <a:pt x="4491821" y="3466446"/>
                  </a:cubicBezTo>
                  <a:cubicBezTo>
                    <a:pt x="4493723" y="3486857"/>
                    <a:pt x="4488524" y="3514114"/>
                    <a:pt x="4515782" y="3514114"/>
                  </a:cubicBezTo>
                  <a:cubicBezTo>
                    <a:pt x="4539869" y="3514114"/>
                    <a:pt x="4539869" y="3488758"/>
                    <a:pt x="4539869" y="3468474"/>
                  </a:cubicBezTo>
                  <a:cubicBezTo>
                    <a:pt x="4538982" y="3416115"/>
                    <a:pt x="4559393" y="3388604"/>
                    <a:pt x="4603258" y="3388604"/>
                  </a:cubicBezTo>
                  <a:cubicBezTo>
                    <a:pt x="4624975" y="3390024"/>
                    <a:pt x="4646185" y="3395805"/>
                    <a:pt x="4665633" y="3405592"/>
                  </a:cubicBezTo>
                  <a:cubicBezTo>
                    <a:pt x="4634192" y="3414213"/>
                    <a:pt x="4599075" y="3383786"/>
                    <a:pt x="4575494" y="3410537"/>
                  </a:cubicBezTo>
                  <a:cubicBezTo>
                    <a:pt x="4612513" y="3449838"/>
                    <a:pt x="4647377" y="3489139"/>
                    <a:pt x="4685537" y="3526792"/>
                  </a:cubicBezTo>
                  <a:cubicBezTo>
                    <a:pt x="4715330" y="3556458"/>
                    <a:pt x="4746897" y="3583335"/>
                    <a:pt x="4779099" y="3609704"/>
                  </a:cubicBezTo>
                  <a:cubicBezTo>
                    <a:pt x="4793425" y="3621495"/>
                    <a:pt x="4804454" y="3614015"/>
                    <a:pt x="4803441" y="3592970"/>
                  </a:cubicBezTo>
                  <a:cubicBezTo>
                    <a:pt x="4801539" y="3526285"/>
                    <a:pt x="4788607" y="3460107"/>
                    <a:pt x="4752729" y="3403944"/>
                  </a:cubicBezTo>
                  <a:cubicBezTo>
                    <a:pt x="4672352" y="3279702"/>
                    <a:pt x="4591975" y="3156981"/>
                    <a:pt x="4505259" y="3038824"/>
                  </a:cubicBezTo>
                  <a:cubicBezTo>
                    <a:pt x="4425262" y="2930683"/>
                    <a:pt x="4326376" y="2840924"/>
                    <a:pt x="4198837" y="2790720"/>
                  </a:cubicBezTo>
                  <a:cubicBezTo>
                    <a:pt x="4155986" y="2773985"/>
                    <a:pt x="4110093" y="2764477"/>
                    <a:pt x="4068509" y="2752687"/>
                  </a:cubicBezTo>
                  <a:cubicBezTo>
                    <a:pt x="4065087" y="2743939"/>
                    <a:pt x="4064072" y="2732276"/>
                    <a:pt x="4057733" y="2727331"/>
                  </a:cubicBezTo>
                  <a:cubicBezTo>
                    <a:pt x="4029842" y="2701976"/>
                    <a:pt x="4000430" y="2677888"/>
                    <a:pt x="3965439" y="2648095"/>
                  </a:cubicBezTo>
                  <a:cubicBezTo>
                    <a:pt x="3923475" y="2702483"/>
                    <a:pt x="3885442" y="2752306"/>
                    <a:pt x="3847536" y="2801877"/>
                  </a:cubicBezTo>
                  <a:cubicBezTo>
                    <a:pt x="3868683" y="2741315"/>
                    <a:pt x="3906906" y="2688182"/>
                    <a:pt x="3957579" y="2648856"/>
                  </a:cubicBezTo>
                  <a:cubicBezTo>
                    <a:pt x="3918278" y="2626543"/>
                    <a:pt x="3881512" y="2605371"/>
                    <a:pt x="3845127" y="2583946"/>
                  </a:cubicBezTo>
                  <a:cubicBezTo>
                    <a:pt x="3764623" y="2536404"/>
                    <a:pt x="3681837" y="2495201"/>
                    <a:pt x="3587008" y="2483918"/>
                  </a:cubicBezTo>
                  <a:cubicBezTo>
                    <a:pt x="3560245" y="2480774"/>
                    <a:pt x="3533241" y="2480216"/>
                    <a:pt x="3506377" y="2482270"/>
                  </a:cubicBezTo>
                  <a:cubicBezTo>
                    <a:pt x="3494295" y="2484273"/>
                    <a:pt x="3483912" y="2491956"/>
                    <a:pt x="3478486" y="2502935"/>
                  </a:cubicBezTo>
                  <a:cubicBezTo>
                    <a:pt x="3467076" y="2545785"/>
                    <a:pt x="3459723" y="2589524"/>
                    <a:pt x="3451355" y="2633135"/>
                  </a:cubicBezTo>
                  <a:cubicBezTo>
                    <a:pt x="3450088" y="2642935"/>
                    <a:pt x="3449453" y="2652799"/>
                    <a:pt x="3449453" y="2662674"/>
                  </a:cubicBezTo>
                  <a:cubicBezTo>
                    <a:pt x="3432719" y="2638080"/>
                    <a:pt x="3437790" y="2592820"/>
                    <a:pt x="3466315" y="2491398"/>
                  </a:cubicBezTo>
                  <a:lnTo>
                    <a:pt x="3392784" y="2491398"/>
                  </a:lnTo>
                  <a:cubicBezTo>
                    <a:pt x="3389488" y="2491398"/>
                    <a:pt x="3383529" y="2492666"/>
                    <a:pt x="3383022" y="2494567"/>
                  </a:cubicBezTo>
                  <a:cubicBezTo>
                    <a:pt x="3374909" y="2520937"/>
                    <a:pt x="3343340" y="2534375"/>
                    <a:pt x="3348412" y="2569493"/>
                  </a:cubicBezTo>
                  <a:cubicBezTo>
                    <a:pt x="3354244" y="2610696"/>
                    <a:pt x="3348412" y="2614879"/>
                    <a:pt x="3309111" y="2630600"/>
                  </a:cubicBezTo>
                  <a:cubicBezTo>
                    <a:pt x="3266183" y="2647449"/>
                    <a:pt x="3231193" y="2679853"/>
                    <a:pt x="3211111" y="2721373"/>
                  </a:cubicBezTo>
                  <a:cubicBezTo>
                    <a:pt x="3206953" y="2732529"/>
                    <a:pt x="3203986" y="2744079"/>
                    <a:pt x="3202237" y="2755856"/>
                  </a:cubicBezTo>
                  <a:cubicBezTo>
                    <a:pt x="3191715" y="2750912"/>
                    <a:pt x="3180938" y="2746348"/>
                    <a:pt x="3169908" y="2742291"/>
                  </a:cubicBezTo>
                  <a:cubicBezTo>
                    <a:pt x="3139102" y="2732656"/>
                    <a:pt x="3107788" y="2724669"/>
                    <a:pt x="3077234" y="2714653"/>
                  </a:cubicBezTo>
                  <a:cubicBezTo>
                    <a:pt x="3069120" y="2711991"/>
                    <a:pt x="3057964" y="2705019"/>
                    <a:pt x="3056823" y="2698299"/>
                  </a:cubicBezTo>
                  <a:cubicBezTo>
                    <a:pt x="3053400" y="2680677"/>
                    <a:pt x="3044145" y="2679536"/>
                    <a:pt x="3029059" y="2680043"/>
                  </a:cubicBezTo>
                  <a:cubicBezTo>
                    <a:pt x="2995843" y="2681184"/>
                    <a:pt x="2962373" y="2680043"/>
                    <a:pt x="2927636" y="2680043"/>
                  </a:cubicBezTo>
                  <a:cubicBezTo>
                    <a:pt x="2930299" y="2620711"/>
                    <a:pt x="2932961" y="2567465"/>
                    <a:pt x="2935496" y="2514218"/>
                  </a:cubicBezTo>
                  <a:lnTo>
                    <a:pt x="2942850" y="2514218"/>
                  </a:lnTo>
                  <a:lnTo>
                    <a:pt x="2942850" y="2665337"/>
                  </a:lnTo>
                  <a:cubicBezTo>
                    <a:pt x="2973276" y="2665337"/>
                    <a:pt x="3005478" y="2664576"/>
                    <a:pt x="3037806" y="2665337"/>
                  </a:cubicBezTo>
                  <a:cubicBezTo>
                    <a:pt x="3046300" y="2665337"/>
                    <a:pt x="3061387" y="2670915"/>
                    <a:pt x="3062020" y="2675479"/>
                  </a:cubicBezTo>
                  <a:cubicBezTo>
                    <a:pt x="3065317" y="2700835"/>
                    <a:pt x="3083066" y="2700835"/>
                    <a:pt x="3102083" y="2703877"/>
                  </a:cubicBezTo>
                  <a:cubicBezTo>
                    <a:pt x="3124928" y="2709012"/>
                    <a:pt x="3147482" y="2715363"/>
                    <a:pt x="3169655" y="2722894"/>
                  </a:cubicBezTo>
                  <a:cubicBezTo>
                    <a:pt x="3099674" y="2646067"/>
                    <a:pt x="2989250" y="2599539"/>
                    <a:pt x="2993561" y="2471494"/>
                  </a:cubicBezTo>
                  <a:lnTo>
                    <a:pt x="2968205" y="2482270"/>
                  </a:lnTo>
                  <a:lnTo>
                    <a:pt x="2971248" y="2455647"/>
                  </a:lnTo>
                  <a:lnTo>
                    <a:pt x="3017902" y="2458055"/>
                  </a:lnTo>
                  <a:cubicBezTo>
                    <a:pt x="2985828" y="2515486"/>
                    <a:pt x="3015874" y="2559478"/>
                    <a:pt x="3052512" y="2597511"/>
                  </a:cubicBezTo>
                  <a:cubicBezTo>
                    <a:pt x="3094222" y="2640869"/>
                    <a:pt x="3141257" y="2679156"/>
                    <a:pt x="3181826" y="2716175"/>
                  </a:cubicBezTo>
                  <a:cubicBezTo>
                    <a:pt x="3201476" y="2685748"/>
                    <a:pt x="3221634" y="2656209"/>
                    <a:pt x="3239509" y="2625656"/>
                  </a:cubicBezTo>
                  <a:cubicBezTo>
                    <a:pt x="3246990" y="2612978"/>
                    <a:pt x="3255610" y="2598398"/>
                    <a:pt x="3233678" y="2587622"/>
                  </a:cubicBezTo>
                  <a:cubicBezTo>
                    <a:pt x="3229367" y="2585594"/>
                    <a:pt x="3231523" y="2570127"/>
                    <a:pt x="3230635" y="2557956"/>
                  </a:cubicBezTo>
                  <a:cubicBezTo>
                    <a:pt x="3171252" y="2540372"/>
                    <a:pt x="3117207" y="2508209"/>
                    <a:pt x="3073431" y="2464394"/>
                  </a:cubicBezTo>
                  <a:cubicBezTo>
                    <a:pt x="3097899" y="2479354"/>
                    <a:pt x="3122114" y="2494567"/>
                    <a:pt x="3146962" y="2508386"/>
                  </a:cubicBezTo>
                  <a:cubicBezTo>
                    <a:pt x="3187911" y="2530572"/>
                    <a:pt x="3229748" y="2551237"/>
                    <a:pt x="3278430" y="2549716"/>
                  </a:cubicBezTo>
                  <a:cubicBezTo>
                    <a:pt x="3339157" y="2547560"/>
                    <a:pt x="3375922" y="2511682"/>
                    <a:pt x="3377191" y="2445378"/>
                  </a:cubicBezTo>
                  <a:cubicBezTo>
                    <a:pt x="3379117" y="2358154"/>
                    <a:pt x="3364715" y="2271337"/>
                    <a:pt x="3334720" y="2189413"/>
                  </a:cubicBezTo>
                  <a:cubicBezTo>
                    <a:pt x="3332438" y="2183328"/>
                    <a:pt x="3326353" y="2175848"/>
                    <a:pt x="3321154" y="2175468"/>
                  </a:cubicBezTo>
                  <a:cubicBezTo>
                    <a:pt x="3315957" y="2175087"/>
                    <a:pt x="3310632" y="2183201"/>
                    <a:pt x="3305434" y="2187385"/>
                  </a:cubicBezTo>
                  <a:cubicBezTo>
                    <a:pt x="3300236" y="2191569"/>
                    <a:pt x="3298588" y="2194865"/>
                    <a:pt x="3295038" y="2194865"/>
                  </a:cubicBezTo>
                  <a:cubicBezTo>
                    <a:pt x="3234692" y="2193216"/>
                    <a:pt x="3179290" y="2217051"/>
                    <a:pt x="3120845" y="2226306"/>
                  </a:cubicBezTo>
                  <a:lnTo>
                    <a:pt x="3117549" y="2226306"/>
                  </a:lnTo>
                  <a:cubicBezTo>
                    <a:pt x="3071656" y="2229602"/>
                    <a:pt x="3065697" y="2239871"/>
                    <a:pt x="3086109" y="2282595"/>
                  </a:cubicBezTo>
                  <a:cubicBezTo>
                    <a:pt x="3093589" y="2297935"/>
                    <a:pt x="3102970" y="2312388"/>
                    <a:pt x="3115014" y="2332419"/>
                  </a:cubicBezTo>
                  <a:lnTo>
                    <a:pt x="3076346" y="2318980"/>
                  </a:lnTo>
                  <a:cubicBezTo>
                    <a:pt x="3076702" y="2309333"/>
                    <a:pt x="3076372" y="2299672"/>
                    <a:pt x="3075333" y="2290075"/>
                  </a:cubicBezTo>
                  <a:cubicBezTo>
                    <a:pt x="3072823" y="2276586"/>
                    <a:pt x="3069387" y="2263287"/>
                    <a:pt x="3065064" y="2250266"/>
                  </a:cubicBezTo>
                  <a:cubicBezTo>
                    <a:pt x="3062959" y="2240923"/>
                    <a:pt x="3059270" y="2231998"/>
                    <a:pt x="3054160" y="2223897"/>
                  </a:cubicBezTo>
                  <a:cubicBezTo>
                    <a:pt x="3059181" y="2232023"/>
                    <a:pt x="3062781" y="2240936"/>
                    <a:pt x="3064810" y="2250266"/>
                  </a:cubicBezTo>
                  <a:cubicBezTo>
                    <a:pt x="3069133" y="2263236"/>
                    <a:pt x="3072531" y="2276497"/>
                    <a:pt x="3074952" y="2289948"/>
                  </a:cubicBezTo>
                  <a:cubicBezTo>
                    <a:pt x="3075966" y="2299545"/>
                    <a:pt x="3076346" y="2309206"/>
                    <a:pt x="3076093" y="2318853"/>
                  </a:cubicBezTo>
                  <a:cubicBezTo>
                    <a:pt x="3078463" y="2325649"/>
                    <a:pt x="3079909" y="2332723"/>
                    <a:pt x="3080403" y="2339898"/>
                  </a:cubicBezTo>
                  <a:cubicBezTo>
                    <a:pt x="3080403" y="2342688"/>
                    <a:pt x="3072289" y="2344969"/>
                    <a:pt x="3067726" y="2347252"/>
                  </a:cubicBezTo>
                  <a:lnTo>
                    <a:pt x="3064683" y="2345350"/>
                  </a:lnTo>
                  <a:lnTo>
                    <a:pt x="3049850" y="2341420"/>
                  </a:lnTo>
                  <a:cubicBezTo>
                    <a:pt x="3044272" y="2340355"/>
                    <a:pt x="3039125" y="2337718"/>
                    <a:pt x="3035017" y="2333813"/>
                  </a:cubicBezTo>
                  <a:cubicBezTo>
                    <a:pt x="3012324" y="2307316"/>
                    <a:pt x="2985067" y="2297682"/>
                    <a:pt x="2963515" y="2313402"/>
                  </a:cubicBezTo>
                  <a:cubicBezTo>
                    <a:pt x="2946273" y="2326080"/>
                    <a:pt x="2945259" y="2366395"/>
                    <a:pt x="2961993" y="2389469"/>
                  </a:cubicBezTo>
                  <a:cubicBezTo>
                    <a:pt x="2969004" y="2399104"/>
                    <a:pt x="2976763" y="2408181"/>
                    <a:pt x="2985193" y="2416599"/>
                  </a:cubicBezTo>
                  <a:cubicBezTo>
                    <a:pt x="2993903" y="2424168"/>
                    <a:pt x="3003006" y="2431267"/>
                    <a:pt x="3012451" y="2437898"/>
                  </a:cubicBezTo>
                  <a:cubicBezTo>
                    <a:pt x="2974417" y="2440560"/>
                    <a:pt x="2955654" y="2415585"/>
                    <a:pt x="2937651" y="2333179"/>
                  </a:cubicBezTo>
                  <a:cubicBezTo>
                    <a:pt x="2934863" y="2339265"/>
                    <a:pt x="2932834" y="2343955"/>
                    <a:pt x="2930806" y="2347885"/>
                  </a:cubicBezTo>
                  <a:lnTo>
                    <a:pt x="2926749" y="2357394"/>
                  </a:lnTo>
                  <a:lnTo>
                    <a:pt x="2926749" y="2336222"/>
                  </a:lnTo>
                  <a:cubicBezTo>
                    <a:pt x="2931060" y="2315430"/>
                    <a:pt x="2947034" y="2299076"/>
                    <a:pt x="2958697" y="2281200"/>
                  </a:cubicBezTo>
                  <a:lnTo>
                    <a:pt x="2958697" y="2281961"/>
                  </a:lnTo>
                  <a:lnTo>
                    <a:pt x="2962881" y="2280313"/>
                  </a:lnTo>
                  <a:lnTo>
                    <a:pt x="2963768" y="2279426"/>
                  </a:lnTo>
                  <a:lnTo>
                    <a:pt x="2962754" y="2280693"/>
                  </a:lnTo>
                  <a:lnTo>
                    <a:pt x="2984559" y="2260535"/>
                  </a:lnTo>
                  <a:lnTo>
                    <a:pt x="3015620" y="2232264"/>
                  </a:lnTo>
                  <a:cubicBezTo>
                    <a:pt x="3026117" y="2224924"/>
                    <a:pt x="3038859" y="2221514"/>
                    <a:pt x="3051625" y="2222629"/>
                  </a:cubicBezTo>
                  <a:lnTo>
                    <a:pt x="3051625" y="2222629"/>
                  </a:lnTo>
                  <a:cubicBezTo>
                    <a:pt x="3038845" y="2221526"/>
                    <a:pt x="3026079" y="2224886"/>
                    <a:pt x="3015493" y="2232137"/>
                  </a:cubicBezTo>
                  <a:lnTo>
                    <a:pt x="2984813" y="2260535"/>
                  </a:lnTo>
                  <a:lnTo>
                    <a:pt x="2964275" y="2279426"/>
                  </a:lnTo>
                  <a:cubicBezTo>
                    <a:pt x="2983799" y="2255338"/>
                    <a:pt x="3000154" y="2227447"/>
                    <a:pt x="3023734" y="2208683"/>
                  </a:cubicBezTo>
                  <a:cubicBezTo>
                    <a:pt x="3076879" y="2166568"/>
                    <a:pt x="3132192" y="2127254"/>
                    <a:pt x="3189433" y="2090907"/>
                  </a:cubicBezTo>
                  <a:cubicBezTo>
                    <a:pt x="3216183" y="2074045"/>
                    <a:pt x="3249271" y="2067326"/>
                    <a:pt x="3283755" y="2054268"/>
                  </a:cubicBezTo>
                  <a:cubicBezTo>
                    <a:pt x="3262964" y="2040069"/>
                    <a:pt x="3243313" y="2023841"/>
                    <a:pt x="3221380" y="2011797"/>
                  </a:cubicBezTo>
                  <a:cubicBezTo>
                    <a:pt x="3154188" y="1974779"/>
                    <a:pt x="3083320" y="1956523"/>
                    <a:pt x="3006872" y="1977314"/>
                  </a:cubicBezTo>
                  <a:cubicBezTo>
                    <a:pt x="2967368" y="1986936"/>
                    <a:pt x="2934026" y="2013331"/>
                    <a:pt x="2915592" y="2049577"/>
                  </a:cubicBezTo>
                  <a:cubicBezTo>
                    <a:pt x="2883010" y="2112333"/>
                    <a:pt x="2860698" y="2177876"/>
                    <a:pt x="2869699" y="2250266"/>
                  </a:cubicBezTo>
                  <a:cubicBezTo>
                    <a:pt x="2774996" y="2300090"/>
                    <a:pt x="2676870" y="2281327"/>
                    <a:pt x="2580012" y="2271438"/>
                  </a:cubicBezTo>
                  <a:cubicBezTo>
                    <a:pt x="2572659" y="2270805"/>
                    <a:pt x="2564292" y="2260409"/>
                    <a:pt x="2559601" y="2252549"/>
                  </a:cubicBezTo>
                  <a:cubicBezTo>
                    <a:pt x="2547937" y="2233278"/>
                    <a:pt x="2539189" y="2212994"/>
                    <a:pt x="2527399" y="2193977"/>
                  </a:cubicBezTo>
                  <a:cubicBezTo>
                    <a:pt x="2506544" y="2156058"/>
                    <a:pt x="2464961" y="2134366"/>
                    <a:pt x="2421920" y="2138956"/>
                  </a:cubicBezTo>
                  <a:cubicBezTo>
                    <a:pt x="2409242" y="2139843"/>
                    <a:pt x="2397832" y="2138956"/>
                    <a:pt x="2382619" y="2138956"/>
                  </a:cubicBezTo>
                  <a:lnTo>
                    <a:pt x="2382619" y="2010656"/>
                  </a:lnTo>
                  <a:cubicBezTo>
                    <a:pt x="2491141" y="2049958"/>
                    <a:pt x="2540203" y="2151380"/>
                    <a:pt x="2604734" y="2249506"/>
                  </a:cubicBezTo>
                  <a:cubicBezTo>
                    <a:pt x="2664446" y="2108276"/>
                    <a:pt x="2759022" y="2008628"/>
                    <a:pt x="2893153" y="1946127"/>
                  </a:cubicBezTo>
                  <a:cubicBezTo>
                    <a:pt x="2897463" y="1949930"/>
                    <a:pt x="2902408" y="1955255"/>
                    <a:pt x="2907986" y="1959692"/>
                  </a:cubicBezTo>
                  <a:cubicBezTo>
                    <a:pt x="2922388" y="1974487"/>
                    <a:pt x="2945334" y="1976781"/>
                    <a:pt x="2962373" y="1965143"/>
                  </a:cubicBezTo>
                  <a:cubicBezTo>
                    <a:pt x="2988997" y="1950311"/>
                    <a:pt x="3016254" y="1938266"/>
                    <a:pt x="3038440" y="1915447"/>
                  </a:cubicBezTo>
                  <a:cubicBezTo>
                    <a:pt x="3047821" y="1905684"/>
                    <a:pt x="3066965" y="1904670"/>
                    <a:pt x="3082052" y="1901121"/>
                  </a:cubicBezTo>
                  <a:cubicBezTo>
                    <a:pt x="3140116" y="1887428"/>
                    <a:pt x="3199067" y="1875765"/>
                    <a:pt x="3245722" y="1835450"/>
                  </a:cubicBezTo>
                  <a:cubicBezTo>
                    <a:pt x="3285404" y="1801347"/>
                    <a:pt x="3325465" y="1765849"/>
                    <a:pt x="3315830" y="1704615"/>
                  </a:cubicBezTo>
                  <a:cubicBezTo>
                    <a:pt x="3315690" y="1700850"/>
                    <a:pt x="3316717" y="1697135"/>
                    <a:pt x="3318745" y="1693966"/>
                  </a:cubicBezTo>
                  <a:cubicBezTo>
                    <a:pt x="3336621" y="1663285"/>
                    <a:pt x="3329268" y="1637042"/>
                    <a:pt x="3305181" y="1613588"/>
                  </a:cubicBezTo>
                  <a:cubicBezTo>
                    <a:pt x="3301986" y="1609950"/>
                    <a:pt x="3299108" y="1606045"/>
                    <a:pt x="3296559" y="1601925"/>
                  </a:cubicBezTo>
                  <a:close/>
                  <a:moveTo>
                    <a:pt x="4848826" y="1596347"/>
                  </a:moveTo>
                  <a:lnTo>
                    <a:pt x="4875196" y="1610419"/>
                  </a:lnTo>
                  <a:lnTo>
                    <a:pt x="4834881" y="1682302"/>
                  </a:lnTo>
                  <a:lnTo>
                    <a:pt x="4809526" y="1668737"/>
                  </a:lnTo>
                  <a:lnTo>
                    <a:pt x="4850222" y="1595713"/>
                  </a:lnTo>
                  <a:lnTo>
                    <a:pt x="4850222" y="1595713"/>
                  </a:lnTo>
                  <a:close/>
                  <a:moveTo>
                    <a:pt x="4809653" y="1584430"/>
                  </a:moveTo>
                  <a:cubicBezTo>
                    <a:pt x="4837544" y="1588487"/>
                    <a:pt x="4836783" y="1586712"/>
                    <a:pt x="4796087" y="1655172"/>
                  </a:cubicBezTo>
                  <a:lnTo>
                    <a:pt x="4773647" y="1642494"/>
                  </a:lnTo>
                  <a:lnTo>
                    <a:pt x="4809653" y="1583796"/>
                  </a:lnTo>
                  <a:close/>
                  <a:moveTo>
                    <a:pt x="3990161" y="1577710"/>
                  </a:moveTo>
                  <a:lnTo>
                    <a:pt x="3987245" y="1580627"/>
                  </a:lnTo>
                  <a:lnTo>
                    <a:pt x="3977610" y="1603827"/>
                  </a:lnTo>
                  <a:lnTo>
                    <a:pt x="3990288" y="1577710"/>
                  </a:lnTo>
                  <a:close/>
                  <a:moveTo>
                    <a:pt x="2473645" y="1575429"/>
                  </a:moveTo>
                  <a:cubicBezTo>
                    <a:pt x="2488986" y="1620054"/>
                    <a:pt x="2503185" y="1661130"/>
                    <a:pt x="2517511" y="1702206"/>
                  </a:cubicBezTo>
                  <a:cubicBezTo>
                    <a:pt x="2519779" y="1708064"/>
                    <a:pt x="2520312" y="1714440"/>
                    <a:pt x="2519032" y="1720589"/>
                  </a:cubicBezTo>
                  <a:cubicBezTo>
                    <a:pt x="2477448" y="1861946"/>
                    <a:pt x="2503691" y="1996204"/>
                    <a:pt x="2560868" y="2127165"/>
                  </a:cubicBezTo>
                  <a:cubicBezTo>
                    <a:pt x="2563150" y="2132110"/>
                    <a:pt x="2564925" y="2137054"/>
                    <a:pt x="2566953" y="2142125"/>
                  </a:cubicBezTo>
                  <a:cubicBezTo>
                    <a:pt x="2516242" y="2073031"/>
                    <a:pt x="2458052" y="2013953"/>
                    <a:pt x="2372223" y="1982512"/>
                  </a:cubicBezTo>
                  <a:cubicBezTo>
                    <a:pt x="2386929" y="1955255"/>
                    <a:pt x="2399354" y="1931801"/>
                    <a:pt x="2413680" y="1909615"/>
                  </a:cubicBezTo>
                  <a:cubicBezTo>
                    <a:pt x="2427599" y="1888430"/>
                    <a:pt x="2429007" y="1861389"/>
                    <a:pt x="2417356" y="1838873"/>
                  </a:cubicBezTo>
                  <a:cubicBezTo>
                    <a:pt x="2397072" y="1793233"/>
                    <a:pt x="2380844" y="1745438"/>
                    <a:pt x="2362334" y="1699417"/>
                  </a:cubicBezTo>
                  <a:cubicBezTo>
                    <a:pt x="2355603" y="1685852"/>
                    <a:pt x="2360268" y="1669396"/>
                    <a:pt x="2373110" y="1661384"/>
                  </a:cubicBezTo>
                  <a:cubicBezTo>
                    <a:pt x="2408101" y="1632859"/>
                    <a:pt x="2442205" y="1603066"/>
                    <a:pt x="2473645" y="1575935"/>
                  </a:cubicBezTo>
                  <a:close/>
                  <a:moveTo>
                    <a:pt x="4015262" y="1575429"/>
                  </a:moveTo>
                  <a:lnTo>
                    <a:pt x="4015262" y="1575429"/>
                  </a:lnTo>
                  <a:lnTo>
                    <a:pt x="4014376" y="1586712"/>
                  </a:lnTo>
                  <a:lnTo>
                    <a:pt x="4015516" y="1575429"/>
                  </a:lnTo>
                  <a:close/>
                  <a:moveTo>
                    <a:pt x="4143562" y="1566554"/>
                  </a:moveTo>
                  <a:lnTo>
                    <a:pt x="4114023" y="1627788"/>
                  </a:lnTo>
                  <a:cubicBezTo>
                    <a:pt x="4108825" y="1633582"/>
                    <a:pt x="4101256" y="1636662"/>
                    <a:pt x="4093485" y="1636155"/>
                  </a:cubicBezTo>
                  <a:lnTo>
                    <a:pt x="3964298" y="1621702"/>
                  </a:lnTo>
                  <a:cubicBezTo>
                    <a:pt x="4011459" y="1627154"/>
                    <a:pt x="4053043" y="1632479"/>
                    <a:pt x="4093485" y="1636536"/>
                  </a:cubicBezTo>
                  <a:lnTo>
                    <a:pt x="4093485" y="1636536"/>
                  </a:lnTo>
                  <a:cubicBezTo>
                    <a:pt x="4101206" y="1637157"/>
                    <a:pt x="4108774" y="1634101"/>
                    <a:pt x="4113896" y="1628295"/>
                  </a:cubicBezTo>
                  <a:cubicBezTo>
                    <a:pt x="4124926" y="1608898"/>
                    <a:pt x="4133546" y="1587979"/>
                    <a:pt x="4143562" y="1566554"/>
                  </a:cubicBezTo>
                  <a:close/>
                  <a:moveTo>
                    <a:pt x="4008797" y="1563004"/>
                  </a:moveTo>
                  <a:lnTo>
                    <a:pt x="4001444" y="1566554"/>
                  </a:lnTo>
                  <a:lnTo>
                    <a:pt x="3995866" y="1572386"/>
                  </a:lnTo>
                  <a:lnTo>
                    <a:pt x="4008544" y="1563004"/>
                  </a:lnTo>
                  <a:close/>
                  <a:moveTo>
                    <a:pt x="4034153" y="1557553"/>
                  </a:moveTo>
                  <a:lnTo>
                    <a:pt x="4018559" y="1558821"/>
                  </a:lnTo>
                  <a:lnTo>
                    <a:pt x="4016150" y="1559835"/>
                  </a:lnTo>
                  <a:lnTo>
                    <a:pt x="4034153" y="1557553"/>
                  </a:lnTo>
                  <a:close/>
                  <a:moveTo>
                    <a:pt x="4255760" y="1551594"/>
                  </a:moveTo>
                  <a:lnTo>
                    <a:pt x="4213670" y="1592670"/>
                  </a:lnTo>
                  <a:lnTo>
                    <a:pt x="4221530" y="1587979"/>
                  </a:lnTo>
                  <a:lnTo>
                    <a:pt x="4257155" y="1550707"/>
                  </a:lnTo>
                  <a:close/>
                  <a:moveTo>
                    <a:pt x="4265776" y="1541325"/>
                  </a:moveTo>
                  <a:lnTo>
                    <a:pt x="4265776" y="1541325"/>
                  </a:lnTo>
                  <a:lnTo>
                    <a:pt x="4162705" y="1561610"/>
                  </a:lnTo>
                  <a:lnTo>
                    <a:pt x="4265649" y="1541452"/>
                  </a:lnTo>
                  <a:lnTo>
                    <a:pt x="4265649" y="1541452"/>
                  </a:lnTo>
                  <a:close/>
                  <a:moveTo>
                    <a:pt x="2502170" y="1530169"/>
                  </a:moveTo>
                  <a:cubicBezTo>
                    <a:pt x="2513327" y="1609304"/>
                    <a:pt x="2542612" y="1684800"/>
                    <a:pt x="2587745" y="1750762"/>
                  </a:cubicBezTo>
                  <a:cubicBezTo>
                    <a:pt x="2519032" y="1692698"/>
                    <a:pt x="2502297" y="1614730"/>
                    <a:pt x="2502170" y="1530169"/>
                  </a:cubicBezTo>
                  <a:close/>
                  <a:moveTo>
                    <a:pt x="4343744" y="1526366"/>
                  </a:moveTo>
                  <a:cubicBezTo>
                    <a:pt x="4398715" y="1519773"/>
                    <a:pt x="4454320" y="1531348"/>
                    <a:pt x="4502090" y="1559328"/>
                  </a:cubicBezTo>
                  <a:cubicBezTo>
                    <a:pt x="4517468" y="1565362"/>
                    <a:pt x="4525670" y="1582161"/>
                    <a:pt x="4520979" y="1597995"/>
                  </a:cubicBezTo>
                  <a:cubicBezTo>
                    <a:pt x="4517049" y="1614983"/>
                    <a:pt x="4515401" y="1632479"/>
                    <a:pt x="4511598" y="1656693"/>
                  </a:cubicBezTo>
                  <a:cubicBezTo>
                    <a:pt x="4469508" y="1600024"/>
                    <a:pt x="4419050" y="1588613"/>
                    <a:pt x="4359465" y="1603319"/>
                  </a:cubicBezTo>
                  <a:cubicBezTo>
                    <a:pt x="4338546" y="1608517"/>
                    <a:pt x="4320290" y="1587472"/>
                    <a:pt x="4314965" y="1556919"/>
                  </a:cubicBezTo>
                  <a:cubicBezTo>
                    <a:pt x="4311035" y="1532578"/>
                    <a:pt x="4325868" y="1528267"/>
                    <a:pt x="4343744" y="1526366"/>
                  </a:cubicBezTo>
                  <a:close/>
                  <a:moveTo>
                    <a:pt x="3820025" y="1526366"/>
                  </a:moveTo>
                  <a:lnTo>
                    <a:pt x="3820025" y="1526366"/>
                  </a:lnTo>
                  <a:lnTo>
                    <a:pt x="3839676" y="1560342"/>
                  </a:lnTo>
                  <a:lnTo>
                    <a:pt x="3836760" y="1565160"/>
                  </a:lnTo>
                  <a:lnTo>
                    <a:pt x="3795303" y="1543607"/>
                  </a:lnTo>
                  <a:lnTo>
                    <a:pt x="3820659" y="1525985"/>
                  </a:lnTo>
                  <a:close/>
                  <a:moveTo>
                    <a:pt x="3229748" y="1515209"/>
                  </a:moveTo>
                  <a:cubicBezTo>
                    <a:pt x="3235579" y="1562751"/>
                    <a:pt x="3230635" y="1572005"/>
                    <a:pt x="3192728" y="1585317"/>
                  </a:cubicBezTo>
                  <a:cubicBezTo>
                    <a:pt x="3192728" y="1518505"/>
                    <a:pt x="3192728" y="1518505"/>
                    <a:pt x="3229748" y="1515209"/>
                  </a:cubicBezTo>
                  <a:close/>
                  <a:moveTo>
                    <a:pt x="4804328" y="1510899"/>
                  </a:moveTo>
                  <a:cubicBezTo>
                    <a:pt x="4817893" y="1533211"/>
                    <a:pt x="4802680" y="1580246"/>
                    <a:pt x="4758688" y="1635268"/>
                  </a:cubicBezTo>
                  <a:cubicBezTo>
                    <a:pt x="4746010" y="1651241"/>
                    <a:pt x="4743601" y="1651241"/>
                    <a:pt x="4728514" y="1645790"/>
                  </a:cubicBezTo>
                  <a:close/>
                  <a:moveTo>
                    <a:pt x="2664699" y="1507856"/>
                  </a:moveTo>
                  <a:cubicBezTo>
                    <a:pt x="2834835" y="1560595"/>
                    <a:pt x="3001801" y="1560469"/>
                    <a:pt x="3170035" y="1526366"/>
                  </a:cubicBezTo>
                  <a:cubicBezTo>
                    <a:pt x="3171062" y="1528381"/>
                    <a:pt x="3171823" y="1530498"/>
                    <a:pt x="3172317" y="1532705"/>
                  </a:cubicBezTo>
                  <a:cubicBezTo>
                    <a:pt x="3168895" y="1598883"/>
                    <a:pt x="3168895" y="1599897"/>
                    <a:pt x="3101576" y="1603446"/>
                  </a:cubicBezTo>
                  <a:cubicBezTo>
                    <a:pt x="2976319" y="1610166"/>
                    <a:pt x="2851063" y="1615237"/>
                    <a:pt x="2725933" y="1622083"/>
                  </a:cubicBezTo>
                  <a:cubicBezTo>
                    <a:pt x="2703113" y="1623351"/>
                    <a:pt x="2691830" y="1615364"/>
                    <a:pt x="2686885" y="1593304"/>
                  </a:cubicBezTo>
                  <a:cubicBezTo>
                    <a:pt x="2681053" y="1566174"/>
                    <a:pt x="2673320" y="1539931"/>
                    <a:pt x="2664699" y="1507856"/>
                  </a:cubicBezTo>
                  <a:close/>
                  <a:moveTo>
                    <a:pt x="3840309" y="1506715"/>
                  </a:moveTo>
                  <a:lnTo>
                    <a:pt x="3842845" y="1511406"/>
                  </a:lnTo>
                  <a:cubicBezTo>
                    <a:pt x="3853495" y="1531056"/>
                    <a:pt x="3863510" y="1548552"/>
                    <a:pt x="3872131" y="1566427"/>
                  </a:cubicBezTo>
                  <a:lnTo>
                    <a:pt x="3873779" y="1569343"/>
                  </a:lnTo>
                  <a:lnTo>
                    <a:pt x="3873779" y="1570358"/>
                  </a:lnTo>
                  <a:lnTo>
                    <a:pt x="3873779" y="1570358"/>
                  </a:lnTo>
                  <a:lnTo>
                    <a:pt x="3882020" y="1581514"/>
                  </a:lnTo>
                  <a:lnTo>
                    <a:pt x="3887724" y="1589247"/>
                  </a:lnTo>
                  <a:lnTo>
                    <a:pt x="3887724" y="1589247"/>
                  </a:lnTo>
                  <a:lnTo>
                    <a:pt x="3887724" y="1590135"/>
                  </a:lnTo>
                  <a:lnTo>
                    <a:pt x="3891654" y="1592163"/>
                  </a:lnTo>
                  <a:lnTo>
                    <a:pt x="3906741" y="1602052"/>
                  </a:lnTo>
                  <a:lnTo>
                    <a:pt x="3911685" y="1603066"/>
                  </a:lnTo>
                  <a:lnTo>
                    <a:pt x="3917137" y="1605982"/>
                  </a:lnTo>
                  <a:cubicBezTo>
                    <a:pt x="3927799" y="1608961"/>
                    <a:pt x="3938778" y="1610660"/>
                    <a:pt x="3949845" y="1611053"/>
                  </a:cubicBezTo>
                  <a:lnTo>
                    <a:pt x="3911812" y="1603066"/>
                  </a:lnTo>
                  <a:lnTo>
                    <a:pt x="3891781" y="1592163"/>
                  </a:lnTo>
                  <a:lnTo>
                    <a:pt x="3887217" y="1589247"/>
                  </a:lnTo>
                  <a:lnTo>
                    <a:pt x="3881385" y="1581514"/>
                  </a:lnTo>
                  <a:lnTo>
                    <a:pt x="3873145" y="1570231"/>
                  </a:lnTo>
                  <a:lnTo>
                    <a:pt x="3873145" y="1569216"/>
                  </a:lnTo>
                  <a:lnTo>
                    <a:pt x="3871751" y="1566301"/>
                  </a:lnTo>
                  <a:lnTo>
                    <a:pt x="3842338" y="1511279"/>
                  </a:lnTo>
                  <a:lnTo>
                    <a:pt x="3839676" y="1506588"/>
                  </a:lnTo>
                  <a:close/>
                  <a:moveTo>
                    <a:pt x="4141153" y="1499869"/>
                  </a:moveTo>
                  <a:lnTo>
                    <a:pt x="4132406" y="1530422"/>
                  </a:lnTo>
                  <a:lnTo>
                    <a:pt x="4132406" y="1530422"/>
                  </a:lnTo>
                  <a:cubicBezTo>
                    <a:pt x="4139961" y="1522131"/>
                    <a:pt x="4143194" y="1510772"/>
                    <a:pt x="4141153" y="1499742"/>
                  </a:cubicBezTo>
                  <a:close/>
                  <a:moveTo>
                    <a:pt x="2641372" y="1499869"/>
                  </a:moveTo>
                  <a:lnTo>
                    <a:pt x="2671672" y="1617645"/>
                  </a:lnTo>
                  <a:lnTo>
                    <a:pt x="2662924" y="1619801"/>
                  </a:lnTo>
                  <a:cubicBezTo>
                    <a:pt x="2653036" y="1580411"/>
                    <a:pt x="2643147" y="1541161"/>
                    <a:pt x="2633259" y="1502024"/>
                  </a:cubicBezTo>
                  <a:close/>
                  <a:moveTo>
                    <a:pt x="3803924" y="1495052"/>
                  </a:moveTo>
                  <a:cubicBezTo>
                    <a:pt x="3822053" y="1517744"/>
                    <a:pt x="3794923" y="1518379"/>
                    <a:pt x="3789091" y="1528140"/>
                  </a:cubicBezTo>
                  <a:cubicBezTo>
                    <a:pt x="3786683" y="1532324"/>
                    <a:pt x="3775526" y="1531056"/>
                    <a:pt x="3768300" y="1532324"/>
                  </a:cubicBezTo>
                  <a:lnTo>
                    <a:pt x="3766145" y="1523577"/>
                  </a:lnTo>
                  <a:lnTo>
                    <a:pt x="3804178" y="1495052"/>
                  </a:lnTo>
                  <a:close/>
                  <a:moveTo>
                    <a:pt x="2592690" y="1487952"/>
                  </a:moveTo>
                  <a:cubicBezTo>
                    <a:pt x="2611199" y="1490487"/>
                    <a:pt x="2611073" y="1490487"/>
                    <a:pt x="2617031" y="1521041"/>
                  </a:cubicBezTo>
                  <a:cubicBezTo>
                    <a:pt x="2620073" y="1537141"/>
                    <a:pt x="2623750" y="1553369"/>
                    <a:pt x="2627554" y="1569090"/>
                  </a:cubicBezTo>
                  <a:lnTo>
                    <a:pt x="2622990" y="1570991"/>
                  </a:lnTo>
                  <a:cubicBezTo>
                    <a:pt x="2612974" y="1543734"/>
                    <a:pt x="2602959" y="1516223"/>
                    <a:pt x="2592690" y="1487952"/>
                  </a:cubicBezTo>
                  <a:close/>
                  <a:moveTo>
                    <a:pt x="4654477" y="1482627"/>
                  </a:moveTo>
                  <a:cubicBezTo>
                    <a:pt x="4663604" y="1514449"/>
                    <a:pt x="4645602" y="1529662"/>
                    <a:pt x="4628360" y="1545382"/>
                  </a:cubicBezTo>
                  <a:cubicBezTo>
                    <a:pt x="4601990" y="1569216"/>
                    <a:pt x="4601610" y="1572639"/>
                    <a:pt x="4622022" y="1599897"/>
                  </a:cubicBezTo>
                  <a:cubicBezTo>
                    <a:pt x="4644334" y="1629436"/>
                    <a:pt x="4644334" y="1629436"/>
                    <a:pt x="4631783" y="1697389"/>
                  </a:cubicBezTo>
                  <a:cubicBezTo>
                    <a:pt x="4652195" y="1694980"/>
                    <a:pt x="4653462" y="1691684"/>
                    <a:pt x="4661322" y="1629689"/>
                  </a:cubicBezTo>
                  <a:lnTo>
                    <a:pt x="4710385" y="1655045"/>
                  </a:lnTo>
                  <a:cubicBezTo>
                    <a:pt x="4709916" y="1657606"/>
                    <a:pt x="4709194" y="1660116"/>
                    <a:pt x="4708230" y="1662525"/>
                  </a:cubicBezTo>
                  <a:cubicBezTo>
                    <a:pt x="4655110" y="1726674"/>
                    <a:pt x="4655110" y="1726674"/>
                    <a:pt x="4579298" y="1694346"/>
                  </a:cubicBezTo>
                  <a:cubicBezTo>
                    <a:pt x="4560534" y="1686486"/>
                    <a:pt x="4542278" y="1677738"/>
                    <a:pt x="4524909" y="1669878"/>
                  </a:cubicBezTo>
                  <a:cubicBezTo>
                    <a:pt x="4533911" y="1630323"/>
                    <a:pt x="4541644" y="1593811"/>
                    <a:pt x="4550265" y="1558187"/>
                  </a:cubicBezTo>
                  <a:cubicBezTo>
                    <a:pt x="4551939" y="1547449"/>
                    <a:pt x="4557378" y="1537649"/>
                    <a:pt x="4565605" y="1530549"/>
                  </a:cubicBezTo>
                  <a:cubicBezTo>
                    <a:pt x="4593623" y="1513308"/>
                    <a:pt x="4623289" y="1499235"/>
                    <a:pt x="4654350" y="1483007"/>
                  </a:cubicBezTo>
                  <a:close/>
                  <a:moveTo>
                    <a:pt x="2477702" y="1474513"/>
                  </a:moveTo>
                  <a:cubicBezTo>
                    <a:pt x="2478564" y="1493188"/>
                    <a:pt x="2478361" y="1511900"/>
                    <a:pt x="2477068" y="1530549"/>
                  </a:cubicBezTo>
                  <a:cubicBezTo>
                    <a:pt x="2475635" y="1540894"/>
                    <a:pt x="2470831" y="1550479"/>
                    <a:pt x="2463376" y="1557806"/>
                  </a:cubicBezTo>
                  <a:cubicBezTo>
                    <a:pt x="2427879" y="1588994"/>
                    <a:pt x="2391493" y="1618913"/>
                    <a:pt x="2354474" y="1649086"/>
                  </a:cubicBezTo>
                  <a:cubicBezTo>
                    <a:pt x="2338525" y="1659951"/>
                    <a:pt x="2332782" y="1680768"/>
                    <a:pt x="2340909" y="1698276"/>
                  </a:cubicBezTo>
                  <a:cubicBezTo>
                    <a:pt x="2359038" y="1745818"/>
                    <a:pt x="2375012" y="1794627"/>
                    <a:pt x="2395423" y="1841028"/>
                  </a:cubicBezTo>
                  <a:cubicBezTo>
                    <a:pt x="2407125" y="1861464"/>
                    <a:pt x="2405629" y="1886883"/>
                    <a:pt x="2391620" y="1905811"/>
                  </a:cubicBezTo>
                  <a:cubicBezTo>
                    <a:pt x="2380590" y="1921532"/>
                    <a:pt x="2371842" y="1939027"/>
                    <a:pt x="2363221" y="1953733"/>
                  </a:cubicBezTo>
                  <a:cubicBezTo>
                    <a:pt x="2337866" y="1925842"/>
                    <a:pt x="2313779" y="1897317"/>
                    <a:pt x="2287155" y="1870821"/>
                  </a:cubicBezTo>
                  <a:cubicBezTo>
                    <a:pt x="2275174" y="1857788"/>
                    <a:pt x="2260392" y="1847633"/>
                    <a:pt x="2243924" y="1841155"/>
                  </a:cubicBezTo>
                  <a:cubicBezTo>
                    <a:pt x="2219709" y="1832914"/>
                    <a:pt x="2215272" y="1818842"/>
                    <a:pt x="2211342" y="1795515"/>
                  </a:cubicBezTo>
                  <a:cubicBezTo>
                    <a:pt x="2193847" y="1693459"/>
                    <a:pt x="2227823" y="1615744"/>
                    <a:pt x="2311370" y="1556412"/>
                  </a:cubicBezTo>
                  <a:cubicBezTo>
                    <a:pt x="2361384" y="1519469"/>
                    <a:pt x="2417572" y="1491730"/>
                    <a:pt x="2477321" y="1474513"/>
                  </a:cubicBezTo>
                  <a:close/>
                  <a:moveTo>
                    <a:pt x="4027687" y="1470710"/>
                  </a:moveTo>
                  <a:lnTo>
                    <a:pt x="4018052" y="1507222"/>
                  </a:lnTo>
                  <a:cubicBezTo>
                    <a:pt x="4014756" y="1519900"/>
                    <a:pt x="4011459" y="1532578"/>
                    <a:pt x="4007656" y="1546396"/>
                  </a:cubicBezTo>
                  <a:lnTo>
                    <a:pt x="4007656" y="1546396"/>
                  </a:lnTo>
                  <a:lnTo>
                    <a:pt x="4007656" y="1546396"/>
                  </a:lnTo>
                  <a:lnTo>
                    <a:pt x="4147112" y="1556158"/>
                  </a:lnTo>
                  <a:lnTo>
                    <a:pt x="4007656" y="1546016"/>
                  </a:lnTo>
                  <a:lnTo>
                    <a:pt x="4018052" y="1506842"/>
                  </a:lnTo>
                  <a:cubicBezTo>
                    <a:pt x="4021348" y="1494164"/>
                    <a:pt x="4024391" y="1482500"/>
                    <a:pt x="4027560" y="1470330"/>
                  </a:cubicBezTo>
                  <a:close/>
                  <a:moveTo>
                    <a:pt x="4750321" y="1462216"/>
                  </a:moveTo>
                  <a:cubicBezTo>
                    <a:pt x="4787466" y="1472105"/>
                    <a:pt x="4791650" y="1474894"/>
                    <a:pt x="4780113" y="1508743"/>
                  </a:cubicBezTo>
                  <a:cubicBezTo>
                    <a:pt x="4767701" y="1543405"/>
                    <a:pt x="4751538" y="1576595"/>
                    <a:pt x="4731938" y="1607757"/>
                  </a:cubicBezTo>
                  <a:cubicBezTo>
                    <a:pt x="4715964" y="1633112"/>
                    <a:pt x="4701638" y="1633112"/>
                    <a:pt x="4671338" y="1614603"/>
                  </a:cubicBezTo>
                  <a:cubicBezTo>
                    <a:pt x="4721035" y="1574541"/>
                    <a:pt x="4722049" y="1511406"/>
                    <a:pt x="4750321" y="1462470"/>
                  </a:cubicBezTo>
                  <a:close/>
                  <a:moveTo>
                    <a:pt x="3890006" y="1459047"/>
                  </a:moveTo>
                  <a:cubicBezTo>
                    <a:pt x="3892909" y="1470228"/>
                    <a:pt x="3898285" y="1480624"/>
                    <a:pt x="3905727" y="1489473"/>
                  </a:cubicBezTo>
                  <a:lnTo>
                    <a:pt x="3905727" y="1489473"/>
                  </a:lnTo>
                  <a:lnTo>
                    <a:pt x="3905727" y="1489473"/>
                  </a:lnTo>
                  <a:lnTo>
                    <a:pt x="3906995" y="1490487"/>
                  </a:lnTo>
                  <a:lnTo>
                    <a:pt x="3921447" y="1502024"/>
                  </a:lnTo>
                  <a:lnTo>
                    <a:pt x="3924109" y="1503165"/>
                  </a:lnTo>
                  <a:lnTo>
                    <a:pt x="3924109" y="1503165"/>
                  </a:lnTo>
                  <a:lnTo>
                    <a:pt x="3925251" y="1503165"/>
                  </a:lnTo>
                  <a:lnTo>
                    <a:pt x="3926772" y="1504306"/>
                  </a:lnTo>
                  <a:lnTo>
                    <a:pt x="3931463" y="1505827"/>
                  </a:lnTo>
                  <a:lnTo>
                    <a:pt x="3933111" y="1506461"/>
                  </a:lnTo>
                  <a:lnTo>
                    <a:pt x="3935013" y="1506461"/>
                  </a:lnTo>
                  <a:lnTo>
                    <a:pt x="3940337" y="1508616"/>
                  </a:lnTo>
                  <a:lnTo>
                    <a:pt x="3945662" y="1509758"/>
                  </a:lnTo>
                  <a:lnTo>
                    <a:pt x="3946676" y="1509758"/>
                  </a:lnTo>
                  <a:lnTo>
                    <a:pt x="3948324" y="1509758"/>
                  </a:lnTo>
                  <a:lnTo>
                    <a:pt x="3954282" y="1511532"/>
                  </a:lnTo>
                  <a:cubicBezTo>
                    <a:pt x="3964045" y="1513688"/>
                    <a:pt x="3974694" y="1515336"/>
                    <a:pt x="3984456" y="1517238"/>
                  </a:cubicBezTo>
                  <a:lnTo>
                    <a:pt x="3948324" y="1509758"/>
                  </a:lnTo>
                  <a:lnTo>
                    <a:pt x="3947183" y="1509758"/>
                  </a:lnTo>
                  <a:lnTo>
                    <a:pt x="3945662" y="1509758"/>
                  </a:lnTo>
                  <a:lnTo>
                    <a:pt x="3935013" y="1506461"/>
                  </a:lnTo>
                  <a:lnTo>
                    <a:pt x="3933491" y="1506461"/>
                  </a:lnTo>
                  <a:lnTo>
                    <a:pt x="3931463" y="1505827"/>
                  </a:lnTo>
                  <a:lnTo>
                    <a:pt x="3925251" y="1503165"/>
                  </a:lnTo>
                  <a:lnTo>
                    <a:pt x="3925251" y="1503165"/>
                  </a:lnTo>
                  <a:lnTo>
                    <a:pt x="3924109" y="1503165"/>
                  </a:lnTo>
                  <a:lnTo>
                    <a:pt x="3906995" y="1490487"/>
                  </a:lnTo>
                  <a:lnTo>
                    <a:pt x="3905727" y="1489346"/>
                  </a:lnTo>
                  <a:lnTo>
                    <a:pt x="3905727" y="1489346"/>
                  </a:lnTo>
                  <a:lnTo>
                    <a:pt x="3905727" y="1489346"/>
                  </a:lnTo>
                  <a:lnTo>
                    <a:pt x="3890006" y="1459047"/>
                  </a:lnTo>
                  <a:close/>
                  <a:moveTo>
                    <a:pt x="2516242" y="1441424"/>
                  </a:moveTo>
                  <a:lnTo>
                    <a:pt x="2516242" y="1442438"/>
                  </a:lnTo>
                  <a:cubicBezTo>
                    <a:pt x="2520819" y="1449056"/>
                    <a:pt x="2524483" y="1456270"/>
                    <a:pt x="2527145" y="1463864"/>
                  </a:cubicBezTo>
                  <a:cubicBezTo>
                    <a:pt x="2535132" y="1501137"/>
                    <a:pt x="2542612" y="1538409"/>
                    <a:pt x="2549331" y="1575809"/>
                  </a:cubicBezTo>
                  <a:cubicBezTo>
                    <a:pt x="2558839" y="1627788"/>
                    <a:pt x="2584956" y="1672287"/>
                    <a:pt x="2615510" y="1722491"/>
                  </a:cubicBezTo>
                  <a:cubicBezTo>
                    <a:pt x="2615510" y="1689782"/>
                    <a:pt x="2616397" y="1663666"/>
                    <a:pt x="2615510" y="1637550"/>
                  </a:cubicBezTo>
                  <a:cubicBezTo>
                    <a:pt x="2614128" y="1630488"/>
                    <a:pt x="2611465" y="1623744"/>
                    <a:pt x="2607649" y="1617645"/>
                  </a:cubicBezTo>
                  <a:lnTo>
                    <a:pt x="2544260" y="1470330"/>
                  </a:lnTo>
                  <a:lnTo>
                    <a:pt x="2555544" y="1464498"/>
                  </a:lnTo>
                  <a:cubicBezTo>
                    <a:pt x="2561540" y="1472460"/>
                    <a:pt x="2566802" y="1480941"/>
                    <a:pt x="2571264" y="1489854"/>
                  </a:cubicBezTo>
                  <a:cubicBezTo>
                    <a:pt x="2586604" y="1526872"/>
                    <a:pt x="2600423" y="1563892"/>
                    <a:pt x="2615763" y="1601038"/>
                  </a:cubicBezTo>
                  <a:cubicBezTo>
                    <a:pt x="2625626" y="1627103"/>
                    <a:pt x="2651350" y="1643660"/>
                    <a:pt x="2679152" y="1641860"/>
                  </a:cubicBezTo>
                  <a:cubicBezTo>
                    <a:pt x="2788054" y="1639832"/>
                    <a:pt x="2896956" y="1638057"/>
                    <a:pt x="3005351" y="1633112"/>
                  </a:cubicBezTo>
                  <a:cubicBezTo>
                    <a:pt x="3060170" y="1630615"/>
                    <a:pt x="3114735" y="1624213"/>
                    <a:pt x="3168641" y="1613969"/>
                  </a:cubicBezTo>
                  <a:cubicBezTo>
                    <a:pt x="3222901" y="1603586"/>
                    <a:pt x="3273461" y="1579042"/>
                    <a:pt x="3315196" y="1542847"/>
                  </a:cubicBezTo>
                  <a:cubicBezTo>
                    <a:pt x="3298715" y="1527887"/>
                    <a:pt x="3283882" y="1514955"/>
                    <a:pt x="3264485" y="1497333"/>
                  </a:cubicBezTo>
                  <a:cubicBezTo>
                    <a:pt x="3271698" y="1496826"/>
                    <a:pt x="3278950" y="1496826"/>
                    <a:pt x="3286164" y="1497333"/>
                  </a:cubicBezTo>
                  <a:cubicBezTo>
                    <a:pt x="3289511" y="1498804"/>
                    <a:pt x="3292591" y="1500820"/>
                    <a:pt x="3295292" y="1503292"/>
                  </a:cubicBezTo>
                  <a:cubicBezTo>
                    <a:pt x="3338397" y="1534860"/>
                    <a:pt x="3338270" y="1549185"/>
                    <a:pt x="3294404" y="1578218"/>
                  </a:cubicBezTo>
                  <a:cubicBezTo>
                    <a:pt x="3283375" y="1585571"/>
                    <a:pt x="3272091" y="1590895"/>
                    <a:pt x="3259794" y="1599009"/>
                  </a:cubicBezTo>
                  <a:lnTo>
                    <a:pt x="3281600" y="1619420"/>
                  </a:lnTo>
                  <a:cubicBezTo>
                    <a:pt x="3311773" y="1648072"/>
                    <a:pt x="3312533" y="1652890"/>
                    <a:pt x="3295165" y="1691684"/>
                  </a:cubicBezTo>
                  <a:cubicBezTo>
                    <a:pt x="3293644" y="1694980"/>
                    <a:pt x="3290601" y="1699163"/>
                    <a:pt x="3291108" y="1701826"/>
                  </a:cubicBezTo>
                  <a:cubicBezTo>
                    <a:pt x="3304673" y="1776625"/>
                    <a:pt x="3251934" y="1812249"/>
                    <a:pt x="3199194" y="1837098"/>
                  </a:cubicBezTo>
                  <a:cubicBezTo>
                    <a:pt x="3144705" y="1860501"/>
                    <a:pt x="3087376" y="1876665"/>
                    <a:pt x="3028679" y="1885147"/>
                  </a:cubicBezTo>
                  <a:cubicBezTo>
                    <a:pt x="2922628" y="1903656"/>
                    <a:pt x="2813447" y="1887061"/>
                    <a:pt x="2717692" y="1837858"/>
                  </a:cubicBezTo>
                  <a:cubicBezTo>
                    <a:pt x="2672737" y="1817333"/>
                    <a:pt x="2634665" y="1784269"/>
                    <a:pt x="2608029" y="1742648"/>
                  </a:cubicBezTo>
                  <a:cubicBezTo>
                    <a:pt x="2549205" y="1650481"/>
                    <a:pt x="2523849" y="1549946"/>
                    <a:pt x="2516623" y="1441551"/>
                  </a:cubicBezTo>
                  <a:close/>
                  <a:moveTo>
                    <a:pt x="3792261" y="1441424"/>
                  </a:moveTo>
                  <a:lnTo>
                    <a:pt x="3792261" y="1441424"/>
                  </a:lnTo>
                  <a:cubicBezTo>
                    <a:pt x="3805826" y="1465892"/>
                    <a:pt x="3803924" y="1481233"/>
                    <a:pt x="3779583" y="1493276"/>
                  </a:cubicBezTo>
                  <a:cubicBezTo>
                    <a:pt x="3763951" y="1503812"/>
                    <a:pt x="3749638" y="1516198"/>
                    <a:pt x="3736986" y="1530169"/>
                  </a:cubicBezTo>
                  <a:cubicBezTo>
                    <a:pt x="3751831" y="1539855"/>
                    <a:pt x="3767438" y="1548336"/>
                    <a:pt x="3783640" y="1555524"/>
                  </a:cubicBezTo>
                  <a:cubicBezTo>
                    <a:pt x="3842972" y="1576823"/>
                    <a:pt x="3885823" y="1631591"/>
                    <a:pt x="3950606" y="1640339"/>
                  </a:cubicBezTo>
                  <a:cubicBezTo>
                    <a:pt x="4000176" y="1647185"/>
                    <a:pt x="4030857" y="1682809"/>
                    <a:pt x="4066861" y="1711461"/>
                  </a:cubicBezTo>
                  <a:cubicBezTo>
                    <a:pt x="4026927" y="1686105"/>
                    <a:pt x="3987625" y="1660750"/>
                    <a:pt x="3940083" y="1656947"/>
                  </a:cubicBezTo>
                  <a:lnTo>
                    <a:pt x="3935900" y="1666202"/>
                  </a:lnTo>
                  <a:cubicBezTo>
                    <a:pt x="3941985" y="1669751"/>
                    <a:pt x="3948337" y="1672807"/>
                    <a:pt x="3954917" y="1675330"/>
                  </a:cubicBezTo>
                  <a:cubicBezTo>
                    <a:pt x="4002965" y="1687766"/>
                    <a:pt x="4046438" y="1713730"/>
                    <a:pt x="4080173" y="1750128"/>
                  </a:cubicBezTo>
                  <a:cubicBezTo>
                    <a:pt x="4107075" y="1779845"/>
                    <a:pt x="4141495" y="1801752"/>
                    <a:pt x="4179821" y="1813517"/>
                  </a:cubicBezTo>
                  <a:cubicBezTo>
                    <a:pt x="4192143" y="1817599"/>
                    <a:pt x="4203959" y="1823038"/>
                    <a:pt x="4215064" y="1829745"/>
                  </a:cubicBezTo>
                  <a:cubicBezTo>
                    <a:pt x="4259564" y="1856368"/>
                    <a:pt x="4266917" y="1876145"/>
                    <a:pt x="4256267" y="1926983"/>
                  </a:cubicBezTo>
                  <a:cubicBezTo>
                    <a:pt x="4238011" y="2014840"/>
                    <a:pt x="4206444" y="2095978"/>
                    <a:pt x="4148633" y="2166086"/>
                  </a:cubicBezTo>
                  <a:cubicBezTo>
                    <a:pt x="4134307" y="2183582"/>
                    <a:pt x="4121502" y="2182947"/>
                    <a:pt x="4100584" y="2177369"/>
                  </a:cubicBezTo>
                  <a:cubicBezTo>
                    <a:pt x="4041253" y="2161649"/>
                    <a:pt x="3981413" y="2150112"/>
                    <a:pt x="3921194" y="2138575"/>
                  </a:cubicBezTo>
                  <a:cubicBezTo>
                    <a:pt x="3884808" y="2131095"/>
                    <a:pt x="3847790" y="2126912"/>
                    <a:pt x="3811277" y="2120193"/>
                  </a:cubicBezTo>
                  <a:cubicBezTo>
                    <a:pt x="3758284" y="2110684"/>
                    <a:pt x="3719744" y="2076961"/>
                    <a:pt x="3682598" y="2041210"/>
                  </a:cubicBezTo>
                  <a:cubicBezTo>
                    <a:pt x="3678237" y="2035340"/>
                    <a:pt x="3674902" y="2028786"/>
                    <a:pt x="3672709" y="2021813"/>
                  </a:cubicBezTo>
                  <a:lnTo>
                    <a:pt x="3661172" y="2032209"/>
                  </a:lnTo>
                  <a:cubicBezTo>
                    <a:pt x="3672836" y="2069355"/>
                    <a:pt x="3710616" y="2082920"/>
                    <a:pt x="3737239" y="2108276"/>
                  </a:cubicBezTo>
                  <a:lnTo>
                    <a:pt x="3696417" y="2152648"/>
                  </a:lnTo>
                  <a:cubicBezTo>
                    <a:pt x="3676386" y="2096992"/>
                    <a:pt x="3660032" y="2041463"/>
                    <a:pt x="3637212" y="1989485"/>
                  </a:cubicBezTo>
                  <a:cubicBezTo>
                    <a:pt x="3617561" y="1944478"/>
                    <a:pt x="3582697" y="1906825"/>
                    <a:pt x="3569131" y="1858523"/>
                  </a:cubicBezTo>
                  <a:cubicBezTo>
                    <a:pt x="3565443" y="1850346"/>
                    <a:pt x="3563870" y="1841357"/>
                    <a:pt x="3564568" y="1832407"/>
                  </a:cubicBezTo>
                  <a:cubicBezTo>
                    <a:pt x="3589163" y="1753551"/>
                    <a:pt x="3615279" y="1675076"/>
                    <a:pt x="3661680" y="1601798"/>
                  </a:cubicBezTo>
                  <a:cubicBezTo>
                    <a:pt x="3676513" y="1624365"/>
                    <a:pt x="3696290" y="1623984"/>
                    <a:pt x="3719870" y="1620561"/>
                  </a:cubicBezTo>
                  <a:cubicBezTo>
                    <a:pt x="3783919" y="1609583"/>
                    <a:pt x="3849767" y="1622184"/>
                    <a:pt x="3905219" y="1656059"/>
                  </a:cubicBezTo>
                  <a:cubicBezTo>
                    <a:pt x="3910734" y="1659267"/>
                    <a:pt x="3916503" y="1662018"/>
                    <a:pt x="3922462" y="1664300"/>
                  </a:cubicBezTo>
                  <a:cubicBezTo>
                    <a:pt x="3923602" y="1664300"/>
                    <a:pt x="3925631" y="1662905"/>
                    <a:pt x="3931970" y="1659736"/>
                  </a:cubicBezTo>
                  <a:cubicBezTo>
                    <a:pt x="3927279" y="1653968"/>
                    <a:pt x="3922018" y="1648706"/>
                    <a:pt x="3916249" y="1644015"/>
                  </a:cubicBezTo>
                  <a:cubicBezTo>
                    <a:pt x="3857336" y="1607934"/>
                    <a:pt x="3787316" y="1594496"/>
                    <a:pt x="3719237" y="1606235"/>
                  </a:cubicBezTo>
                  <a:cubicBezTo>
                    <a:pt x="3680443" y="1611941"/>
                    <a:pt x="3676386" y="1608391"/>
                    <a:pt x="3684880" y="1569090"/>
                  </a:cubicBezTo>
                  <a:cubicBezTo>
                    <a:pt x="3698445" y="1507095"/>
                    <a:pt x="3742183" y="1472358"/>
                    <a:pt x="3792895" y="1442312"/>
                  </a:cubicBezTo>
                  <a:close/>
                  <a:moveTo>
                    <a:pt x="3845254" y="1428747"/>
                  </a:moveTo>
                  <a:cubicBezTo>
                    <a:pt x="3841552" y="1443922"/>
                    <a:pt x="3838927" y="1459351"/>
                    <a:pt x="3837394" y="1474894"/>
                  </a:cubicBezTo>
                  <a:lnTo>
                    <a:pt x="3845254" y="1428874"/>
                  </a:lnTo>
                  <a:close/>
                  <a:moveTo>
                    <a:pt x="4225587" y="1427479"/>
                  </a:moveTo>
                  <a:lnTo>
                    <a:pt x="4225587" y="1428366"/>
                  </a:lnTo>
                  <a:lnTo>
                    <a:pt x="4220009" y="1451186"/>
                  </a:lnTo>
                  <a:lnTo>
                    <a:pt x="4220009" y="1451186"/>
                  </a:lnTo>
                  <a:lnTo>
                    <a:pt x="4254112" y="1445354"/>
                  </a:lnTo>
                  <a:lnTo>
                    <a:pt x="4254112" y="1445354"/>
                  </a:lnTo>
                  <a:lnTo>
                    <a:pt x="4220009" y="1451313"/>
                  </a:lnTo>
                  <a:lnTo>
                    <a:pt x="4226094" y="1427606"/>
                  </a:lnTo>
                  <a:close/>
                  <a:moveTo>
                    <a:pt x="4694665" y="1419872"/>
                  </a:moveTo>
                  <a:cubicBezTo>
                    <a:pt x="4699521" y="1416576"/>
                    <a:pt x="4705910" y="1416576"/>
                    <a:pt x="4710766" y="1419872"/>
                  </a:cubicBezTo>
                  <a:cubicBezTo>
                    <a:pt x="4720908" y="1425324"/>
                    <a:pt x="4735234" y="1441678"/>
                    <a:pt x="4732952" y="1448397"/>
                  </a:cubicBezTo>
                  <a:cubicBezTo>
                    <a:pt x="4719057" y="1494215"/>
                    <a:pt x="4701549" y="1538853"/>
                    <a:pt x="4680593" y="1581894"/>
                  </a:cubicBezTo>
                  <a:cubicBezTo>
                    <a:pt x="4665759" y="1611307"/>
                    <a:pt x="4647250" y="1606616"/>
                    <a:pt x="4626079" y="1573147"/>
                  </a:cubicBezTo>
                  <a:cubicBezTo>
                    <a:pt x="4637514" y="1562928"/>
                    <a:pt x="4648036" y="1551734"/>
                    <a:pt x="4657519" y="1539677"/>
                  </a:cubicBezTo>
                  <a:cubicBezTo>
                    <a:pt x="4665570" y="1526594"/>
                    <a:pt x="4671478" y="1512293"/>
                    <a:pt x="4675015" y="1497333"/>
                  </a:cubicBezTo>
                  <a:cubicBezTo>
                    <a:pt x="4679807" y="1477302"/>
                    <a:pt x="4683534" y="1457031"/>
                    <a:pt x="4686171" y="1436607"/>
                  </a:cubicBezTo>
                  <a:cubicBezTo>
                    <a:pt x="4686614" y="1430103"/>
                    <a:pt x="4689683" y="1424069"/>
                    <a:pt x="4694665" y="1419872"/>
                  </a:cubicBezTo>
                  <a:close/>
                  <a:moveTo>
                    <a:pt x="4152436" y="1417337"/>
                  </a:moveTo>
                  <a:lnTo>
                    <a:pt x="4153324" y="1430014"/>
                  </a:lnTo>
                  <a:cubicBezTo>
                    <a:pt x="4152221" y="1438268"/>
                    <a:pt x="4150611" y="1446432"/>
                    <a:pt x="4148506" y="1454482"/>
                  </a:cubicBezTo>
                  <a:cubicBezTo>
                    <a:pt x="4150915" y="1444467"/>
                    <a:pt x="4152690" y="1436734"/>
                    <a:pt x="4153451" y="1430902"/>
                  </a:cubicBezTo>
                  <a:lnTo>
                    <a:pt x="4153451" y="1430268"/>
                  </a:lnTo>
                  <a:cubicBezTo>
                    <a:pt x="4154313" y="1426034"/>
                    <a:pt x="4153957" y="1421634"/>
                    <a:pt x="4152436" y="1417590"/>
                  </a:cubicBezTo>
                  <a:close/>
                  <a:moveTo>
                    <a:pt x="4181976" y="1399714"/>
                  </a:moveTo>
                  <a:lnTo>
                    <a:pt x="4181976" y="1399714"/>
                  </a:lnTo>
                  <a:lnTo>
                    <a:pt x="4181976" y="1399714"/>
                  </a:lnTo>
                  <a:lnTo>
                    <a:pt x="4181976" y="1399714"/>
                  </a:lnTo>
                  <a:cubicBezTo>
                    <a:pt x="4181088" y="1410617"/>
                    <a:pt x="4180200" y="1421901"/>
                    <a:pt x="4179187" y="1433691"/>
                  </a:cubicBezTo>
                  <a:lnTo>
                    <a:pt x="4176270" y="1471724"/>
                  </a:lnTo>
                  <a:lnTo>
                    <a:pt x="4181976" y="1399714"/>
                  </a:lnTo>
                  <a:lnTo>
                    <a:pt x="4292652" y="1399714"/>
                  </a:lnTo>
                  <a:lnTo>
                    <a:pt x="4292652" y="1399081"/>
                  </a:lnTo>
                  <a:close/>
                  <a:moveTo>
                    <a:pt x="4014629" y="1391094"/>
                  </a:moveTo>
                  <a:lnTo>
                    <a:pt x="4014629" y="1391094"/>
                  </a:lnTo>
                  <a:cubicBezTo>
                    <a:pt x="4013868" y="1397052"/>
                    <a:pt x="4013107" y="1402504"/>
                    <a:pt x="4012347" y="1408082"/>
                  </a:cubicBezTo>
                  <a:lnTo>
                    <a:pt x="4011459" y="1413787"/>
                  </a:lnTo>
                  <a:lnTo>
                    <a:pt x="4007783" y="1439142"/>
                  </a:lnTo>
                  <a:cubicBezTo>
                    <a:pt x="4009558" y="1427352"/>
                    <a:pt x="4010952" y="1417717"/>
                    <a:pt x="4012347" y="1408336"/>
                  </a:cubicBezTo>
                  <a:close/>
                  <a:moveTo>
                    <a:pt x="4634572" y="1381078"/>
                  </a:moveTo>
                  <a:cubicBezTo>
                    <a:pt x="4642749" y="1379303"/>
                    <a:pt x="4651282" y="1380191"/>
                    <a:pt x="4658914" y="1383614"/>
                  </a:cubicBezTo>
                  <a:cubicBezTo>
                    <a:pt x="4676916" y="1390967"/>
                    <a:pt x="4678184" y="1407448"/>
                    <a:pt x="4673113" y="1423802"/>
                  </a:cubicBezTo>
                  <a:cubicBezTo>
                    <a:pt x="4665759" y="1446749"/>
                    <a:pt x="4660435" y="1471344"/>
                    <a:pt x="4630009" y="1478190"/>
                  </a:cubicBezTo>
                  <a:cubicBezTo>
                    <a:pt x="4613552" y="1483641"/>
                    <a:pt x="4597743" y="1490868"/>
                    <a:pt x="4582847" y="1499742"/>
                  </a:cubicBezTo>
                  <a:lnTo>
                    <a:pt x="4575620" y="1495558"/>
                  </a:lnTo>
                  <a:cubicBezTo>
                    <a:pt x="4589313" y="1462850"/>
                    <a:pt x="4601737" y="1429888"/>
                    <a:pt x="4616570" y="1397559"/>
                  </a:cubicBezTo>
                  <a:cubicBezTo>
                    <a:pt x="4619676" y="1389560"/>
                    <a:pt x="4626332" y="1383462"/>
                    <a:pt x="4634572" y="1381078"/>
                  </a:cubicBezTo>
                  <a:close/>
                  <a:moveTo>
                    <a:pt x="4451252" y="1378923"/>
                  </a:moveTo>
                  <a:cubicBezTo>
                    <a:pt x="4470902" y="1383018"/>
                    <a:pt x="4490097" y="1389052"/>
                    <a:pt x="4508555" y="1396925"/>
                  </a:cubicBezTo>
                  <a:cubicBezTo>
                    <a:pt x="4538855" y="1407701"/>
                    <a:pt x="4546589" y="1434959"/>
                    <a:pt x="4544180" y="1462343"/>
                  </a:cubicBezTo>
                  <a:cubicBezTo>
                    <a:pt x="4539958" y="1493670"/>
                    <a:pt x="4534165" y="1524781"/>
                    <a:pt x="4526811" y="1555524"/>
                  </a:cubicBezTo>
                  <a:cubicBezTo>
                    <a:pt x="4468430" y="1516185"/>
                    <a:pt x="4397244" y="1500591"/>
                    <a:pt x="4327770" y="1511913"/>
                  </a:cubicBezTo>
                  <a:cubicBezTo>
                    <a:pt x="4348181" y="1471344"/>
                    <a:pt x="4365803" y="1435846"/>
                    <a:pt x="4383933" y="1400602"/>
                  </a:cubicBezTo>
                  <a:cubicBezTo>
                    <a:pt x="4385910" y="1397547"/>
                    <a:pt x="4388458" y="1394872"/>
                    <a:pt x="4391413" y="1392742"/>
                  </a:cubicBezTo>
                  <a:cubicBezTo>
                    <a:pt x="4408109" y="1380077"/>
                    <a:pt x="4429357" y="1374980"/>
                    <a:pt x="4449984" y="1378669"/>
                  </a:cubicBezTo>
                  <a:close/>
                  <a:moveTo>
                    <a:pt x="4044548" y="1378923"/>
                  </a:moveTo>
                  <a:cubicBezTo>
                    <a:pt x="4039604" y="1400285"/>
                    <a:pt x="4035915" y="1421913"/>
                    <a:pt x="4033519" y="1443706"/>
                  </a:cubicBezTo>
                  <a:cubicBezTo>
                    <a:pt x="4034900" y="1452188"/>
                    <a:pt x="4040479" y="1459389"/>
                    <a:pt x="4048352" y="1462850"/>
                  </a:cubicBezTo>
                  <a:lnTo>
                    <a:pt x="4048352" y="1462850"/>
                  </a:lnTo>
                  <a:cubicBezTo>
                    <a:pt x="4040568" y="1459389"/>
                    <a:pt x="4035040" y="1452239"/>
                    <a:pt x="4033645" y="1443833"/>
                  </a:cubicBezTo>
                  <a:lnTo>
                    <a:pt x="4044422" y="1379050"/>
                  </a:lnTo>
                  <a:close/>
                  <a:moveTo>
                    <a:pt x="3265119" y="1364217"/>
                  </a:moveTo>
                  <a:lnTo>
                    <a:pt x="3265119" y="1364217"/>
                  </a:lnTo>
                  <a:cubicBezTo>
                    <a:pt x="3277961" y="1363722"/>
                    <a:pt x="3290627" y="1367361"/>
                    <a:pt x="3301251" y="1374613"/>
                  </a:cubicBezTo>
                  <a:cubicBezTo>
                    <a:pt x="3326606" y="1390080"/>
                    <a:pt x="3334466" y="1419111"/>
                    <a:pt x="3313929" y="1440157"/>
                  </a:cubicBezTo>
                  <a:cubicBezTo>
                    <a:pt x="3296699" y="1458019"/>
                    <a:pt x="3275806" y="1471952"/>
                    <a:pt x="3252695" y="1480979"/>
                  </a:cubicBezTo>
                  <a:cubicBezTo>
                    <a:pt x="3144680" y="1519646"/>
                    <a:pt x="3031974" y="1530169"/>
                    <a:pt x="2918128" y="1528648"/>
                  </a:cubicBezTo>
                  <a:cubicBezTo>
                    <a:pt x="2827469" y="1526315"/>
                    <a:pt x="2737698" y="1510201"/>
                    <a:pt x="2651895" y="1480852"/>
                  </a:cubicBezTo>
                  <a:cubicBezTo>
                    <a:pt x="2645810" y="1478824"/>
                    <a:pt x="2639217" y="1476922"/>
                    <a:pt x="2633512" y="1474640"/>
                  </a:cubicBezTo>
                  <a:cubicBezTo>
                    <a:pt x="2696901" y="1478190"/>
                    <a:pt x="2761938" y="1486430"/>
                    <a:pt x="2827355" y="1484909"/>
                  </a:cubicBezTo>
                  <a:cubicBezTo>
                    <a:pt x="2967267" y="1483502"/>
                    <a:pt x="3104555" y="1446736"/>
                    <a:pt x="3226452" y="1378036"/>
                  </a:cubicBezTo>
                  <a:cubicBezTo>
                    <a:pt x="3237912" y="1370606"/>
                    <a:pt x="3250920" y="1365916"/>
                    <a:pt x="3264485" y="1364344"/>
                  </a:cubicBezTo>
                  <a:close/>
                  <a:moveTo>
                    <a:pt x="2519666" y="1341523"/>
                  </a:moveTo>
                  <a:lnTo>
                    <a:pt x="2522581" y="1341523"/>
                  </a:lnTo>
                  <a:cubicBezTo>
                    <a:pt x="2543842" y="1342297"/>
                    <a:pt x="2560906" y="1359323"/>
                    <a:pt x="2561756" y="1380571"/>
                  </a:cubicBezTo>
                  <a:cubicBezTo>
                    <a:pt x="2562390" y="1402199"/>
                    <a:pt x="2545376" y="1420240"/>
                    <a:pt x="2523760" y="1420886"/>
                  </a:cubicBezTo>
                  <a:cubicBezTo>
                    <a:pt x="2523748" y="1420886"/>
                    <a:pt x="2523735" y="1420886"/>
                    <a:pt x="2523723" y="1420886"/>
                  </a:cubicBezTo>
                  <a:lnTo>
                    <a:pt x="2520680" y="1420886"/>
                  </a:lnTo>
                  <a:cubicBezTo>
                    <a:pt x="2498975" y="1421241"/>
                    <a:pt x="2481100" y="1403936"/>
                    <a:pt x="2480745" y="1382232"/>
                  </a:cubicBezTo>
                  <a:cubicBezTo>
                    <a:pt x="2480745" y="1382232"/>
                    <a:pt x="2480745" y="1382219"/>
                    <a:pt x="2480745" y="1382219"/>
                  </a:cubicBezTo>
                  <a:lnTo>
                    <a:pt x="2480745" y="1380825"/>
                  </a:lnTo>
                  <a:lnTo>
                    <a:pt x="2480745" y="1380825"/>
                  </a:lnTo>
                  <a:cubicBezTo>
                    <a:pt x="2480669" y="1359602"/>
                    <a:pt x="2497555" y="1342195"/>
                    <a:pt x="2518778" y="1341650"/>
                  </a:cubicBezTo>
                  <a:close/>
                  <a:moveTo>
                    <a:pt x="4564718" y="1336072"/>
                  </a:moveTo>
                  <a:cubicBezTo>
                    <a:pt x="4596792" y="1382346"/>
                    <a:pt x="4575494" y="1428113"/>
                    <a:pt x="4562816" y="1473626"/>
                  </a:cubicBezTo>
                  <a:cubicBezTo>
                    <a:pt x="4562816" y="1428239"/>
                    <a:pt x="4530615" y="1383233"/>
                    <a:pt x="4564718" y="1336072"/>
                  </a:cubicBezTo>
                  <a:close/>
                  <a:moveTo>
                    <a:pt x="2565432" y="1335185"/>
                  </a:moveTo>
                  <a:lnTo>
                    <a:pt x="2646063" y="1335185"/>
                  </a:lnTo>
                  <a:cubicBezTo>
                    <a:pt x="2668376" y="1397686"/>
                    <a:pt x="2648345" y="1420379"/>
                    <a:pt x="2576209" y="1417337"/>
                  </a:cubicBezTo>
                  <a:cubicBezTo>
                    <a:pt x="2580075" y="1403594"/>
                    <a:pt x="2582078" y="1389395"/>
                    <a:pt x="2582167" y="1375119"/>
                  </a:cubicBezTo>
                  <a:cubicBezTo>
                    <a:pt x="2578440" y="1361111"/>
                    <a:pt x="2572811" y="1347672"/>
                    <a:pt x="2565432" y="1335185"/>
                  </a:cubicBezTo>
                  <a:close/>
                  <a:moveTo>
                    <a:pt x="3806333" y="1328212"/>
                  </a:moveTo>
                  <a:lnTo>
                    <a:pt x="3806333" y="1328212"/>
                  </a:lnTo>
                  <a:cubicBezTo>
                    <a:pt x="3808869" y="1342614"/>
                    <a:pt x="3810136" y="1357206"/>
                    <a:pt x="3810136" y="1371824"/>
                  </a:cubicBezTo>
                  <a:cubicBezTo>
                    <a:pt x="3810491" y="1381458"/>
                    <a:pt x="3812964" y="1390891"/>
                    <a:pt x="3817363" y="1399461"/>
                  </a:cubicBezTo>
                  <a:lnTo>
                    <a:pt x="3817996" y="1400095"/>
                  </a:lnTo>
                  <a:lnTo>
                    <a:pt x="3817996" y="1400095"/>
                  </a:lnTo>
                  <a:lnTo>
                    <a:pt x="3835239" y="1417337"/>
                  </a:lnTo>
                  <a:lnTo>
                    <a:pt x="3836506" y="1418224"/>
                  </a:lnTo>
                  <a:lnTo>
                    <a:pt x="3835619" y="1417337"/>
                  </a:lnTo>
                  <a:cubicBezTo>
                    <a:pt x="3828608" y="1412963"/>
                    <a:pt x="3822675" y="1407068"/>
                    <a:pt x="3818250" y="1400095"/>
                  </a:cubicBezTo>
                  <a:lnTo>
                    <a:pt x="3818250" y="1400095"/>
                  </a:lnTo>
                  <a:lnTo>
                    <a:pt x="3810517" y="1371824"/>
                  </a:lnTo>
                  <a:cubicBezTo>
                    <a:pt x="3810644" y="1357421"/>
                    <a:pt x="3809502" y="1343045"/>
                    <a:pt x="3807094" y="1328846"/>
                  </a:cubicBezTo>
                  <a:lnTo>
                    <a:pt x="3865158" y="1347102"/>
                  </a:lnTo>
                  <a:lnTo>
                    <a:pt x="3807094" y="1327958"/>
                  </a:lnTo>
                  <a:close/>
                  <a:moveTo>
                    <a:pt x="2444233" y="1321493"/>
                  </a:moveTo>
                  <a:cubicBezTo>
                    <a:pt x="2461196" y="1318589"/>
                    <a:pt x="2478602" y="1319895"/>
                    <a:pt x="2494944" y="1325296"/>
                  </a:cubicBezTo>
                  <a:cubicBezTo>
                    <a:pt x="2461982" y="1345073"/>
                    <a:pt x="2455643" y="1372330"/>
                    <a:pt x="2462616" y="1404405"/>
                  </a:cubicBezTo>
                  <a:cubicBezTo>
                    <a:pt x="2430794" y="1397052"/>
                    <a:pt x="2415708" y="1373979"/>
                    <a:pt x="2422553" y="1345073"/>
                  </a:cubicBezTo>
                  <a:cubicBezTo>
                    <a:pt x="2424177" y="1333689"/>
                    <a:pt x="2432468" y="1324396"/>
                    <a:pt x="2443599" y="1321493"/>
                  </a:cubicBezTo>
                  <a:close/>
                  <a:moveTo>
                    <a:pt x="3793275" y="1319210"/>
                  </a:moveTo>
                  <a:lnTo>
                    <a:pt x="3782626" y="1320859"/>
                  </a:lnTo>
                  <a:lnTo>
                    <a:pt x="3791500" y="1393502"/>
                  </a:lnTo>
                  <a:lnTo>
                    <a:pt x="3790740" y="1393502"/>
                  </a:lnTo>
                  <a:lnTo>
                    <a:pt x="3791500" y="1393502"/>
                  </a:lnTo>
                  <a:lnTo>
                    <a:pt x="3791500" y="1393502"/>
                  </a:lnTo>
                  <a:lnTo>
                    <a:pt x="3783640" y="1321239"/>
                  </a:lnTo>
                  <a:lnTo>
                    <a:pt x="3793782" y="1319591"/>
                  </a:lnTo>
                  <a:lnTo>
                    <a:pt x="3793782" y="1319591"/>
                  </a:lnTo>
                  <a:close/>
                  <a:moveTo>
                    <a:pt x="4497906" y="1305646"/>
                  </a:moveTo>
                  <a:cubicBezTo>
                    <a:pt x="4542912" y="1311984"/>
                    <a:pt x="4550012" y="1331001"/>
                    <a:pt x="4529727" y="1386783"/>
                  </a:cubicBezTo>
                  <a:lnTo>
                    <a:pt x="4490426" y="1371063"/>
                  </a:lnTo>
                  <a:cubicBezTo>
                    <a:pt x="4492962" y="1348750"/>
                    <a:pt x="4495370" y="1327451"/>
                    <a:pt x="4497906" y="1305646"/>
                  </a:cubicBezTo>
                  <a:close/>
                  <a:moveTo>
                    <a:pt x="4306978" y="1298799"/>
                  </a:moveTo>
                  <a:cubicBezTo>
                    <a:pt x="4339814" y="1314900"/>
                    <a:pt x="4340067" y="1316168"/>
                    <a:pt x="4326629" y="1361174"/>
                  </a:cubicBezTo>
                  <a:cubicBezTo>
                    <a:pt x="4288595" y="1349764"/>
                    <a:pt x="4316360" y="1318577"/>
                    <a:pt x="4306978" y="1298799"/>
                  </a:cubicBezTo>
                  <a:close/>
                  <a:moveTo>
                    <a:pt x="4435658" y="1287643"/>
                  </a:moveTo>
                  <a:cubicBezTo>
                    <a:pt x="4479016" y="1291320"/>
                    <a:pt x="4486369" y="1307674"/>
                    <a:pt x="4471916" y="1365104"/>
                  </a:cubicBezTo>
                  <a:lnTo>
                    <a:pt x="4427798" y="1360920"/>
                  </a:lnTo>
                  <a:cubicBezTo>
                    <a:pt x="4430460" y="1335565"/>
                    <a:pt x="4432995" y="1311731"/>
                    <a:pt x="4435658" y="1287643"/>
                  </a:cubicBezTo>
                  <a:close/>
                  <a:moveTo>
                    <a:pt x="4269833" y="1286755"/>
                  </a:moveTo>
                  <a:lnTo>
                    <a:pt x="4269833" y="1286755"/>
                  </a:lnTo>
                  <a:cubicBezTo>
                    <a:pt x="4264381" y="1317816"/>
                    <a:pt x="4259437" y="1346214"/>
                    <a:pt x="4252718" y="1383107"/>
                  </a:cubicBezTo>
                  <a:cubicBezTo>
                    <a:pt x="4245871" y="1372077"/>
                    <a:pt x="4240801" y="1367259"/>
                    <a:pt x="4241181" y="1362696"/>
                  </a:cubicBezTo>
                  <a:cubicBezTo>
                    <a:pt x="4244858" y="1311984"/>
                    <a:pt x="4252464" y="1291446"/>
                    <a:pt x="4269833" y="1286629"/>
                  </a:cubicBezTo>
                  <a:close/>
                  <a:moveTo>
                    <a:pt x="4401809" y="1278388"/>
                  </a:moveTo>
                  <a:cubicBezTo>
                    <a:pt x="4410531" y="1283548"/>
                    <a:pt x="4416096" y="1292727"/>
                    <a:pt x="4416641" y="1302856"/>
                  </a:cubicBezTo>
                  <a:cubicBezTo>
                    <a:pt x="4414613" y="1331888"/>
                    <a:pt x="4416641" y="1360033"/>
                    <a:pt x="4383933" y="1381458"/>
                  </a:cubicBezTo>
                  <a:cubicBezTo>
                    <a:pt x="4361746" y="1396038"/>
                    <a:pt x="4351477" y="1429000"/>
                    <a:pt x="4333221" y="1456891"/>
                  </a:cubicBezTo>
                  <a:cubicBezTo>
                    <a:pt x="4340067" y="1406180"/>
                    <a:pt x="4345899" y="1359526"/>
                    <a:pt x="4352238" y="1313125"/>
                  </a:cubicBezTo>
                  <a:cubicBezTo>
                    <a:pt x="4353506" y="1301982"/>
                    <a:pt x="4358831" y="1291687"/>
                    <a:pt x="4367198" y="1284220"/>
                  </a:cubicBezTo>
                  <a:cubicBezTo>
                    <a:pt x="4377505" y="1277906"/>
                    <a:pt x="4389866" y="1275815"/>
                    <a:pt x="4401682" y="1278388"/>
                  </a:cubicBezTo>
                  <a:close/>
                  <a:moveTo>
                    <a:pt x="3261949" y="1261527"/>
                  </a:moveTo>
                  <a:cubicBezTo>
                    <a:pt x="3294785" y="1278008"/>
                    <a:pt x="3298081" y="1304631"/>
                    <a:pt x="3269429" y="1329606"/>
                  </a:cubicBezTo>
                  <a:cubicBezTo>
                    <a:pt x="3266894" y="1306279"/>
                    <a:pt x="3264485" y="1284600"/>
                    <a:pt x="3261949" y="1261527"/>
                  </a:cubicBezTo>
                  <a:close/>
                  <a:moveTo>
                    <a:pt x="3859073" y="1231607"/>
                  </a:moveTo>
                  <a:cubicBezTo>
                    <a:pt x="3982174" y="1276233"/>
                    <a:pt x="4109966" y="1269641"/>
                    <a:pt x="4237251" y="1286629"/>
                  </a:cubicBezTo>
                  <a:cubicBezTo>
                    <a:pt x="4232053" y="1316802"/>
                    <a:pt x="4227235" y="1344693"/>
                    <a:pt x="4221530" y="1378923"/>
                  </a:cubicBezTo>
                  <a:lnTo>
                    <a:pt x="3950987" y="1333536"/>
                  </a:lnTo>
                  <a:cubicBezTo>
                    <a:pt x="3928801" y="1329860"/>
                    <a:pt x="3907248" y="1326057"/>
                    <a:pt x="3885189" y="1323394"/>
                  </a:cubicBezTo>
                  <a:cubicBezTo>
                    <a:pt x="3868327" y="1320986"/>
                    <a:pt x="3857932" y="1314647"/>
                    <a:pt x="3859073" y="1295123"/>
                  </a:cubicBezTo>
                  <a:cubicBezTo>
                    <a:pt x="3860214" y="1275599"/>
                    <a:pt x="3859073" y="1255188"/>
                    <a:pt x="3859073" y="1231734"/>
                  </a:cubicBezTo>
                  <a:close/>
                  <a:moveTo>
                    <a:pt x="3778822" y="1218930"/>
                  </a:moveTo>
                  <a:lnTo>
                    <a:pt x="3779963" y="1218930"/>
                  </a:lnTo>
                  <a:lnTo>
                    <a:pt x="3785414" y="1307674"/>
                  </a:lnTo>
                  <a:lnTo>
                    <a:pt x="3793909" y="1307674"/>
                  </a:lnTo>
                  <a:lnTo>
                    <a:pt x="3793909" y="1222352"/>
                  </a:lnTo>
                  <a:lnTo>
                    <a:pt x="3799360" y="1222352"/>
                  </a:lnTo>
                  <a:cubicBezTo>
                    <a:pt x="3802289" y="1243347"/>
                    <a:pt x="3803646" y="1264544"/>
                    <a:pt x="3803417" y="1285741"/>
                  </a:cubicBezTo>
                  <a:cubicBezTo>
                    <a:pt x="3801515" y="1311097"/>
                    <a:pt x="3811277" y="1323775"/>
                    <a:pt x="3834858" y="1329226"/>
                  </a:cubicBezTo>
                  <a:cubicBezTo>
                    <a:pt x="3890387" y="1340383"/>
                    <a:pt x="3945662" y="1353568"/>
                    <a:pt x="4001698" y="1361428"/>
                  </a:cubicBezTo>
                  <a:cubicBezTo>
                    <a:pt x="4087653" y="1374105"/>
                    <a:pt x="4174495" y="1383107"/>
                    <a:pt x="4260958" y="1392869"/>
                  </a:cubicBezTo>
                  <a:cubicBezTo>
                    <a:pt x="4271126" y="1393147"/>
                    <a:pt x="4281306" y="1392590"/>
                    <a:pt x="4291385" y="1391221"/>
                  </a:cubicBezTo>
                  <a:lnTo>
                    <a:pt x="4272368" y="1358765"/>
                  </a:lnTo>
                  <a:lnTo>
                    <a:pt x="4276045" y="1355723"/>
                  </a:lnTo>
                  <a:lnTo>
                    <a:pt x="4316867" y="1380191"/>
                  </a:lnTo>
                  <a:cubicBezTo>
                    <a:pt x="4311986" y="1393338"/>
                    <a:pt x="4308589" y="1406992"/>
                    <a:pt x="4306725" y="1420886"/>
                  </a:cubicBezTo>
                  <a:cubicBezTo>
                    <a:pt x="4308500" y="1523069"/>
                    <a:pt x="4259564" y="1591656"/>
                    <a:pt x="4169044" y="1632985"/>
                  </a:cubicBezTo>
                  <a:cubicBezTo>
                    <a:pt x="4118333" y="1655933"/>
                    <a:pt x="4066608" y="1642113"/>
                    <a:pt x="4015136" y="1636916"/>
                  </a:cubicBezTo>
                  <a:cubicBezTo>
                    <a:pt x="4005881" y="1636155"/>
                    <a:pt x="3996880" y="1632859"/>
                    <a:pt x="3987879" y="1632225"/>
                  </a:cubicBezTo>
                  <a:cubicBezTo>
                    <a:pt x="3885062" y="1624365"/>
                    <a:pt x="3842718" y="1555524"/>
                    <a:pt x="3820786" y="1466527"/>
                  </a:cubicBezTo>
                  <a:cubicBezTo>
                    <a:pt x="3813939" y="1441171"/>
                    <a:pt x="3812292" y="1413660"/>
                    <a:pt x="3788711" y="1394643"/>
                  </a:cubicBezTo>
                  <a:cubicBezTo>
                    <a:pt x="3781789" y="1387062"/>
                    <a:pt x="3778213" y="1377009"/>
                    <a:pt x="3778822" y="1366752"/>
                  </a:cubicBezTo>
                  <a:cubicBezTo>
                    <a:pt x="3778062" y="1317816"/>
                    <a:pt x="3778822" y="1268880"/>
                    <a:pt x="3778822" y="1219944"/>
                  </a:cubicBezTo>
                  <a:close/>
                  <a:moveTo>
                    <a:pt x="3747381" y="1193574"/>
                  </a:moveTo>
                  <a:lnTo>
                    <a:pt x="3756509" y="1193574"/>
                  </a:lnTo>
                  <a:lnTo>
                    <a:pt x="3756509" y="1382980"/>
                  </a:lnTo>
                  <a:cubicBezTo>
                    <a:pt x="3743832" y="1317182"/>
                    <a:pt x="3749156" y="1255188"/>
                    <a:pt x="3747381" y="1193574"/>
                  </a:cubicBezTo>
                  <a:close/>
                  <a:moveTo>
                    <a:pt x="3693627" y="1153893"/>
                  </a:moveTo>
                  <a:lnTo>
                    <a:pt x="3736098" y="1177853"/>
                  </a:lnTo>
                  <a:lnTo>
                    <a:pt x="3723421" y="1177853"/>
                  </a:lnTo>
                  <a:lnTo>
                    <a:pt x="3723421" y="1194081"/>
                  </a:lnTo>
                  <a:lnTo>
                    <a:pt x="3723421" y="1247201"/>
                  </a:lnTo>
                  <a:cubicBezTo>
                    <a:pt x="3723421" y="1271542"/>
                    <a:pt x="3723421" y="1296391"/>
                    <a:pt x="3724815" y="1321746"/>
                  </a:cubicBezTo>
                  <a:cubicBezTo>
                    <a:pt x="3717842" y="1340763"/>
                    <a:pt x="3710996" y="1359779"/>
                    <a:pt x="3703136" y="1378543"/>
                  </a:cubicBezTo>
                  <a:cubicBezTo>
                    <a:pt x="3698927" y="1388507"/>
                    <a:pt x="3695580" y="1398814"/>
                    <a:pt x="3693121" y="1409350"/>
                  </a:cubicBezTo>
                  <a:cubicBezTo>
                    <a:pt x="3688937" y="1427276"/>
                    <a:pt x="3688937" y="1445938"/>
                    <a:pt x="3693121" y="1463864"/>
                  </a:cubicBezTo>
                  <a:cubicBezTo>
                    <a:pt x="3695263" y="1472726"/>
                    <a:pt x="3696924" y="1481702"/>
                    <a:pt x="3698065" y="1490741"/>
                  </a:cubicBezTo>
                  <a:cubicBezTo>
                    <a:pt x="3679606" y="1512255"/>
                    <a:pt x="3666827" y="1538067"/>
                    <a:pt x="3660919" y="1565793"/>
                  </a:cubicBezTo>
                  <a:cubicBezTo>
                    <a:pt x="3659651" y="1571118"/>
                    <a:pt x="3658637" y="1576316"/>
                    <a:pt x="3657876" y="1581133"/>
                  </a:cubicBezTo>
                  <a:lnTo>
                    <a:pt x="3654073" y="1575429"/>
                  </a:lnTo>
                  <a:lnTo>
                    <a:pt x="3641395" y="1595840"/>
                  </a:lnTo>
                  <a:cubicBezTo>
                    <a:pt x="3594614" y="1669878"/>
                    <a:pt x="3567991" y="1748987"/>
                    <a:pt x="3542508" y="1830505"/>
                  </a:cubicBezTo>
                  <a:cubicBezTo>
                    <a:pt x="3540860" y="1836654"/>
                    <a:pt x="3540860" y="1843120"/>
                    <a:pt x="3542508" y="1849269"/>
                  </a:cubicBezTo>
                  <a:lnTo>
                    <a:pt x="3541367" y="1850156"/>
                  </a:lnTo>
                  <a:cubicBezTo>
                    <a:pt x="3536043" y="1853832"/>
                    <a:pt x="3530591" y="1857509"/>
                    <a:pt x="3525140" y="1860932"/>
                  </a:cubicBezTo>
                  <a:cubicBezTo>
                    <a:pt x="3504691" y="1820794"/>
                    <a:pt x="3481693" y="1782013"/>
                    <a:pt x="3456300" y="1744803"/>
                  </a:cubicBezTo>
                  <a:lnTo>
                    <a:pt x="3467456" y="1732126"/>
                  </a:lnTo>
                  <a:cubicBezTo>
                    <a:pt x="3475696" y="1722237"/>
                    <a:pt x="3484191" y="1712602"/>
                    <a:pt x="3492812" y="1702840"/>
                  </a:cubicBezTo>
                  <a:lnTo>
                    <a:pt x="3489515" y="1698530"/>
                  </a:lnTo>
                  <a:cubicBezTo>
                    <a:pt x="3481490" y="1701572"/>
                    <a:pt x="3473630" y="1704995"/>
                    <a:pt x="3465935" y="1708799"/>
                  </a:cubicBezTo>
                  <a:cubicBezTo>
                    <a:pt x="3457238" y="1713616"/>
                    <a:pt x="3447755" y="1716836"/>
                    <a:pt x="3437917" y="1718307"/>
                  </a:cubicBezTo>
                  <a:cubicBezTo>
                    <a:pt x="3425239" y="1700305"/>
                    <a:pt x="3411420" y="1683570"/>
                    <a:pt x="3398235" y="1667596"/>
                  </a:cubicBezTo>
                  <a:cubicBezTo>
                    <a:pt x="3407237" y="1664984"/>
                    <a:pt x="3414869" y="1658988"/>
                    <a:pt x="3419534" y="1650861"/>
                  </a:cubicBezTo>
                  <a:cubicBezTo>
                    <a:pt x="3411928" y="1634760"/>
                    <a:pt x="3405716" y="1621829"/>
                    <a:pt x="3399504" y="1608898"/>
                  </a:cubicBezTo>
                  <a:cubicBezTo>
                    <a:pt x="3406362" y="1611205"/>
                    <a:pt x="3412853" y="1614489"/>
                    <a:pt x="3418773" y="1618660"/>
                  </a:cubicBezTo>
                  <a:cubicBezTo>
                    <a:pt x="3437029" y="1628675"/>
                    <a:pt x="3448566" y="1624365"/>
                    <a:pt x="3454018" y="1604460"/>
                  </a:cubicBezTo>
                  <a:cubicBezTo>
                    <a:pt x="3458442" y="1588043"/>
                    <a:pt x="3462043" y="1571410"/>
                    <a:pt x="3464794" y="1554637"/>
                  </a:cubicBezTo>
                  <a:cubicBezTo>
                    <a:pt x="3468724" y="1525529"/>
                    <a:pt x="3479500" y="1497764"/>
                    <a:pt x="3496234" y="1473626"/>
                  </a:cubicBezTo>
                  <a:cubicBezTo>
                    <a:pt x="3501686" y="1465766"/>
                    <a:pt x="3506250" y="1457018"/>
                    <a:pt x="3512462" y="1446749"/>
                  </a:cubicBezTo>
                  <a:cubicBezTo>
                    <a:pt x="3498263" y="1446749"/>
                    <a:pt x="3487107" y="1445988"/>
                    <a:pt x="3475696" y="1445988"/>
                  </a:cubicBezTo>
                  <a:cubicBezTo>
                    <a:pt x="3458201" y="1445354"/>
                    <a:pt x="3453003" y="1441932"/>
                    <a:pt x="3450341" y="1433310"/>
                  </a:cubicBezTo>
                  <a:cubicBezTo>
                    <a:pt x="3461117" y="1430775"/>
                    <a:pt x="3472401" y="1429000"/>
                    <a:pt x="3482923" y="1425450"/>
                  </a:cubicBezTo>
                  <a:cubicBezTo>
                    <a:pt x="3490783" y="1422661"/>
                    <a:pt x="3497503" y="1416703"/>
                    <a:pt x="3505363" y="1412773"/>
                  </a:cubicBezTo>
                  <a:cubicBezTo>
                    <a:pt x="3529070" y="1403366"/>
                    <a:pt x="3544639" y="1380457"/>
                    <a:pt x="3544663" y="1354962"/>
                  </a:cubicBezTo>
                  <a:cubicBezTo>
                    <a:pt x="3546312" y="1316929"/>
                    <a:pt x="3562159" y="1286122"/>
                    <a:pt x="3578894" y="1254174"/>
                  </a:cubicBezTo>
                  <a:cubicBezTo>
                    <a:pt x="3604249" y="1204984"/>
                    <a:pt x="3640507" y="1169233"/>
                    <a:pt x="3692994" y="1152752"/>
                  </a:cubicBezTo>
                  <a:close/>
                  <a:moveTo>
                    <a:pt x="3782372" y="1138172"/>
                  </a:moveTo>
                  <a:lnTo>
                    <a:pt x="3782372" y="1188883"/>
                  </a:lnTo>
                  <a:cubicBezTo>
                    <a:pt x="3759552" y="1171514"/>
                    <a:pt x="3759933" y="1159724"/>
                    <a:pt x="3782372" y="1138172"/>
                  </a:cubicBezTo>
                  <a:close/>
                  <a:moveTo>
                    <a:pt x="4103881" y="1134369"/>
                  </a:moveTo>
                  <a:cubicBezTo>
                    <a:pt x="4156201" y="1129298"/>
                    <a:pt x="4208890" y="1138958"/>
                    <a:pt x="4256014" y="1162260"/>
                  </a:cubicBezTo>
                  <a:cubicBezTo>
                    <a:pt x="4278961" y="1173670"/>
                    <a:pt x="4298738" y="1187615"/>
                    <a:pt x="4303556" y="1215633"/>
                  </a:cubicBezTo>
                  <a:cubicBezTo>
                    <a:pt x="4307967" y="1229630"/>
                    <a:pt x="4314141" y="1243005"/>
                    <a:pt x="4321938" y="1255441"/>
                  </a:cubicBezTo>
                  <a:cubicBezTo>
                    <a:pt x="4262987" y="1285741"/>
                    <a:pt x="3932096" y="1249102"/>
                    <a:pt x="3820025" y="1199279"/>
                  </a:cubicBezTo>
                  <a:cubicBezTo>
                    <a:pt x="3823448" y="1185587"/>
                    <a:pt x="3826871" y="1173163"/>
                    <a:pt x="3829153" y="1162894"/>
                  </a:cubicBezTo>
                  <a:cubicBezTo>
                    <a:pt x="3921700" y="1153132"/>
                    <a:pt x="4012728" y="1142229"/>
                    <a:pt x="4104134" y="1134369"/>
                  </a:cubicBezTo>
                  <a:close/>
                  <a:moveTo>
                    <a:pt x="2592943" y="1122959"/>
                  </a:moveTo>
                  <a:cubicBezTo>
                    <a:pt x="2617690" y="1124974"/>
                    <a:pt x="2641512" y="1133253"/>
                    <a:pt x="2662164" y="1147046"/>
                  </a:cubicBezTo>
                  <a:cubicBezTo>
                    <a:pt x="2670658" y="1152625"/>
                    <a:pt x="2677884" y="1159724"/>
                    <a:pt x="2685744" y="1165429"/>
                  </a:cubicBezTo>
                  <a:cubicBezTo>
                    <a:pt x="2614876" y="1179628"/>
                    <a:pt x="2546289" y="1131453"/>
                    <a:pt x="2477829" y="1175318"/>
                  </a:cubicBezTo>
                  <a:cubicBezTo>
                    <a:pt x="2478843" y="1144004"/>
                    <a:pt x="2490507" y="1127649"/>
                    <a:pt x="2519792" y="1124607"/>
                  </a:cubicBezTo>
                  <a:cubicBezTo>
                    <a:pt x="2544058" y="1121691"/>
                    <a:pt x="2568551" y="1121057"/>
                    <a:pt x="2592943" y="1122705"/>
                  </a:cubicBezTo>
                  <a:close/>
                  <a:moveTo>
                    <a:pt x="2090776" y="1097603"/>
                  </a:moveTo>
                  <a:cubicBezTo>
                    <a:pt x="2098408" y="1097641"/>
                    <a:pt x="2105977" y="1098883"/>
                    <a:pt x="2113216" y="1101280"/>
                  </a:cubicBezTo>
                  <a:cubicBezTo>
                    <a:pt x="2097647" y="1103688"/>
                    <a:pt x="2086085" y="1116962"/>
                    <a:pt x="2085832" y="1132720"/>
                  </a:cubicBezTo>
                  <a:cubicBezTo>
                    <a:pt x="2086846" y="1144790"/>
                    <a:pt x="2093844" y="1155553"/>
                    <a:pt x="2104468" y="1161372"/>
                  </a:cubicBezTo>
                  <a:lnTo>
                    <a:pt x="2149855" y="1139567"/>
                  </a:lnTo>
                  <a:cubicBezTo>
                    <a:pt x="2147459" y="1147009"/>
                    <a:pt x="2143909" y="1154019"/>
                    <a:pt x="2139332" y="1160358"/>
                  </a:cubicBezTo>
                  <a:cubicBezTo>
                    <a:pt x="2128303" y="1180136"/>
                    <a:pt x="2133120" y="1192686"/>
                    <a:pt x="2154673" y="1198391"/>
                  </a:cubicBezTo>
                  <a:cubicBezTo>
                    <a:pt x="2172459" y="1203234"/>
                    <a:pt x="2190487" y="1207127"/>
                    <a:pt x="2208679" y="1210055"/>
                  </a:cubicBezTo>
                  <a:cubicBezTo>
                    <a:pt x="2240234" y="1214467"/>
                    <a:pt x="2270319" y="1226181"/>
                    <a:pt x="2296537" y="1244285"/>
                  </a:cubicBezTo>
                  <a:cubicBezTo>
                    <a:pt x="2305031" y="1250244"/>
                    <a:pt x="2314285" y="1255188"/>
                    <a:pt x="2325696" y="1262034"/>
                  </a:cubicBezTo>
                  <a:cubicBezTo>
                    <a:pt x="2325696" y="1246440"/>
                    <a:pt x="2325696" y="1234270"/>
                    <a:pt x="2325696" y="1222099"/>
                  </a:cubicBezTo>
                  <a:cubicBezTo>
                    <a:pt x="2326456" y="1203589"/>
                    <a:pt x="2330260" y="1197504"/>
                    <a:pt x="2339387" y="1194588"/>
                  </a:cubicBezTo>
                  <a:cubicBezTo>
                    <a:pt x="2341543" y="1206518"/>
                    <a:pt x="2344345" y="1218321"/>
                    <a:pt x="2347755" y="1229959"/>
                  </a:cubicBezTo>
                  <a:cubicBezTo>
                    <a:pt x="2350797" y="1238580"/>
                    <a:pt x="2357263" y="1245806"/>
                    <a:pt x="2360433" y="1254300"/>
                  </a:cubicBezTo>
                  <a:cubicBezTo>
                    <a:pt x="2370765" y="1280176"/>
                    <a:pt x="2395968" y="1296999"/>
                    <a:pt x="2423822" y="1296644"/>
                  </a:cubicBezTo>
                  <a:cubicBezTo>
                    <a:pt x="2429019" y="1296644"/>
                    <a:pt x="2433964" y="1297405"/>
                    <a:pt x="2438908" y="1298166"/>
                  </a:cubicBezTo>
                  <a:lnTo>
                    <a:pt x="2438908" y="1305138"/>
                  </a:lnTo>
                  <a:lnTo>
                    <a:pt x="2432062" y="1306660"/>
                  </a:lnTo>
                  <a:cubicBezTo>
                    <a:pt x="2415099" y="1311071"/>
                    <a:pt x="2402371" y="1325106"/>
                    <a:pt x="2399607" y="1342411"/>
                  </a:cubicBezTo>
                  <a:cubicBezTo>
                    <a:pt x="2395398" y="1358613"/>
                    <a:pt x="2397857" y="1375829"/>
                    <a:pt x="2406453" y="1390206"/>
                  </a:cubicBezTo>
                  <a:cubicBezTo>
                    <a:pt x="2416823" y="1405800"/>
                    <a:pt x="2433051" y="1416538"/>
                    <a:pt x="2451459" y="1419999"/>
                  </a:cubicBezTo>
                  <a:lnTo>
                    <a:pt x="2475673" y="1425704"/>
                  </a:lnTo>
                  <a:lnTo>
                    <a:pt x="2474786" y="1421520"/>
                  </a:lnTo>
                  <a:cubicBezTo>
                    <a:pt x="2485042" y="1431270"/>
                    <a:pt x="2498659" y="1436721"/>
                    <a:pt x="2512820" y="1436734"/>
                  </a:cubicBezTo>
                  <a:lnTo>
                    <a:pt x="2519919" y="1436734"/>
                  </a:lnTo>
                  <a:lnTo>
                    <a:pt x="2518651" y="1437621"/>
                  </a:lnTo>
                  <a:lnTo>
                    <a:pt x="2494183" y="1443453"/>
                  </a:lnTo>
                  <a:cubicBezTo>
                    <a:pt x="2495577" y="1465766"/>
                    <a:pt x="2497859" y="1487318"/>
                    <a:pt x="2500776" y="1507983"/>
                  </a:cubicBezTo>
                  <a:cubicBezTo>
                    <a:pt x="2496212" y="1505954"/>
                    <a:pt x="2491647" y="1504306"/>
                    <a:pt x="2487084" y="1502531"/>
                  </a:cubicBezTo>
                  <a:cubicBezTo>
                    <a:pt x="2487084" y="1493023"/>
                    <a:pt x="2487084" y="1483515"/>
                    <a:pt x="2487084" y="1474133"/>
                  </a:cubicBezTo>
                  <a:lnTo>
                    <a:pt x="2486069" y="1454356"/>
                  </a:lnTo>
                  <a:lnTo>
                    <a:pt x="2466673" y="1459680"/>
                  </a:lnTo>
                  <a:cubicBezTo>
                    <a:pt x="2449938" y="1464358"/>
                    <a:pt x="2433482" y="1469949"/>
                    <a:pt x="2417356" y="1476415"/>
                  </a:cubicBezTo>
                  <a:lnTo>
                    <a:pt x="2399480" y="1469316"/>
                  </a:lnTo>
                  <a:cubicBezTo>
                    <a:pt x="2388717" y="1464714"/>
                    <a:pt x="2377561" y="1461113"/>
                    <a:pt x="2366138" y="1458539"/>
                  </a:cubicBezTo>
                  <a:cubicBezTo>
                    <a:pt x="2346715" y="1453975"/>
                    <a:pt x="2326494" y="1453975"/>
                    <a:pt x="2307059" y="1458539"/>
                  </a:cubicBezTo>
                  <a:cubicBezTo>
                    <a:pt x="2265222" y="1468682"/>
                    <a:pt x="2222752" y="1469569"/>
                    <a:pt x="2184338" y="1443326"/>
                  </a:cubicBezTo>
                  <a:cubicBezTo>
                    <a:pt x="2177898" y="1439028"/>
                    <a:pt x="2170393" y="1436607"/>
                    <a:pt x="2162659" y="1436353"/>
                  </a:cubicBezTo>
                  <a:cubicBezTo>
                    <a:pt x="2129570" y="1436353"/>
                    <a:pt x="2096354" y="1438382"/>
                    <a:pt x="2063392" y="1437621"/>
                  </a:cubicBezTo>
                  <a:cubicBezTo>
                    <a:pt x="2023787" y="1438623"/>
                    <a:pt x="1985183" y="1425095"/>
                    <a:pt x="1954871" y="1399588"/>
                  </a:cubicBezTo>
                  <a:cubicBezTo>
                    <a:pt x="1941977" y="1390599"/>
                    <a:pt x="1931873" y="1378162"/>
                    <a:pt x="1925712" y="1363710"/>
                  </a:cubicBezTo>
                  <a:cubicBezTo>
                    <a:pt x="1916837" y="1338620"/>
                    <a:pt x="1904273" y="1314989"/>
                    <a:pt x="1888439" y="1293601"/>
                  </a:cubicBezTo>
                  <a:cubicBezTo>
                    <a:pt x="1879704" y="1281634"/>
                    <a:pt x="1872059" y="1268905"/>
                    <a:pt x="1865619" y="1255568"/>
                  </a:cubicBezTo>
                  <a:cubicBezTo>
                    <a:pt x="1861537" y="1247378"/>
                    <a:pt x="1860205" y="1238086"/>
                    <a:pt x="1861815" y="1229072"/>
                  </a:cubicBezTo>
                  <a:cubicBezTo>
                    <a:pt x="1866583" y="1209218"/>
                    <a:pt x="1873111" y="1189821"/>
                    <a:pt x="1881340" y="1171134"/>
                  </a:cubicBezTo>
                  <a:cubicBezTo>
                    <a:pt x="1889225" y="1151408"/>
                    <a:pt x="1905871" y="1136499"/>
                    <a:pt x="1926346" y="1130819"/>
                  </a:cubicBezTo>
                  <a:cubicBezTo>
                    <a:pt x="1914808" y="1156174"/>
                    <a:pt x="1924698" y="1177473"/>
                    <a:pt x="1933698" y="1201054"/>
                  </a:cubicBezTo>
                  <a:cubicBezTo>
                    <a:pt x="1935080" y="1182646"/>
                    <a:pt x="1938136" y="1164402"/>
                    <a:pt x="1942827" y="1146539"/>
                  </a:cubicBezTo>
                  <a:cubicBezTo>
                    <a:pt x="1943283" y="1144891"/>
                    <a:pt x="1943879" y="1143281"/>
                    <a:pt x="1944602" y="1141722"/>
                  </a:cubicBezTo>
                  <a:cubicBezTo>
                    <a:pt x="1951891" y="1126673"/>
                    <a:pt x="1969982" y="1120385"/>
                    <a:pt x="1985044" y="1127649"/>
                  </a:cubicBezTo>
                  <a:cubicBezTo>
                    <a:pt x="1958167" y="1146413"/>
                    <a:pt x="1958801" y="1170627"/>
                    <a:pt x="1986058" y="1188630"/>
                  </a:cubicBezTo>
                  <a:cubicBezTo>
                    <a:pt x="1996745" y="1196515"/>
                    <a:pt x="2006976" y="1204984"/>
                    <a:pt x="2016738" y="1213985"/>
                  </a:cubicBezTo>
                  <a:cubicBezTo>
                    <a:pt x="2027387" y="1222860"/>
                    <a:pt x="2038037" y="1231988"/>
                    <a:pt x="2048686" y="1241116"/>
                  </a:cubicBezTo>
                  <a:lnTo>
                    <a:pt x="2053250" y="1237566"/>
                  </a:lnTo>
                  <a:cubicBezTo>
                    <a:pt x="2050030" y="1228907"/>
                    <a:pt x="2046302" y="1220438"/>
                    <a:pt x="2042094" y="1212210"/>
                  </a:cubicBezTo>
                  <a:cubicBezTo>
                    <a:pt x="2027653" y="1186728"/>
                    <a:pt x="2027653" y="1155541"/>
                    <a:pt x="2042094" y="1130058"/>
                  </a:cubicBezTo>
                  <a:cubicBezTo>
                    <a:pt x="2050613" y="1110623"/>
                    <a:pt x="2069693" y="1097946"/>
                    <a:pt x="2090903" y="1097603"/>
                  </a:cubicBezTo>
                  <a:close/>
                  <a:moveTo>
                    <a:pt x="2599662" y="1037257"/>
                  </a:moveTo>
                  <a:cubicBezTo>
                    <a:pt x="2591764" y="1042848"/>
                    <a:pt x="2587048" y="1051912"/>
                    <a:pt x="2586985" y="1061598"/>
                  </a:cubicBezTo>
                  <a:lnTo>
                    <a:pt x="2586985" y="1061598"/>
                  </a:lnTo>
                  <a:lnTo>
                    <a:pt x="2599662" y="1038017"/>
                  </a:lnTo>
                  <a:lnTo>
                    <a:pt x="2599662" y="1038017"/>
                  </a:lnTo>
                  <a:close/>
                  <a:moveTo>
                    <a:pt x="2983926" y="1001125"/>
                  </a:moveTo>
                  <a:cubicBezTo>
                    <a:pt x="2982658" y="1003407"/>
                    <a:pt x="2981390" y="1012028"/>
                    <a:pt x="2977080" y="1013803"/>
                  </a:cubicBezTo>
                  <a:cubicBezTo>
                    <a:pt x="2970627" y="1016313"/>
                    <a:pt x="2963375" y="1015705"/>
                    <a:pt x="2957429" y="1012155"/>
                  </a:cubicBezTo>
                  <a:cubicBezTo>
                    <a:pt x="2963426" y="1015920"/>
                    <a:pt x="2970855" y="1016618"/>
                    <a:pt x="2977460" y="1014056"/>
                  </a:cubicBezTo>
                  <a:cubicBezTo>
                    <a:pt x="2979602" y="1012548"/>
                    <a:pt x="2981162" y="1010355"/>
                    <a:pt x="2981898" y="1007844"/>
                  </a:cubicBezTo>
                  <a:close/>
                  <a:moveTo>
                    <a:pt x="2610946" y="997702"/>
                  </a:moveTo>
                  <a:lnTo>
                    <a:pt x="2604099" y="1003280"/>
                  </a:lnTo>
                  <a:cubicBezTo>
                    <a:pt x="2616739" y="1014754"/>
                    <a:pt x="2628162" y="1027508"/>
                    <a:pt x="2638202" y="1041314"/>
                  </a:cubicBezTo>
                  <a:lnTo>
                    <a:pt x="2640865" y="1065275"/>
                  </a:lnTo>
                  <a:lnTo>
                    <a:pt x="2642006" y="1075670"/>
                  </a:lnTo>
                  <a:lnTo>
                    <a:pt x="2642006" y="1075670"/>
                  </a:lnTo>
                  <a:cubicBezTo>
                    <a:pt x="2642006" y="1078206"/>
                    <a:pt x="2636174" y="1081249"/>
                    <a:pt x="2630596" y="1083024"/>
                  </a:cubicBezTo>
                  <a:cubicBezTo>
                    <a:pt x="2636174" y="1081249"/>
                    <a:pt x="2641499" y="1078206"/>
                    <a:pt x="2642133" y="1075670"/>
                  </a:cubicBezTo>
                  <a:lnTo>
                    <a:pt x="2640865" y="1064894"/>
                  </a:lnTo>
                  <a:lnTo>
                    <a:pt x="2638202" y="1040933"/>
                  </a:lnTo>
                  <a:cubicBezTo>
                    <a:pt x="2628289" y="1027064"/>
                    <a:pt x="2616891" y="1014310"/>
                    <a:pt x="2604226" y="1002900"/>
                  </a:cubicBezTo>
                  <a:close/>
                  <a:moveTo>
                    <a:pt x="2762318" y="983630"/>
                  </a:moveTo>
                  <a:lnTo>
                    <a:pt x="2790716" y="1015831"/>
                  </a:lnTo>
                  <a:lnTo>
                    <a:pt x="2792492" y="1018620"/>
                  </a:lnTo>
                  <a:lnTo>
                    <a:pt x="2790970" y="1016085"/>
                  </a:lnTo>
                  <a:lnTo>
                    <a:pt x="2790970" y="1016085"/>
                  </a:lnTo>
                  <a:cubicBezTo>
                    <a:pt x="2782450" y="1004396"/>
                    <a:pt x="2772854" y="993531"/>
                    <a:pt x="2762318" y="983630"/>
                  </a:cubicBezTo>
                  <a:close/>
                  <a:moveTo>
                    <a:pt x="2631737" y="975009"/>
                  </a:moveTo>
                  <a:cubicBezTo>
                    <a:pt x="2635426" y="982869"/>
                    <a:pt x="2641879" y="989094"/>
                    <a:pt x="2649867" y="992504"/>
                  </a:cubicBezTo>
                  <a:lnTo>
                    <a:pt x="2649867" y="992504"/>
                  </a:lnTo>
                  <a:lnTo>
                    <a:pt x="2721116" y="1030538"/>
                  </a:lnTo>
                  <a:lnTo>
                    <a:pt x="2762191" y="1052343"/>
                  </a:lnTo>
                  <a:cubicBezTo>
                    <a:pt x="2772840" y="1057415"/>
                    <a:pt x="2787547" y="1054372"/>
                    <a:pt x="2800225" y="1055006"/>
                  </a:cubicBezTo>
                  <a:cubicBezTo>
                    <a:pt x="2799743" y="1053573"/>
                    <a:pt x="2799451" y="1052077"/>
                    <a:pt x="2799337" y="1050569"/>
                  </a:cubicBezTo>
                  <a:lnTo>
                    <a:pt x="2800098" y="1054752"/>
                  </a:lnTo>
                  <a:cubicBezTo>
                    <a:pt x="2787420" y="1054118"/>
                    <a:pt x="2772840" y="1057288"/>
                    <a:pt x="2762065" y="1052090"/>
                  </a:cubicBezTo>
                  <a:lnTo>
                    <a:pt x="2721116" y="1030538"/>
                  </a:lnTo>
                  <a:lnTo>
                    <a:pt x="2649993" y="992504"/>
                  </a:lnTo>
                  <a:lnTo>
                    <a:pt x="2649993" y="992504"/>
                  </a:lnTo>
                  <a:lnTo>
                    <a:pt x="2649993" y="992504"/>
                  </a:lnTo>
                  <a:lnTo>
                    <a:pt x="2631990" y="975262"/>
                  </a:lnTo>
                  <a:close/>
                  <a:moveTo>
                    <a:pt x="2680293" y="970952"/>
                  </a:moveTo>
                  <a:lnTo>
                    <a:pt x="2693858" y="972093"/>
                  </a:lnTo>
                  <a:cubicBezTo>
                    <a:pt x="2716006" y="977519"/>
                    <a:pt x="2736062" y="989335"/>
                    <a:pt x="2751542" y="1006070"/>
                  </a:cubicBezTo>
                  <a:lnTo>
                    <a:pt x="2772334" y="1032946"/>
                  </a:lnTo>
                  <a:lnTo>
                    <a:pt x="2751289" y="1005689"/>
                  </a:lnTo>
                  <a:cubicBezTo>
                    <a:pt x="2735873" y="988929"/>
                    <a:pt x="2715854" y="977114"/>
                    <a:pt x="2693731" y="971713"/>
                  </a:cubicBezTo>
                  <a:close/>
                  <a:moveTo>
                    <a:pt x="3910037" y="962712"/>
                  </a:moveTo>
                  <a:lnTo>
                    <a:pt x="3894951" y="971206"/>
                  </a:lnTo>
                  <a:lnTo>
                    <a:pt x="3878470" y="980334"/>
                  </a:lnTo>
                  <a:lnTo>
                    <a:pt x="3964171" y="1043089"/>
                  </a:lnTo>
                  <a:lnTo>
                    <a:pt x="3878596" y="980334"/>
                  </a:lnTo>
                  <a:lnTo>
                    <a:pt x="3894951" y="971206"/>
                  </a:lnTo>
                  <a:lnTo>
                    <a:pt x="3910164" y="962712"/>
                  </a:lnTo>
                  <a:close/>
                  <a:moveTo>
                    <a:pt x="2898097" y="908958"/>
                  </a:moveTo>
                  <a:lnTo>
                    <a:pt x="2894927" y="912254"/>
                  </a:lnTo>
                  <a:lnTo>
                    <a:pt x="2914959" y="931905"/>
                  </a:lnTo>
                  <a:lnTo>
                    <a:pt x="2914198" y="931017"/>
                  </a:lnTo>
                  <a:lnTo>
                    <a:pt x="2914198" y="930130"/>
                  </a:lnTo>
                  <a:lnTo>
                    <a:pt x="2896323" y="912381"/>
                  </a:lnTo>
                  <a:lnTo>
                    <a:pt x="2898984" y="909465"/>
                  </a:lnTo>
                  <a:lnTo>
                    <a:pt x="2898984" y="909465"/>
                  </a:lnTo>
                  <a:close/>
                  <a:moveTo>
                    <a:pt x="2867290" y="890448"/>
                  </a:moveTo>
                  <a:lnTo>
                    <a:pt x="2867924" y="890448"/>
                  </a:lnTo>
                  <a:cubicBezTo>
                    <a:pt x="2947858" y="894175"/>
                    <a:pt x="3024444" y="923664"/>
                    <a:pt x="3086235" y="974502"/>
                  </a:cubicBezTo>
                  <a:cubicBezTo>
                    <a:pt x="3094311" y="982641"/>
                    <a:pt x="3099978" y="992872"/>
                    <a:pt x="3102589" y="1004041"/>
                  </a:cubicBezTo>
                  <a:cubicBezTo>
                    <a:pt x="3107153" y="1020015"/>
                    <a:pt x="3107534" y="1037257"/>
                    <a:pt x="3112732" y="1052977"/>
                  </a:cubicBezTo>
                  <a:cubicBezTo>
                    <a:pt x="3115267" y="1060457"/>
                    <a:pt x="3125409" y="1065655"/>
                    <a:pt x="3130988" y="1071106"/>
                  </a:cubicBezTo>
                  <a:cubicBezTo>
                    <a:pt x="3136313" y="1064261"/>
                    <a:pt x="3141891" y="1058429"/>
                    <a:pt x="3146709" y="1051202"/>
                  </a:cubicBezTo>
                  <a:cubicBezTo>
                    <a:pt x="3148584" y="1047184"/>
                    <a:pt x="3149865" y="1042911"/>
                    <a:pt x="3150512" y="1038525"/>
                  </a:cubicBezTo>
                  <a:cubicBezTo>
                    <a:pt x="3198471" y="1096627"/>
                    <a:pt x="3228670" y="1167318"/>
                    <a:pt x="3237481" y="1242130"/>
                  </a:cubicBezTo>
                  <a:cubicBezTo>
                    <a:pt x="3240524" y="1263302"/>
                    <a:pt x="3240524" y="1284854"/>
                    <a:pt x="3244201" y="1305519"/>
                  </a:cubicBezTo>
                  <a:cubicBezTo>
                    <a:pt x="3249145" y="1334044"/>
                    <a:pt x="3236214" y="1350905"/>
                    <a:pt x="3211999" y="1362949"/>
                  </a:cubicBezTo>
                  <a:cubicBezTo>
                    <a:pt x="3056189" y="1441424"/>
                    <a:pt x="2892139" y="1477049"/>
                    <a:pt x="2718326" y="1458920"/>
                  </a:cubicBezTo>
                  <a:cubicBezTo>
                    <a:pt x="2680293" y="1454990"/>
                    <a:pt x="2641372" y="1448524"/>
                    <a:pt x="2599662" y="1442692"/>
                  </a:cubicBezTo>
                  <a:cubicBezTo>
                    <a:pt x="2604607" y="1438002"/>
                    <a:pt x="2605494" y="1436353"/>
                    <a:pt x="2606508" y="1436353"/>
                  </a:cubicBezTo>
                  <a:cubicBezTo>
                    <a:pt x="2666601" y="1430902"/>
                    <a:pt x="2690816" y="1392488"/>
                    <a:pt x="2671545" y="1334171"/>
                  </a:cubicBezTo>
                  <a:cubicBezTo>
                    <a:pt x="2665840" y="1317182"/>
                    <a:pt x="2655571" y="1312618"/>
                    <a:pt x="2638076" y="1312618"/>
                  </a:cubicBezTo>
                  <a:cubicBezTo>
                    <a:pt x="2579885" y="1309956"/>
                    <a:pt x="2521694" y="1305138"/>
                    <a:pt x="2461601" y="1301081"/>
                  </a:cubicBezTo>
                  <a:lnTo>
                    <a:pt x="2461601" y="1250370"/>
                  </a:lnTo>
                  <a:cubicBezTo>
                    <a:pt x="2461601" y="1202448"/>
                    <a:pt x="2479477" y="1180642"/>
                    <a:pt x="2527526" y="1179755"/>
                  </a:cubicBezTo>
                  <a:cubicBezTo>
                    <a:pt x="2567968" y="1178868"/>
                    <a:pt x="2608537" y="1187615"/>
                    <a:pt x="2649106" y="1191419"/>
                  </a:cubicBezTo>
                  <a:cubicBezTo>
                    <a:pt x="2669517" y="1193320"/>
                    <a:pt x="2694492" y="1198898"/>
                    <a:pt x="2703620" y="1176205"/>
                  </a:cubicBezTo>
                  <a:cubicBezTo>
                    <a:pt x="2712748" y="1153512"/>
                    <a:pt x="2688787" y="1140961"/>
                    <a:pt x="2673066" y="1129551"/>
                  </a:cubicBezTo>
                  <a:cubicBezTo>
                    <a:pt x="2626666" y="1096335"/>
                    <a:pt x="2574053" y="1095955"/>
                    <a:pt x="2520933" y="1102294"/>
                  </a:cubicBezTo>
                  <a:lnTo>
                    <a:pt x="2498747" y="1105590"/>
                  </a:lnTo>
                  <a:cubicBezTo>
                    <a:pt x="2521504" y="1056831"/>
                    <a:pt x="2554555" y="1013588"/>
                    <a:pt x="2595605" y="978812"/>
                  </a:cubicBezTo>
                  <a:lnTo>
                    <a:pt x="2639851" y="949780"/>
                  </a:lnTo>
                  <a:lnTo>
                    <a:pt x="2639851" y="948766"/>
                  </a:lnTo>
                  <a:lnTo>
                    <a:pt x="2646697" y="941920"/>
                  </a:lnTo>
                  <a:lnTo>
                    <a:pt x="2700578" y="917705"/>
                  </a:lnTo>
                  <a:cubicBezTo>
                    <a:pt x="2753595" y="896648"/>
                    <a:pt x="2810392" y="886772"/>
                    <a:pt x="2867417" y="888673"/>
                  </a:cubicBezTo>
                  <a:close/>
                  <a:moveTo>
                    <a:pt x="4016784" y="872319"/>
                  </a:moveTo>
                  <a:cubicBezTo>
                    <a:pt x="4063463" y="874056"/>
                    <a:pt x="4108989" y="887342"/>
                    <a:pt x="4149267" y="910986"/>
                  </a:cubicBezTo>
                  <a:cubicBezTo>
                    <a:pt x="4185652" y="930637"/>
                    <a:pt x="4215191" y="962965"/>
                    <a:pt x="4247900" y="989588"/>
                  </a:cubicBezTo>
                  <a:lnTo>
                    <a:pt x="4242322" y="997449"/>
                  </a:lnTo>
                  <a:cubicBezTo>
                    <a:pt x="4201246" y="990349"/>
                    <a:pt x="4180454" y="1018494"/>
                    <a:pt x="4193386" y="1068064"/>
                  </a:cubicBezTo>
                  <a:lnTo>
                    <a:pt x="4253479" y="1011141"/>
                  </a:lnTo>
                  <a:cubicBezTo>
                    <a:pt x="4281306" y="1057605"/>
                    <a:pt x="4294554" y="1111358"/>
                    <a:pt x="4291512" y="1165429"/>
                  </a:cubicBezTo>
                  <a:cubicBezTo>
                    <a:pt x="4217093" y="1117127"/>
                    <a:pt x="4137350" y="1111675"/>
                    <a:pt x="4055705" y="1120297"/>
                  </a:cubicBezTo>
                  <a:cubicBezTo>
                    <a:pt x="3994851" y="1126635"/>
                    <a:pt x="3934378" y="1136017"/>
                    <a:pt x="3873398" y="1142989"/>
                  </a:cubicBezTo>
                  <a:cubicBezTo>
                    <a:pt x="3850325" y="1145779"/>
                    <a:pt x="3827252" y="1150469"/>
                    <a:pt x="3810009" y="1124353"/>
                  </a:cubicBezTo>
                  <a:cubicBezTo>
                    <a:pt x="3804939" y="1116493"/>
                    <a:pt x="3780471" y="1121311"/>
                    <a:pt x="3763863" y="1120170"/>
                  </a:cubicBezTo>
                  <a:cubicBezTo>
                    <a:pt x="3789979" y="1047779"/>
                    <a:pt x="3820025" y="969051"/>
                    <a:pt x="3887598" y="917325"/>
                  </a:cubicBezTo>
                  <a:cubicBezTo>
                    <a:pt x="3924401" y="887913"/>
                    <a:pt x="3970181" y="872027"/>
                    <a:pt x="4017291" y="872319"/>
                  </a:cubicBezTo>
                  <a:close/>
                  <a:moveTo>
                    <a:pt x="2983926" y="731469"/>
                  </a:moveTo>
                  <a:cubicBezTo>
                    <a:pt x="3015493" y="724242"/>
                    <a:pt x="3733563" y="1133861"/>
                    <a:pt x="3740535" y="1158837"/>
                  </a:cubicBezTo>
                  <a:close/>
                  <a:moveTo>
                    <a:pt x="3075079" y="508467"/>
                  </a:moveTo>
                  <a:cubicBezTo>
                    <a:pt x="3085602" y="507453"/>
                    <a:pt x="3097011" y="512524"/>
                    <a:pt x="3115014" y="522539"/>
                  </a:cubicBezTo>
                  <a:cubicBezTo>
                    <a:pt x="3228860" y="586093"/>
                    <a:pt x="3342289" y="649735"/>
                    <a:pt x="3455285" y="713466"/>
                  </a:cubicBezTo>
                  <a:cubicBezTo>
                    <a:pt x="3584092" y="785730"/>
                    <a:pt x="3713279" y="858627"/>
                    <a:pt x="3839042" y="930003"/>
                  </a:cubicBezTo>
                  <a:lnTo>
                    <a:pt x="3738634" y="1122325"/>
                  </a:lnTo>
                  <a:cubicBezTo>
                    <a:pt x="3656482" y="1075797"/>
                    <a:pt x="3570907" y="1027115"/>
                    <a:pt x="3485079" y="978812"/>
                  </a:cubicBezTo>
                  <a:cubicBezTo>
                    <a:pt x="3319126" y="885250"/>
                    <a:pt x="3153427" y="791308"/>
                    <a:pt x="2986968" y="698507"/>
                  </a:cubicBezTo>
                  <a:cubicBezTo>
                    <a:pt x="2967825" y="687857"/>
                    <a:pt x="2961613" y="676954"/>
                    <a:pt x="2967572" y="656416"/>
                  </a:cubicBezTo>
                  <a:cubicBezTo>
                    <a:pt x="2980160" y="608748"/>
                    <a:pt x="3005288" y="565314"/>
                    <a:pt x="3040342" y="530653"/>
                  </a:cubicBezTo>
                  <a:cubicBezTo>
                    <a:pt x="3055048" y="516327"/>
                    <a:pt x="3064556" y="509481"/>
                    <a:pt x="3075079" y="508467"/>
                  </a:cubicBezTo>
                  <a:close/>
                  <a:moveTo>
                    <a:pt x="981978" y="8836"/>
                  </a:moveTo>
                  <a:cubicBezTo>
                    <a:pt x="990979" y="21513"/>
                    <a:pt x="1004925" y="32036"/>
                    <a:pt x="1008474" y="45855"/>
                  </a:cubicBezTo>
                  <a:cubicBezTo>
                    <a:pt x="1057537" y="231584"/>
                    <a:pt x="1104826" y="417821"/>
                    <a:pt x="1152748" y="603677"/>
                  </a:cubicBezTo>
                  <a:cubicBezTo>
                    <a:pt x="1176709" y="696098"/>
                    <a:pt x="1201810" y="788139"/>
                    <a:pt x="1226152" y="880559"/>
                  </a:cubicBezTo>
                  <a:cubicBezTo>
                    <a:pt x="1269129" y="1042962"/>
                    <a:pt x="1310966" y="1205618"/>
                    <a:pt x="1354958" y="1367640"/>
                  </a:cubicBezTo>
                  <a:cubicBezTo>
                    <a:pt x="1394132" y="1511279"/>
                    <a:pt x="1429884" y="1655298"/>
                    <a:pt x="1442815" y="1804009"/>
                  </a:cubicBezTo>
                  <a:cubicBezTo>
                    <a:pt x="1443576" y="1813263"/>
                    <a:pt x="1444336" y="1822518"/>
                    <a:pt x="1444336" y="1831900"/>
                  </a:cubicBezTo>
                  <a:cubicBezTo>
                    <a:pt x="1444336" y="1837985"/>
                    <a:pt x="1444336" y="1844578"/>
                    <a:pt x="1444336" y="1852311"/>
                  </a:cubicBezTo>
                  <a:lnTo>
                    <a:pt x="1411881" y="1852311"/>
                  </a:lnTo>
                  <a:cubicBezTo>
                    <a:pt x="1406430" y="1797923"/>
                    <a:pt x="1405162" y="1743536"/>
                    <a:pt x="1395147" y="1691050"/>
                  </a:cubicBezTo>
                  <a:cubicBezTo>
                    <a:pt x="1372454" y="1572639"/>
                    <a:pt x="1347859" y="1454863"/>
                    <a:pt x="1319080" y="1337593"/>
                  </a:cubicBezTo>
                  <a:cubicBezTo>
                    <a:pt x="1284977" y="1196743"/>
                    <a:pt x="1246816" y="1057288"/>
                    <a:pt x="1210178" y="917325"/>
                  </a:cubicBezTo>
                  <a:cubicBezTo>
                    <a:pt x="1132678" y="622098"/>
                    <a:pt x="1055217" y="326883"/>
                    <a:pt x="977794" y="31656"/>
                  </a:cubicBezTo>
                  <a:cubicBezTo>
                    <a:pt x="976273" y="25570"/>
                    <a:pt x="975512" y="18978"/>
                    <a:pt x="974498" y="13019"/>
                  </a:cubicBezTo>
                  <a:lnTo>
                    <a:pt x="981597" y="9089"/>
                  </a:lnTo>
                  <a:lnTo>
                    <a:pt x="981597" y="9089"/>
                  </a:lnTo>
                  <a:close/>
                  <a:moveTo>
                    <a:pt x="927463" y="-39"/>
                  </a:moveTo>
                  <a:lnTo>
                    <a:pt x="927463" y="-39"/>
                  </a:lnTo>
                  <a:cubicBezTo>
                    <a:pt x="948762" y="-39"/>
                    <a:pt x="952819" y="13653"/>
                    <a:pt x="957129" y="29374"/>
                  </a:cubicBezTo>
                  <a:cubicBezTo>
                    <a:pt x="1005559" y="217170"/>
                    <a:pt x="1054368" y="404927"/>
                    <a:pt x="1103558" y="592647"/>
                  </a:cubicBezTo>
                  <a:cubicBezTo>
                    <a:pt x="1174972" y="865562"/>
                    <a:pt x="1246816" y="1138426"/>
                    <a:pt x="1319080" y="1411251"/>
                  </a:cubicBezTo>
                  <a:cubicBezTo>
                    <a:pt x="1354971" y="1543100"/>
                    <a:pt x="1378019" y="1678119"/>
                    <a:pt x="1387920" y="1814405"/>
                  </a:cubicBezTo>
                  <a:cubicBezTo>
                    <a:pt x="1388808" y="1828350"/>
                    <a:pt x="1387920" y="1841535"/>
                    <a:pt x="1387920" y="1857255"/>
                  </a:cubicBezTo>
                  <a:lnTo>
                    <a:pt x="1147042" y="1927237"/>
                  </a:lnTo>
                  <a:cubicBezTo>
                    <a:pt x="1115982" y="1845592"/>
                    <a:pt x="1079090" y="1765722"/>
                    <a:pt x="1055509" y="1682429"/>
                  </a:cubicBezTo>
                  <a:cubicBezTo>
                    <a:pt x="985528" y="1435846"/>
                    <a:pt x="920237" y="1187996"/>
                    <a:pt x="854440" y="940906"/>
                  </a:cubicBezTo>
                  <a:cubicBezTo>
                    <a:pt x="784712" y="678603"/>
                    <a:pt x="716632" y="416173"/>
                    <a:pt x="647918" y="153743"/>
                  </a:cubicBezTo>
                  <a:cubicBezTo>
                    <a:pt x="637269" y="113427"/>
                    <a:pt x="642848" y="93523"/>
                    <a:pt x="677585" y="70069"/>
                  </a:cubicBezTo>
                  <a:cubicBezTo>
                    <a:pt x="752891" y="18090"/>
                    <a:pt x="838085" y="-166"/>
                    <a:pt x="928478" y="-166"/>
                  </a:cubicBezTo>
                  <a:close/>
                </a:path>
              </a:pathLst>
            </a:custGeom>
            <a:gradFill>
              <a:gsLst>
                <a:gs pos="32000">
                  <a:srgbClr val="294679"/>
                </a:gs>
                <a:gs pos="100000">
                  <a:srgbClr val="920609"/>
                </a:gs>
              </a:gsLst>
              <a:lin ang="16200000" scaled="1"/>
            </a:gradFill>
            <a:ln w="12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315073-B541-E104-AF71-1A0C89285F07}"/>
              </a:ext>
            </a:extLst>
          </p:cNvPr>
          <p:cNvSpPr/>
          <p:nvPr/>
        </p:nvSpPr>
        <p:spPr>
          <a:xfrm>
            <a:off x="8311722" y="5199123"/>
            <a:ext cx="1023185" cy="996635"/>
          </a:xfrm>
          <a:custGeom>
            <a:avLst/>
            <a:gdLst>
              <a:gd name="connsiteX0" fmla="*/ 1045794 w 1045793"/>
              <a:gd name="connsiteY0" fmla="*/ 1120523 h 1120522"/>
              <a:gd name="connsiteX1" fmla="*/ 0 w 1045793"/>
              <a:gd name="connsiteY1" fmla="*/ 1120523 h 1120522"/>
              <a:gd name="connsiteX2" fmla="*/ 0 w 1045793"/>
              <a:gd name="connsiteY2" fmla="*/ 0 h 1120522"/>
              <a:gd name="connsiteX3" fmla="*/ 1045794 w 1045793"/>
              <a:gd name="connsiteY3" fmla="*/ 0 h 1120522"/>
              <a:gd name="connsiteX4" fmla="*/ 739529 w 1045793"/>
              <a:gd name="connsiteY4" fmla="*/ 584967 h 1120522"/>
              <a:gd name="connsiteX5" fmla="*/ 1045794 w 1045793"/>
              <a:gd name="connsiteY5" fmla="*/ 1120523 h 112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793" h="1120522">
                <a:moveTo>
                  <a:pt x="1045794" y="1120523"/>
                </a:moveTo>
                <a:lnTo>
                  <a:pt x="0" y="1120523"/>
                </a:lnTo>
                <a:lnTo>
                  <a:pt x="0" y="0"/>
                </a:lnTo>
                <a:lnTo>
                  <a:pt x="1045794" y="0"/>
                </a:lnTo>
                <a:lnTo>
                  <a:pt x="739529" y="584967"/>
                </a:lnTo>
                <a:lnTo>
                  <a:pt x="1045794" y="1120523"/>
                </a:lnTo>
                <a:close/>
              </a:path>
            </a:pathLst>
          </a:custGeom>
          <a:solidFill>
            <a:srgbClr val="002B46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88D9915-F4F3-593B-AF16-1C8D2E2E93B4}"/>
              </a:ext>
            </a:extLst>
          </p:cNvPr>
          <p:cNvSpPr/>
          <p:nvPr/>
        </p:nvSpPr>
        <p:spPr>
          <a:xfrm>
            <a:off x="2784281" y="5199125"/>
            <a:ext cx="1023185" cy="996635"/>
          </a:xfrm>
          <a:custGeom>
            <a:avLst/>
            <a:gdLst>
              <a:gd name="connsiteX0" fmla="*/ 0 w 1045793"/>
              <a:gd name="connsiteY0" fmla="*/ 1120523 h 1120522"/>
              <a:gd name="connsiteX1" fmla="*/ 1045794 w 1045793"/>
              <a:gd name="connsiteY1" fmla="*/ 1120523 h 1120522"/>
              <a:gd name="connsiteX2" fmla="*/ 1045794 w 1045793"/>
              <a:gd name="connsiteY2" fmla="*/ 0 h 1120522"/>
              <a:gd name="connsiteX3" fmla="*/ 0 w 1045793"/>
              <a:gd name="connsiteY3" fmla="*/ 0 h 1120522"/>
              <a:gd name="connsiteX4" fmla="*/ 306265 w 1045793"/>
              <a:gd name="connsiteY4" fmla="*/ 584967 h 1120522"/>
              <a:gd name="connsiteX5" fmla="*/ 0 w 1045793"/>
              <a:gd name="connsiteY5" fmla="*/ 1120523 h 112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5793" h="1120522">
                <a:moveTo>
                  <a:pt x="0" y="1120523"/>
                </a:moveTo>
                <a:lnTo>
                  <a:pt x="1045794" y="1120523"/>
                </a:lnTo>
                <a:lnTo>
                  <a:pt x="1045794" y="0"/>
                </a:lnTo>
                <a:lnTo>
                  <a:pt x="0" y="0"/>
                </a:lnTo>
                <a:lnTo>
                  <a:pt x="306265" y="584967"/>
                </a:lnTo>
                <a:lnTo>
                  <a:pt x="0" y="1120523"/>
                </a:lnTo>
                <a:close/>
              </a:path>
            </a:pathLst>
          </a:custGeom>
          <a:solidFill>
            <a:srgbClr val="002B46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8D59DD-CEE9-D331-CEC4-CC91D275F214}"/>
              </a:ext>
            </a:extLst>
          </p:cNvPr>
          <p:cNvSpPr/>
          <p:nvPr/>
        </p:nvSpPr>
        <p:spPr>
          <a:xfrm>
            <a:off x="3659242" y="5027508"/>
            <a:ext cx="4794909" cy="1032956"/>
          </a:xfrm>
          <a:custGeom>
            <a:avLst/>
            <a:gdLst>
              <a:gd name="connsiteX0" fmla="*/ 0 w 4900856"/>
              <a:gd name="connsiteY0" fmla="*/ 0 h 1161358"/>
              <a:gd name="connsiteX1" fmla="*/ 4900856 w 4900856"/>
              <a:gd name="connsiteY1" fmla="*/ 0 h 1161358"/>
              <a:gd name="connsiteX2" fmla="*/ 4900856 w 4900856"/>
              <a:gd name="connsiteY2" fmla="*/ 1161358 h 1161358"/>
              <a:gd name="connsiteX3" fmla="*/ 0 w 4900856"/>
              <a:gd name="connsiteY3" fmla="*/ 1161358 h 1161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0856" h="1161358">
                <a:moveTo>
                  <a:pt x="0" y="0"/>
                </a:moveTo>
                <a:lnTo>
                  <a:pt x="4900856" y="0"/>
                </a:lnTo>
                <a:lnTo>
                  <a:pt x="4900856" y="1161358"/>
                </a:lnTo>
                <a:lnTo>
                  <a:pt x="0" y="1161358"/>
                </a:lnTo>
                <a:close/>
              </a:path>
            </a:pathLst>
          </a:custGeom>
          <a:solidFill>
            <a:srgbClr val="003658"/>
          </a:solidFill>
          <a:ln w="20415" cap="flat">
            <a:noFill/>
            <a:prstDash val="solid"/>
            <a:miter/>
          </a:ln>
          <a:effectLst>
            <a:outerShdw blurRad="304800" dist="38100" dir="16200000" sx="103000" sy="103000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1" name="Right Triangle 1120">
            <a:extLst>
              <a:ext uri="{FF2B5EF4-FFF2-40B4-BE49-F238E27FC236}">
                <a16:creationId xmlns:a16="http://schemas.microsoft.com/office/drawing/2014/main" id="{DF61047D-7564-7DB9-9119-5428EFB9CEC4}"/>
              </a:ext>
            </a:extLst>
          </p:cNvPr>
          <p:cNvSpPr/>
          <p:nvPr/>
        </p:nvSpPr>
        <p:spPr>
          <a:xfrm flipV="1">
            <a:off x="8311720" y="6060463"/>
            <a:ext cx="150620" cy="135295"/>
          </a:xfrm>
          <a:prstGeom prst="rtTriangle">
            <a:avLst/>
          </a:prstGeom>
          <a:solidFill>
            <a:srgbClr val="0066A4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22" name="Right Triangle 1121">
            <a:extLst>
              <a:ext uri="{FF2B5EF4-FFF2-40B4-BE49-F238E27FC236}">
                <a16:creationId xmlns:a16="http://schemas.microsoft.com/office/drawing/2014/main" id="{000DC02E-E3BA-CE26-A6A5-9EF0B99404D7}"/>
              </a:ext>
            </a:extLst>
          </p:cNvPr>
          <p:cNvSpPr/>
          <p:nvPr/>
        </p:nvSpPr>
        <p:spPr>
          <a:xfrm flipH="1" flipV="1">
            <a:off x="3659242" y="6060453"/>
            <a:ext cx="148224" cy="135295"/>
          </a:xfrm>
          <a:prstGeom prst="rtTriangle">
            <a:avLst/>
          </a:prstGeom>
          <a:solidFill>
            <a:srgbClr val="0066A4"/>
          </a:solidFill>
          <a:ln w="2041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B7865-8AD2-ACAE-D7F9-F3C355419F3D}"/>
              </a:ext>
            </a:extLst>
          </p:cNvPr>
          <p:cNvSpPr txBox="1"/>
          <p:nvPr/>
        </p:nvSpPr>
        <p:spPr>
          <a:xfrm>
            <a:off x="3667431" y="5175183"/>
            <a:ext cx="4794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Bowlers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3B66A5-67F8-51F8-D713-018B907A5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21" grpId="0" animBg="1"/>
      <p:bldP spid="112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Joel Joseph– Right Arm Off Spinner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E36C7-5AE0-F97A-5108-A6A6375119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307" y="942628"/>
            <a:ext cx="11355385" cy="49727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BBDDBD-0FAF-C941-E436-4F5981BE15DE}"/>
              </a:ext>
            </a:extLst>
          </p:cNvPr>
          <p:cNvSpPr txBox="1"/>
          <p:nvPr/>
        </p:nvSpPr>
        <p:spPr>
          <a:xfrm>
            <a:off x="9377083" y="2689412"/>
            <a:ext cx="2698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Inference: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Takes a lot of wicket Bowled, must be attacking the stumps more often than not</a:t>
            </a:r>
          </a:p>
        </p:txBody>
      </p:sp>
    </p:spTree>
    <p:extLst>
      <p:ext uri="{BB962C8B-B14F-4D97-AF65-F5344CB8AC3E}">
        <p14:creationId xmlns:p14="http://schemas.microsoft.com/office/powerpoint/2010/main" val="153270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379C83A-9AF1-3A68-B6A1-4C37FBA4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5CA8E4-0F8E-8A36-3FF0-0D667EECAE6A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B8627E-0B98-C329-76EC-5B82707E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58" y="39007"/>
            <a:ext cx="10134600" cy="798512"/>
          </a:xfrm>
        </p:spPr>
        <p:txBody>
          <a:bodyPr/>
          <a:lstStyle/>
          <a:p>
            <a:r>
              <a:rPr lang="en-US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Shanmugham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M – Right Arm Off Spinner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F58BA-E31F-F657-18DD-D56A27FC59B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018" y="875943"/>
            <a:ext cx="1138396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7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E414-EA60-FFAC-6357-0282D21D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368433"/>
            <a:ext cx="10134600" cy="79851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Thank you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63FAE3-C4D6-2547-FEDC-02C0D0CAE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473" y="-252478"/>
            <a:ext cx="1941773" cy="19417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7D11F1-4300-0436-03FA-74CBDC7CC963}"/>
              </a:ext>
            </a:extLst>
          </p:cNvPr>
          <p:cNvSpPr txBox="1"/>
          <p:nvPr/>
        </p:nvSpPr>
        <p:spPr>
          <a:xfrm>
            <a:off x="10972800" y="6644595"/>
            <a:ext cx="1219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itchFamily="34" charset="0"/>
                <a:cs typeface="Arial" pitchFamily="34" charset="0"/>
              </a:rPr>
              <a:t>powered by SportOptima</a:t>
            </a:r>
          </a:p>
        </p:txBody>
      </p:sp>
    </p:spTree>
    <p:extLst>
      <p:ext uri="{BB962C8B-B14F-4D97-AF65-F5344CB8AC3E}">
        <p14:creationId xmlns:p14="http://schemas.microsoft.com/office/powerpoint/2010/main" val="387638851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bubble_Cricket_Theme">
  <a:themeElements>
    <a:clrScheme name="Custom 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0AFFF"/>
      </a:accent1>
      <a:accent2>
        <a:srgbClr val="2992FA"/>
      </a:accent2>
      <a:accent3>
        <a:srgbClr val="0070C0"/>
      </a:accent3>
      <a:accent4>
        <a:srgbClr val="19578F"/>
      </a:accent4>
      <a:accent5>
        <a:srgbClr val="0E4374"/>
      </a:accent5>
      <a:accent6>
        <a:srgbClr val="073965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etchbubble_Blue_Theme" id="{9004031B-E9E2-4737-A750-095762C5BFD9}" vid="{E159AA7F-FADA-4BDC-AFED-9AD043B1FE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Sketchbubble_Blue_Theme</Template>
  <TotalTime>5513</TotalTime>
  <Words>90</Words>
  <Application>Microsoft Office PowerPoint</Application>
  <PresentationFormat>Widescreen</PresentationFormat>
  <Paragraphs>25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Sketchbubble_Cricket_Theme</vt:lpstr>
      <vt:lpstr>PowerPoint Presentation</vt:lpstr>
      <vt:lpstr>PowerPoint Presentation</vt:lpstr>
      <vt:lpstr>Abhishek M. Hedge – Right Hand Bat</vt:lpstr>
      <vt:lpstr>Bharat Reddy K – Right Hand Bat</vt:lpstr>
      <vt:lpstr>Andimani Ganga Pradeep– Right Hand Bat</vt:lpstr>
      <vt:lpstr>PowerPoint Presentation</vt:lpstr>
      <vt:lpstr>Joel Joseph– Right Arm Off Spinner</vt:lpstr>
      <vt:lpstr>Shanmugham M – Right Arm Off Spinner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Arora</dc:creator>
  <cp:lastModifiedBy>Vevek Seetharaman</cp:lastModifiedBy>
  <cp:revision>160</cp:revision>
  <dcterms:created xsi:type="dcterms:W3CDTF">2022-10-04T03:43:05Z</dcterms:created>
  <dcterms:modified xsi:type="dcterms:W3CDTF">2024-07-12T16:22:58Z</dcterms:modified>
</cp:coreProperties>
</file>