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2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5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0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3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66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1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56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72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10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2812-8A7F-42E9-A0B2-F2D4E8D060A1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8E5F-C124-4A1F-AA46-7EC63AF80D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94AAAH5CAYAAAB3W+aMAAAgAElEQVR4Xu3XMREAAAgDMerfNCp+CwI65Fh+5wgQIECAAAECBAgQIECAAIFMYNmyYQIECBAgQIAAAQIECBAgQOCEtyc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oqyl50AAAZTSURBVA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g9r9AH6neSP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835696" y="1124744"/>
            <a:ext cx="5400600" cy="4752528"/>
            <a:chOff x="1835696" y="1124744"/>
            <a:chExt cx="5400600" cy="4752528"/>
          </a:xfrm>
        </p:grpSpPr>
        <p:sp>
          <p:nvSpPr>
            <p:cNvPr id="3" name="Retângulo 2"/>
            <p:cNvSpPr/>
            <p:nvPr/>
          </p:nvSpPr>
          <p:spPr>
            <a:xfrm>
              <a:off x="1835696" y="1124744"/>
              <a:ext cx="5400600" cy="4752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2173009" y="1372997"/>
              <a:ext cx="4725974" cy="4256023"/>
              <a:chOff x="2209013" y="1412776"/>
              <a:chExt cx="4725974" cy="4256023"/>
            </a:xfrm>
          </p:grpSpPr>
          <p:pic>
            <p:nvPicPr>
              <p:cNvPr id="1029" name="Picture 5" descr="https://image.freepik.com/free-vector/technology-devices-network-vector_23-214749209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D8E7E2"/>
                  </a:clrFrom>
                  <a:clrTo>
                    <a:srgbClr val="D8E7E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904"/>
              <a:stretch/>
            </p:blipFill>
            <p:spPr bwMode="auto">
              <a:xfrm>
                <a:off x="2734584" y="1412776"/>
                <a:ext cx="3674832" cy="3384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2209013" y="4653136"/>
                <a:ext cx="472597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6000" dirty="0" smtClean="0">
                    <a:solidFill>
                      <a:srgbClr val="29292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or Richard" panose="02080502050505020702" pitchFamily="18" charset="0"/>
                  </a:rPr>
                  <a:t>LancerJobs.com</a:t>
                </a:r>
                <a:endParaRPr lang="pt-BR" sz="6000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or Richard" panose="02080502050505020702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1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520" y="1268760"/>
            <a:ext cx="15503985" cy="3384376"/>
            <a:chOff x="251520" y="1268760"/>
            <a:chExt cx="15503985" cy="3384376"/>
          </a:xfrm>
        </p:grpSpPr>
        <p:pic>
          <p:nvPicPr>
            <p:cNvPr id="5" name="Picture 5" descr="https://image.freepik.com/free-vector/technology-devices-network-vector_23-2147492099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D8E7E2"/>
                </a:clrFrom>
                <a:clrTo>
                  <a:srgbClr val="D8E7E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04"/>
            <a:stretch/>
          </p:blipFill>
          <p:spPr bwMode="auto">
            <a:xfrm>
              <a:off x="251520" y="1268760"/>
              <a:ext cx="3674832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4"/>
            <p:cNvSpPr txBox="1"/>
            <p:nvPr/>
          </p:nvSpPr>
          <p:spPr>
            <a:xfrm>
              <a:off x="4211960" y="2252479"/>
              <a:ext cx="1154354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5000" dirty="0" smtClean="0">
                  <a:solidFill>
                    <a:srgbClr val="29292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or Richard" panose="02080502050505020702" pitchFamily="18" charset="0"/>
                </a:rPr>
                <a:t>LancerJobs.com</a:t>
              </a:r>
              <a:endParaRPr lang="pt-BR" sz="1500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or Richard" panose="02080502050505020702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89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Poor Richard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Nancy</dc:creator>
  <cp:lastModifiedBy>Treinamento Accenture</cp:lastModifiedBy>
  <cp:revision>8</cp:revision>
  <dcterms:created xsi:type="dcterms:W3CDTF">2016-05-24T23:33:14Z</dcterms:created>
  <dcterms:modified xsi:type="dcterms:W3CDTF">2016-05-26T20:15:37Z</dcterms:modified>
</cp:coreProperties>
</file>