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55123-4FA0-4F7D-A0DA-DEA3C991EC51}" v="757" dt="2020-12-01T07:02:25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086A0-DB06-48E3-B16C-C31CE055086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F796B9-CE4B-49A7-8BF8-8A50502917BE}">
      <dgm:prSet/>
      <dgm:spPr/>
      <dgm:t>
        <a:bodyPr/>
        <a:lstStyle/>
        <a:p>
          <a:r>
            <a:rPr lang="en-US"/>
            <a:t>Highly Customizable</a:t>
          </a:r>
        </a:p>
      </dgm:t>
    </dgm:pt>
    <dgm:pt modelId="{38AD4FE5-9591-4C76-9557-36DF57E99488}" type="parTrans" cxnId="{A5F00873-8E3F-473F-901D-596AF1CFC376}">
      <dgm:prSet/>
      <dgm:spPr/>
      <dgm:t>
        <a:bodyPr/>
        <a:lstStyle/>
        <a:p>
          <a:endParaRPr lang="en-US"/>
        </a:p>
      </dgm:t>
    </dgm:pt>
    <dgm:pt modelId="{E5178692-3A69-4411-A9E5-4E430789D8EF}" type="sibTrans" cxnId="{A5F00873-8E3F-473F-901D-596AF1CFC376}">
      <dgm:prSet/>
      <dgm:spPr/>
      <dgm:t>
        <a:bodyPr/>
        <a:lstStyle/>
        <a:p>
          <a:endParaRPr lang="en-US"/>
        </a:p>
      </dgm:t>
    </dgm:pt>
    <dgm:pt modelId="{AF8B558D-E7B4-42C4-8BCA-C3279B8F0EA1}">
      <dgm:prSet/>
      <dgm:spPr/>
      <dgm:t>
        <a:bodyPr/>
        <a:lstStyle/>
        <a:p>
          <a:r>
            <a:rPr lang="en-US"/>
            <a:t>User-friendly and intuitive learner interface</a:t>
          </a:r>
        </a:p>
      </dgm:t>
    </dgm:pt>
    <dgm:pt modelId="{65281343-D46E-4932-9E05-7F2450BE196C}" type="parTrans" cxnId="{818BE386-DDF8-49F8-B720-94E30FFE331A}">
      <dgm:prSet/>
      <dgm:spPr/>
      <dgm:t>
        <a:bodyPr/>
        <a:lstStyle/>
        <a:p>
          <a:endParaRPr lang="en-US"/>
        </a:p>
      </dgm:t>
    </dgm:pt>
    <dgm:pt modelId="{9950CB4E-B7D9-43E0-94FC-6CC03DAD3AA4}" type="sibTrans" cxnId="{818BE386-DDF8-49F8-B720-94E30FFE331A}">
      <dgm:prSet/>
      <dgm:spPr/>
      <dgm:t>
        <a:bodyPr/>
        <a:lstStyle/>
        <a:p>
          <a:endParaRPr lang="en-US"/>
        </a:p>
      </dgm:t>
    </dgm:pt>
    <dgm:pt modelId="{A8B91676-5C60-48F6-A5D4-D0C4EC083D54}">
      <dgm:prSet/>
      <dgm:spPr/>
      <dgm:t>
        <a:bodyPr/>
        <a:lstStyle/>
        <a:p>
          <a:r>
            <a:rPr lang="en-US"/>
            <a:t>Responsive design</a:t>
          </a:r>
        </a:p>
      </dgm:t>
    </dgm:pt>
    <dgm:pt modelId="{AD1A75AF-9085-4ECA-AEC1-C93CB82DF063}" type="parTrans" cxnId="{6BEC70DD-7EAE-4F38-A312-32A3A24C26FE}">
      <dgm:prSet/>
      <dgm:spPr/>
      <dgm:t>
        <a:bodyPr/>
        <a:lstStyle/>
        <a:p>
          <a:endParaRPr lang="en-US"/>
        </a:p>
      </dgm:t>
    </dgm:pt>
    <dgm:pt modelId="{FE0F875D-3278-4E8F-98C0-C3427DC19B70}" type="sibTrans" cxnId="{6BEC70DD-7EAE-4F38-A312-32A3A24C26FE}">
      <dgm:prSet/>
      <dgm:spPr/>
      <dgm:t>
        <a:bodyPr/>
        <a:lstStyle/>
        <a:p>
          <a:endParaRPr lang="en-US"/>
        </a:p>
      </dgm:t>
    </dgm:pt>
    <dgm:pt modelId="{5CF08618-B3CD-44A6-94B7-C3DEFC25B217}">
      <dgm:prSet/>
      <dgm:spPr/>
      <dgm:t>
        <a:bodyPr/>
        <a:lstStyle/>
        <a:p>
          <a:r>
            <a:rPr lang="en-US"/>
            <a:t>Variety in learning resources and content formats</a:t>
          </a:r>
        </a:p>
      </dgm:t>
    </dgm:pt>
    <dgm:pt modelId="{4A091D40-2BA1-43CA-BF25-1710C06C5F8C}" type="parTrans" cxnId="{21B45EF8-6432-4A8E-9D3F-2211B429AE41}">
      <dgm:prSet/>
      <dgm:spPr/>
      <dgm:t>
        <a:bodyPr/>
        <a:lstStyle/>
        <a:p>
          <a:endParaRPr lang="en-US"/>
        </a:p>
      </dgm:t>
    </dgm:pt>
    <dgm:pt modelId="{392D9D31-3DCA-42A2-A520-2249B0E25372}" type="sibTrans" cxnId="{21B45EF8-6432-4A8E-9D3F-2211B429AE41}">
      <dgm:prSet/>
      <dgm:spPr/>
      <dgm:t>
        <a:bodyPr/>
        <a:lstStyle/>
        <a:p>
          <a:endParaRPr lang="en-US"/>
        </a:p>
      </dgm:t>
    </dgm:pt>
    <dgm:pt modelId="{279A7D4A-DACB-4DAF-9EB0-B4D9F7FFF173}">
      <dgm:prSet/>
      <dgm:spPr/>
      <dgm:t>
        <a:bodyPr/>
        <a:lstStyle/>
        <a:p>
          <a:r>
            <a:rPr lang="en-US"/>
            <a:t>SCORM  Internation standards compliant (Sharable Content Object Reference Model)</a:t>
          </a:r>
        </a:p>
      </dgm:t>
    </dgm:pt>
    <dgm:pt modelId="{0E878A69-B404-462F-9BFA-1AE694197E03}" type="parTrans" cxnId="{7EA3B6FA-E2F4-479C-B3F1-3B3BF3989B71}">
      <dgm:prSet/>
      <dgm:spPr/>
      <dgm:t>
        <a:bodyPr/>
        <a:lstStyle/>
        <a:p>
          <a:endParaRPr lang="en-US"/>
        </a:p>
      </dgm:t>
    </dgm:pt>
    <dgm:pt modelId="{629D1F02-D961-471E-AE83-33E8327B2942}" type="sibTrans" cxnId="{7EA3B6FA-E2F4-479C-B3F1-3B3BF3989B71}">
      <dgm:prSet/>
      <dgm:spPr/>
      <dgm:t>
        <a:bodyPr/>
        <a:lstStyle/>
        <a:p>
          <a:endParaRPr lang="en-US"/>
        </a:p>
      </dgm:t>
    </dgm:pt>
    <dgm:pt modelId="{6F643619-551D-40E5-8CB7-BFB21FC532BC}">
      <dgm:prSet/>
      <dgm:spPr/>
      <dgm:t>
        <a:bodyPr/>
        <a:lstStyle/>
        <a:p>
          <a:r>
            <a:rPr lang="en-US"/>
            <a:t>Automated learning journeys</a:t>
          </a:r>
        </a:p>
      </dgm:t>
    </dgm:pt>
    <dgm:pt modelId="{1931B503-B050-4199-AD8C-37674ECBDFEA}" type="parTrans" cxnId="{2191AF5F-9EB6-484A-9D96-F6D40F03FB11}">
      <dgm:prSet/>
      <dgm:spPr/>
      <dgm:t>
        <a:bodyPr/>
        <a:lstStyle/>
        <a:p>
          <a:endParaRPr lang="en-US"/>
        </a:p>
      </dgm:t>
    </dgm:pt>
    <dgm:pt modelId="{E976FB22-7D8F-437C-BE5A-748B6012EC74}" type="sibTrans" cxnId="{2191AF5F-9EB6-484A-9D96-F6D40F03FB11}">
      <dgm:prSet/>
      <dgm:spPr/>
      <dgm:t>
        <a:bodyPr/>
        <a:lstStyle/>
        <a:p>
          <a:endParaRPr lang="en-US"/>
        </a:p>
      </dgm:t>
    </dgm:pt>
    <dgm:pt modelId="{D8CEA0B0-D6CA-4DF2-BA24-76AF5176799A}">
      <dgm:prSet/>
      <dgm:spPr/>
      <dgm:t>
        <a:bodyPr/>
        <a:lstStyle/>
        <a:p>
          <a:r>
            <a:rPr lang="en-US"/>
            <a:t>Easy and effective administration and reporting</a:t>
          </a:r>
        </a:p>
      </dgm:t>
    </dgm:pt>
    <dgm:pt modelId="{465123A2-E041-4C8E-97CA-E1450B4A5194}" type="parTrans" cxnId="{FBAF6F18-F7FA-4A56-9D5F-727996669F40}">
      <dgm:prSet/>
      <dgm:spPr/>
      <dgm:t>
        <a:bodyPr/>
        <a:lstStyle/>
        <a:p>
          <a:endParaRPr lang="en-US"/>
        </a:p>
      </dgm:t>
    </dgm:pt>
    <dgm:pt modelId="{990781C6-BB8C-4C44-85EF-4D114BAFC3FB}" type="sibTrans" cxnId="{FBAF6F18-F7FA-4A56-9D5F-727996669F40}">
      <dgm:prSet/>
      <dgm:spPr/>
      <dgm:t>
        <a:bodyPr/>
        <a:lstStyle/>
        <a:p>
          <a:endParaRPr lang="en-US"/>
        </a:p>
      </dgm:t>
    </dgm:pt>
    <dgm:pt modelId="{D58F902F-C2D2-4616-AC5F-3D0DCA4D2DBD}">
      <dgm:prSet/>
      <dgm:spPr/>
      <dgm:t>
        <a:bodyPr/>
        <a:lstStyle/>
        <a:p>
          <a:r>
            <a:rPr lang="en-US"/>
            <a:t>Authoring tools</a:t>
          </a:r>
        </a:p>
      </dgm:t>
    </dgm:pt>
    <dgm:pt modelId="{C56BBD50-D198-4AE8-9368-FE4B793246E8}" type="parTrans" cxnId="{9EA23418-2751-4551-AB3D-BE14A0847C07}">
      <dgm:prSet/>
      <dgm:spPr/>
      <dgm:t>
        <a:bodyPr/>
        <a:lstStyle/>
        <a:p>
          <a:endParaRPr lang="en-US"/>
        </a:p>
      </dgm:t>
    </dgm:pt>
    <dgm:pt modelId="{747B95B1-323E-47F6-BE89-2610E28A9E5C}" type="sibTrans" cxnId="{9EA23418-2751-4551-AB3D-BE14A0847C07}">
      <dgm:prSet/>
      <dgm:spPr/>
      <dgm:t>
        <a:bodyPr/>
        <a:lstStyle/>
        <a:p>
          <a:endParaRPr lang="en-US"/>
        </a:p>
      </dgm:t>
    </dgm:pt>
    <dgm:pt modelId="{4BB1A94C-700D-463C-B21D-A4996C77C244}" type="pres">
      <dgm:prSet presAssocID="{140086A0-DB06-48E3-B16C-C31CE0550863}" presName="diagram" presStyleCnt="0">
        <dgm:presLayoutVars>
          <dgm:dir/>
          <dgm:resizeHandles val="exact"/>
        </dgm:presLayoutVars>
      </dgm:prSet>
      <dgm:spPr/>
    </dgm:pt>
    <dgm:pt modelId="{6DB3303A-D1ED-4A77-B852-3E1DF3FEC6B2}" type="pres">
      <dgm:prSet presAssocID="{7EF796B9-CE4B-49A7-8BF8-8A50502917BE}" presName="node" presStyleLbl="node1" presStyleIdx="0" presStyleCnt="8">
        <dgm:presLayoutVars>
          <dgm:bulletEnabled val="1"/>
        </dgm:presLayoutVars>
      </dgm:prSet>
      <dgm:spPr/>
    </dgm:pt>
    <dgm:pt modelId="{69029DE1-8213-4842-A3B9-D1BB01669695}" type="pres">
      <dgm:prSet presAssocID="{E5178692-3A69-4411-A9E5-4E430789D8EF}" presName="sibTrans" presStyleCnt="0"/>
      <dgm:spPr/>
    </dgm:pt>
    <dgm:pt modelId="{21C0FC38-3831-43E3-9927-3C6AC30E1D60}" type="pres">
      <dgm:prSet presAssocID="{AF8B558D-E7B4-42C4-8BCA-C3279B8F0EA1}" presName="node" presStyleLbl="node1" presStyleIdx="1" presStyleCnt="8">
        <dgm:presLayoutVars>
          <dgm:bulletEnabled val="1"/>
        </dgm:presLayoutVars>
      </dgm:prSet>
      <dgm:spPr/>
    </dgm:pt>
    <dgm:pt modelId="{AFA87F5C-AFD9-4899-B5D5-19788EC3D121}" type="pres">
      <dgm:prSet presAssocID="{9950CB4E-B7D9-43E0-94FC-6CC03DAD3AA4}" presName="sibTrans" presStyleCnt="0"/>
      <dgm:spPr/>
    </dgm:pt>
    <dgm:pt modelId="{E382BFB2-9249-40DC-BBC0-FBF370ADD6EE}" type="pres">
      <dgm:prSet presAssocID="{A8B91676-5C60-48F6-A5D4-D0C4EC083D54}" presName="node" presStyleLbl="node1" presStyleIdx="2" presStyleCnt="8">
        <dgm:presLayoutVars>
          <dgm:bulletEnabled val="1"/>
        </dgm:presLayoutVars>
      </dgm:prSet>
      <dgm:spPr/>
    </dgm:pt>
    <dgm:pt modelId="{A1A8F0C9-83E1-4BCC-BA15-9AE49E43F7C8}" type="pres">
      <dgm:prSet presAssocID="{FE0F875D-3278-4E8F-98C0-C3427DC19B70}" presName="sibTrans" presStyleCnt="0"/>
      <dgm:spPr/>
    </dgm:pt>
    <dgm:pt modelId="{390DF825-B50D-4E1D-ACB8-CDE3FE70EE93}" type="pres">
      <dgm:prSet presAssocID="{5CF08618-B3CD-44A6-94B7-C3DEFC25B217}" presName="node" presStyleLbl="node1" presStyleIdx="3" presStyleCnt="8">
        <dgm:presLayoutVars>
          <dgm:bulletEnabled val="1"/>
        </dgm:presLayoutVars>
      </dgm:prSet>
      <dgm:spPr/>
    </dgm:pt>
    <dgm:pt modelId="{D5C12F6D-E8F5-442E-8B15-5B79E755C6B2}" type="pres">
      <dgm:prSet presAssocID="{392D9D31-3DCA-42A2-A520-2249B0E25372}" presName="sibTrans" presStyleCnt="0"/>
      <dgm:spPr/>
    </dgm:pt>
    <dgm:pt modelId="{862856E9-4AA4-4272-8D88-721F786A9239}" type="pres">
      <dgm:prSet presAssocID="{279A7D4A-DACB-4DAF-9EB0-B4D9F7FFF173}" presName="node" presStyleLbl="node1" presStyleIdx="4" presStyleCnt="8">
        <dgm:presLayoutVars>
          <dgm:bulletEnabled val="1"/>
        </dgm:presLayoutVars>
      </dgm:prSet>
      <dgm:spPr/>
    </dgm:pt>
    <dgm:pt modelId="{0D8DAC43-FC7A-4567-A9D7-A45199537775}" type="pres">
      <dgm:prSet presAssocID="{629D1F02-D961-471E-AE83-33E8327B2942}" presName="sibTrans" presStyleCnt="0"/>
      <dgm:spPr/>
    </dgm:pt>
    <dgm:pt modelId="{6549C4F7-00C7-49EC-B5D8-95514206931A}" type="pres">
      <dgm:prSet presAssocID="{6F643619-551D-40E5-8CB7-BFB21FC532BC}" presName="node" presStyleLbl="node1" presStyleIdx="5" presStyleCnt="8">
        <dgm:presLayoutVars>
          <dgm:bulletEnabled val="1"/>
        </dgm:presLayoutVars>
      </dgm:prSet>
      <dgm:spPr/>
    </dgm:pt>
    <dgm:pt modelId="{D8284DFD-0F89-412F-9715-290557996586}" type="pres">
      <dgm:prSet presAssocID="{E976FB22-7D8F-437C-BE5A-748B6012EC74}" presName="sibTrans" presStyleCnt="0"/>
      <dgm:spPr/>
    </dgm:pt>
    <dgm:pt modelId="{8A4C7BDD-829E-4704-85BD-1F5AFAC65F07}" type="pres">
      <dgm:prSet presAssocID="{D8CEA0B0-D6CA-4DF2-BA24-76AF5176799A}" presName="node" presStyleLbl="node1" presStyleIdx="6" presStyleCnt="8">
        <dgm:presLayoutVars>
          <dgm:bulletEnabled val="1"/>
        </dgm:presLayoutVars>
      </dgm:prSet>
      <dgm:spPr/>
    </dgm:pt>
    <dgm:pt modelId="{EC2F41DA-6D8B-46D8-A9A1-CA4B93AB7D0A}" type="pres">
      <dgm:prSet presAssocID="{990781C6-BB8C-4C44-85EF-4D114BAFC3FB}" presName="sibTrans" presStyleCnt="0"/>
      <dgm:spPr/>
    </dgm:pt>
    <dgm:pt modelId="{B3E677DB-2DFB-461D-AC38-BCE3AA887450}" type="pres">
      <dgm:prSet presAssocID="{D58F902F-C2D2-4616-AC5F-3D0DCA4D2DBD}" presName="node" presStyleLbl="node1" presStyleIdx="7" presStyleCnt="8">
        <dgm:presLayoutVars>
          <dgm:bulletEnabled val="1"/>
        </dgm:presLayoutVars>
      </dgm:prSet>
      <dgm:spPr/>
    </dgm:pt>
  </dgm:ptLst>
  <dgm:cxnLst>
    <dgm:cxn modelId="{9EA23418-2751-4551-AB3D-BE14A0847C07}" srcId="{140086A0-DB06-48E3-B16C-C31CE0550863}" destId="{D58F902F-C2D2-4616-AC5F-3D0DCA4D2DBD}" srcOrd="7" destOrd="0" parTransId="{C56BBD50-D198-4AE8-9368-FE4B793246E8}" sibTransId="{747B95B1-323E-47F6-BE89-2610E28A9E5C}"/>
    <dgm:cxn modelId="{FBAF6F18-F7FA-4A56-9D5F-727996669F40}" srcId="{140086A0-DB06-48E3-B16C-C31CE0550863}" destId="{D8CEA0B0-D6CA-4DF2-BA24-76AF5176799A}" srcOrd="6" destOrd="0" parTransId="{465123A2-E041-4C8E-97CA-E1450B4A5194}" sibTransId="{990781C6-BB8C-4C44-85EF-4D114BAFC3FB}"/>
    <dgm:cxn modelId="{D4BE9632-A2A5-42C2-8539-013F2BF23097}" type="presOf" srcId="{140086A0-DB06-48E3-B16C-C31CE0550863}" destId="{4BB1A94C-700D-463C-B21D-A4996C77C244}" srcOrd="0" destOrd="0" presId="urn:microsoft.com/office/officeart/2005/8/layout/default"/>
    <dgm:cxn modelId="{EFCB2B3D-77FB-41C6-8DB2-B68EBED8F438}" type="presOf" srcId="{6F643619-551D-40E5-8CB7-BFB21FC532BC}" destId="{6549C4F7-00C7-49EC-B5D8-95514206931A}" srcOrd="0" destOrd="0" presId="urn:microsoft.com/office/officeart/2005/8/layout/default"/>
    <dgm:cxn modelId="{9E26873D-9654-4322-9746-AEE8468D04C9}" type="presOf" srcId="{A8B91676-5C60-48F6-A5D4-D0C4EC083D54}" destId="{E382BFB2-9249-40DC-BBC0-FBF370ADD6EE}" srcOrd="0" destOrd="0" presId="urn:microsoft.com/office/officeart/2005/8/layout/default"/>
    <dgm:cxn modelId="{083D0A5C-E203-414F-8646-C51DF413BFBC}" type="presOf" srcId="{5CF08618-B3CD-44A6-94B7-C3DEFC25B217}" destId="{390DF825-B50D-4E1D-ACB8-CDE3FE70EE93}" srcOrd="0" destOrd="0" presId="urn:microsoft.com/office/officeart/2005/8/layout/default"/>
    <dgm:cxn modelId="{2191AF5F-9EB6-484A-9D96-F6D40F03FB11}" srcId="{140086A0-DB06-48E3-B16C-C31CE0550863}" destId="{6F643619-551D-40E5-8CB7-BFB21FC532BC}" srcOrd="5" destOrd="0" parTransId="{1931B503-B050-4199-AD8C-37674ECBDFEA}" sibTransId="{E976FB22-7D8F-437C-BE5A-748B6012EC74}"/>
    <dgm:cxn modelId="{1D18F260-4C5A-4725-A16B-4BA6FD347907}" type="presOf" srcId="{7EF796B9-CE4B-49A7-8BF8-8A50502917BE}" destId="{6DB3303A-D1ED-4A77-B852-3E1DF3FEC6B2}" srcOrd="0" destOrd="0" presId="urn:microsoft.com/office/officeart/2005/8/layout/default"/>
    <dgm:cxn modelId="{04565650-E3D8-486B-8C98-EA37453B831F}" type="presOf" srcId="{279A7D4A-DACB-4DAF-9EB0-B4D9F7FFF173}" destId="{862856E9-4AA4-4272-8D88-721F786A9239}" srcOrd="0" destOrd="0" presId="urn:microsoft.com/office/officeart/2005/8/layout/default"/>
    <dgm:cxn modelId="{A5F00873-8E3F-473F-901D-596AF1CFC376}" srcId="{140086A0-DB06-48E3-B16C-C31CE0550863}" destId="{7EF796B9-CE4B-49A7-8BF8-8A50502917BE}" srcOrd="0" destOrd="0" parTransId="{38AD4FE5-9591-4C76-9557-36DF57E99488}" sibTransId="{E5178692-3A69-4411-A9E5-4E430789D8EF}"/>
    <dgm:cxn modelId="{818BE386-DDF8-49F8-B720-94E30FFE331A}" srcId="{140086A0-DB06-48E3-B16C-C31CE0550863}" destId="{AF8B558D-E7B4-42C4-8BCA-C3279B8F0EA1}" srcOrd="1" destOrd="0" parTransId="{65281343-D46E-4932-9E05-7F2450BE196C}" sibTransId="{9950CB4E-B7D9-43E0-94FC-6CC03DAD3AA4}"/>
    <dgm:cxn modelId="{D45635D5-3D5C-4725-AD10-7749C1FE412C}" type="presOf" srcId="{D8CEA0B0-D6CA-4DF2-BA24-76AF5176799A}" destId="{8A4C7BDD-829E-4704-85BD-1F5AFAC65F07}" srcOrd="0" destOrd="0" presId="urn:microsoft.com/office/officeart/2005/8/layout/default"/>
    <dgm:cxn modelId="{6BEC70DD-7EAE-4F38-A312-32A3A24C26FE}" srcId="{140086A0-DB06-48E3-B16C-C31CE0550863}" destId="{A8B91676-5C60-48F6-A5D4-D0C4EC083D54}" srcOrd="2" destOrd="0" parTransId="{AD1A75AF-9085-4ECA-AEC1-C93CB82DF063}" sibTransId="{FE0F875D-3278-4E8F-98C0-C3427DC19B70}"/>
    <dgm:cxn modelId="{5E1ECCF4-29BE-47AB-AF7A-748A872A1F25}" type="presOf" srcId="{D58F902F-C2D2-4616-AC5F-3D0DCA4D2DBD}" destId="{B3E677DB-2DFB-461D-AC38-BCE3AA887450}" srcOrd="0" destOrd="0" presId="urn:microsoft.com/office/officeart/2005/8/layout/default"/>
    <dgm:cxn modelId="{0C6B7DF6-0405-44C4-BAF3-A2D05F73C54A}" type="presOf" srcId="{AF8B558D-E7B4-42C4-8BCA-C3279B8F0EA1}" destId="{21C0FC38-3831-43E3-9927-3C6AC30E1D60}" srcOrd="0" destOrd="0" presId="urn:microsoft.com/office/officeart/2005/8/layout/default"/>
    <dgm:cxn modelId="{21B45EF8-6432-4A8E-9D3F-2211B429AE41}" srcId="{140086A0-DB06-48E3-B16C-C31CE0550863}" destId="{5CF08618-B3CD-44A6-94B7-C3DEFC25B217}" srcOrd="3" destOrd="0" parTransId="{4A091D40-2BA1-43CA-BF25-1710C06C5F8C}" sibTransId="{392D9D31-3DCA-42A2-A520-2249B0E25372}"/>
    <dgm:cxn modelId="{7EA3B6FA-E2F4-479C-B3F1-3B3BF3989B71}" srcId="{140086A0-DB06-48E3-B16C-C31CE0550863}" destId="{279A7D4A-DACB-4DAF-9EB0-B4D9F7FFF173}" srcOrd="4" destOrd="0" parTransId="{0E878A69-B404-462F-9BFA-1AE694197E03}" sibTransId="{629D1F02-D961-471E-AE83-33E8327B2942}"/>
    <dgm:cxn modelId="{63D85A2F-B59E-4CFC-887F-2D922E824A9E}" type="presParOf" srcId="{4BB1A94C-700D-463C-B21D-A4996C77C244}" destId="{6DB3303A-D1ED-4A77-B852-3E1DF3FEC6B2}" srcOrd="0" destOrd="0" presId="urn:microsoft.com/office/officeart/2005/8/layout/default"/>
    <dgm:cxn modelId="{A9696C89-44FC-4B21-9462-0383B64CEB87}" type="presParOf" srcId="{4BB1A94C-700D-463C-B21D-A4996C77C244}" destId="{69029DE1-8213-4842-A3B9-D1BB01669695}" srcOrd="1" destOrd="0" presId="urn:microsoft.com/office/officeart/2005/8/layout/default"/>
    <dgm:cxn modelId="{8C0CF0DC-B95A-4F0A-ABEC-AA49EDB4C499}" type="presParOf" srcId="{4BB1A94C-700D-463C-B21D-A4996C77C244}" destId="{21C0FC38-3831-43E3-9927-3C6AC30E1D60}" srcOrd="2" destOrd="0" presId="urn:microsoft.com/office/officeart/2005/8/layout/default"/>
    <dgm:cxn modelId="{8F4C7442-1442-4601-A43F-3FE7084D9348}" type="presParOf" srcId="{4BB1A94C-700D-463C-B21D-A4996C77C244}" destId="{AFA87F5C-AFD9-4899-B5D5-19788EC3D121}" srcOrd="3" destOrd="0" presId="urn:microsoft.com/office/officeart/2005/8/layout/default"/>
    <dgm:cxn modelId="{E6700EB8-8242-49DF-B73F-F10DC9D0F238}" type="presParOf" srcId="{4BB1A94C-700D-463C-B21D-A4996C77C244}" destId="{E382BFB2-9249-40DC-BBC0-FBF370ADD6EE}" srcOrd="4" destOrd="0" presId="urn:microsoft.com/office/officeart/2005/8/layout/default"/>
    <dgm:cxn modelId="{1EA5E740-1D43-47CE-9207-0C56E078BF81}" type="presParOf" srcId="{4BB1A94C-700D-463C-B21D-A4996C77C244}" destId="{A1A8F0C9-83E1-4BCC-BA15-9AE49E43F7C8}" srcOrd="5" destOrd="0" presId="urn:microsoft.com/office/officeart/2005/8/layout/default"/>
    <dgm:cxn modelId="{ABB6A26F-42A7-43B3-A8D4-951ECE129D7B}" type="presParOf" srcId="{4BB1A94C-700D-463C-B21D-A4996C77C244}" destId="{390DF825-B50D-4E1D-ACB8-CDE3FE70EE93}" srcOrd="6" destOrd="0" presId="urn:microsoft.com/office/officeart/2005/8/layout/default"/>
    <dgm:cxn modelId="{18C8D920-7477-4251-8095-C817754653AE}" type="presParOf" srcId="{4BB1A94C-700D-463C-B21D-A4996C77C244}" destId="{D5C12F6D-E8F5-442E-8B15-5B79E755C6B2}" srcOrd="7" destOrd="0" presId="urn:microsoft.com/office/officeart/2005/8/layout/default"/>
    <dgm:cxn modelId="{5AD31E5A-9108-4ABB-BAE7-E0AD53DEAAC7}" type="presParOf" srcId="{4BB1A94C-700D-463C-B21D-A4996C77C244}" destId="{862856E9-4AA4-4272-8D88-721F786A9239}" srcOrd="8" destOrd="0" presId="urn:microsoft.com/office/officeart/2005/8/layout/default"/>
    <dgm:cxn modelId="{64B272A3-DC97-4794-B38D-C6F311B70AEA}" type="presParOf" srcId="{4BB1A94C-700D-463C-B21D-A4996C77C244}" destId="{0D8DAC43-FC7A-4567-A9D7-A45199537775}" srcOrd="9" destOrd="0" presId="urn:microsoft.com/office/officeart/2005/8/layout/default"/>
    <dgm:cxn modelId="{3B58EADF-1B79-45E2-B7F1-C66733D3732C}" type="presParOf" srcId="{4BB1A94C-700D-463C-B21D-A4996C77C244}" destId="{6549C4F7-00C7-49EC-B5D8-95514206931A}" srcOrd="10" destOrd="0" presId="urn:microsoft.com/office/officeart/2005/8/layout/default"/>
    <dgm:cxn modelId="{BB35E82F-B531-4F5B-BC21-74D10AA43F8C}" type="presParOf" srcId="{4BB1A94C-700D-463C-B21D-A4996C77C244}" destId="{D8284DFD-0F89-412F-9715-290557996586}" srcOrd="11" destOrd="0" presId="urn:microsoft.com/office/officeart/2005/8/layout/default"/>
    <dgm:cxn modelId="{EF985D06-6A5E-4917-A200-176C55EA3F12}" type="presParOf" srcId="{4BB1A94C-700D-463C-B21D-A4996C77C244}" destId="{8A4C7BDD-829E-4704-85BD-1F5AFAC65F07}" srcOrd="12" destOrd="0" presId="urn:microsoft.com/office/officeart/2005/8/layout/default"/>
    <dgm:cxn modelId="{403E4B0C-DB40-4A5B-9797-30F69EB2A852}" type="presParOf" srcId="{4BB1A94C-700D-463C-B21D-A4996C77C244}" destId="{EC2F41DA-6D8B-46D8-A9A1-CA4B93AB7D0A}" srcOrd="13" destOrd="0" presId="urn:microsoft.com/office/officeart/2005/8/layout/default"/>
    <dgm:cxn modelId="{34DAE6FC-E4B1-4C36-A775-85ED4BA05A8F}" type="presParOf" srcId="{4BB1A94C-700D-463C-B21D-A4996C77C244}" destId="{B3E677DB-2DFB-461D-AC38-BCE3AA88745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34A7A6-A404-4223-A763-8CE5007C175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C1DF49-EEAA-4D1F-9AEA-880514ED2C8F}">
      <dgm:prSet/>
      <dgm:spPr/>
      <dgm:t>
        <a:bodyPr/>
        <a:lstStyle/>
        <a:p>
          <a:r>
            <a:rPr lang="en-US"/>
            <a:t>Collaboration and social learning tools</a:t>
          </a:r>
        </a:p>
      </dgm:t>
    </dgm:pt>
    <dgm:pt modelId="{FFD21C6E-42CE-464C-83C7-0EE83B4F7159}" type="parTrans" cxnId="{297AF405-094B-4D69-8D67-8E79222CF89D}">
      <dgm:prSet/>
      <dgm:spPr/>
      <dgm:t>
        <a:bodyPr/>
        <a:lstStyle/>
        <a:p>
          <a:endParaRPr lang="en-US"/>
        </a:p>
      </dgm:t>
    </dgm:pt>
    <dgm:pt modelId="{5435AA43-17AE-4F3C-B1E0-5C83E121D52D}" type="sibTrans" cxnId="{297AF405-094B-4D69-8D67-8E79222CF89D}">
      <dgm:prSet/>
      <dgm:spPr/>
      <dgm:t>
        <a:bodyPr/>
        <a:lstStyle/>
        <a:p>
          <a:endParaRPr lang="en-US"/>
        </a:p>
      </dgm:t>
    </dgm:pt>
    <dgm:pt modelId="{6ECB106C-0762-4C32-B115-E2A3B8F13672}">
      <dgm:prSet/>
      <dgm:spPr/>
      <dgm:t>
        <a:bodyPr/>
        <a:lstStyle/>
        <a:p>
          <a:r>
            <a:rPr lang="en-US"/>
            <a:t>Integrated and fully documented API (Modular and Extensible)</a:t>
          </a:r>
        </a:p>
      </dgm:t>
    </dgm:pt>
    <dgm:pt modelId="{437D82CE-089C-459F-8B38-A37511E05C8B}" type="parTrans" cxnId="{479B9B80-F899-4014-8A65-E0A4BA2FF4FF}">
      <dgm:prSet/>
      <dgm:spPr/>
      <dgm:t>
        <a:bodyPr/>
        <a:lstStyle/>
        <a:p>
          <a:endParaRPr lang="en-US"/>
        </a:p>
      </dgm:t>
    </dgm:pt>
    <dgm:pt modelId="{64330EEF-ACEF-4ECA-A521-D464D58FFD0E}" type="sibTrans" cxnId="{479B9B80-F899-4014-8A65-E0A4BA2FF4FF}">
      <dgm:prSet/>
      <dgm:spPr/>
      <dgm:t>
        <a:bodyPr/>
        <a:lstStyle/>
        <a:p>
          <a:endParaRPr lang="en-US"/>
        </a:p>
      </dgm:t>
    </dgm:pt>
    <dgm:pt modelId="{AE332D03-931D-48C9-8AE2-1450425F9857}">
      <dgm:prSet/>
      <dgm:spPr/>
      <dgm:t>
        <a:bodyPr/>
        <a:lstStyle/>
        <a:p>
          <a:r>
            <a:rPr lang="en-US"/>
            <a:t>Excellent Scalability</a:t>
          </a:r>
        </a:p>
      </dgm:t>
    </dgm:pt>
    <dgm:pt modelId="{1A4B9ADF-30EB-4D1B-8FAD-DA22D0088D1E}" type="parTrans" cxnId="{A9E50AE8-FCBB-4A25-A451-B245D9397B32}">
      <dgm:prSet/>
      <dgm:spPr/>
      <dgm:t>
        <a:bodyPr/>
        <a:lstStyle/>
        <a:p>
          <a:endParaRPr lang="en-US"/>
        </a:p>
      </dgm:t>
    </dgm:pt>
    <dgm:pt modelId="{6D2FC841-6E73-4F92-8E96-259393A7A26F}" type="sibTrans" cxnId="{A9E50AE8-FCBB-4A25-A451-B245D9397B32}">
      <dgm:prSet/>
      <dgm:spPr/>
      <dgm:t>
        <a:bodyPr/>
        <a:lstStyle/>
        <a:p>
          <a:endParaRPr lang="en-US"/>
        </a:p>
      </dgm:t>
    </dgm:pt>
    <dgm:pt modelId="{3BE67E48-642D-42C1-8342-D0FF4894FC37}">
      <dgm:prSet/>
      <dgm:spPr/>
      <dgm:t>
        <a:bodyPr/>
        <a:lstStyle/>
        <a:p>
          <a:r>
            <a:rPr lang="en-US"/>
            <a:t>Automated evaluation</a:t>
          </a:r>
        </a:p>
      </dgm:t>
    </dgm:pt>
    <dgm:pt modelId="{7B313E95-79A5-44FB-A21C-6F1994DADC9E}" type="parTrans" cxnId="{36C45448-D15B-409D-948E-ED298B57AEE7}">
      <dgm:prSet/>
      <dgm:spPr/>
      <dgm:t>
        <a:bodyPr/>
        <a:lstStyle/>
        <a:p>
          <a:endParaRPr lang="en-US"/>
        </a:p>
      </dgm:t>
    </dgm:pt>
    <dgm:pt modelId="{D1032CF3-21C5-4E4C-B14A-56F12CF00781}" type="sibTrans" cxnId="{36C45448-D15B-409D-948E-ED298B57AEE7}">
      <dgm:prSet/>
      <dgm:spPr/>
      <dgm:t>
        <a:bodyPr/>
        <a:lstStyle/>
        <a:p>
          <a:endParaRPr lang="en-US"/>
        </a:p>
      </dgm:t>
    </dgm:pt>
    <dgm:pt modelId="{B1AD5627-1916-4E37-8999-D655AB873670}">
      <dgm:prSet/>
      <dgm:spPr/>
      <dgm:t>
        <a:bodyPr/>
        <a:lstStyle/>
        <a:p>
          <a:r>
            <a:rPr lang="en-US"/>
            <a:t>Virtual Classroom  (Simplified learning virtual accounts)</a:t>
          </a:r>
        </a:p>
      </dgm:t>
    </dgm:pt>
    <dgm:pt modelId="{236E1E10-1D1C-42B4-8632-1AA5F80DF721}" type="parTrans" cxnId="{4E435BCB-A8BD-4D24-B4FB-BEC9023AF4EF}">
      <dgm:prSet/>
      <dgm:spPr/>
      <dgm:t>
        <a:bodyPr/>
        <a:lstStyle/>
        <a:p>
          <a:endParaRPr lang="en-US"/>
        </a:p>
      </dgm:t>
    </dgm:pt>
    <dgm:pt modelId="{665C5959-F99A-43FE-A933-3A905C8BC750}" type="sibTrans" cxnId="{4E435BCB-A8BD-4D24-B4FB-BEC9023AF4EF}">
      <dgm:prSet/>
      <dgm:spPr/>
      <dgm:t>
        <a:bodyPr/>
        <a:lstStyle/>
        <a:p>
          <a:endParaRPr lang="en-US"/>
        </a:p>
      </dgm:t>
    </dgm:pt>
    <dgm:pt modelId="{307C901D-AF2C-4C9E-B7C0-82609141DA3F}">
      <dgm:prSet/>
      <dgm:spPr/>
      <dgm:t>
        <a:bodyPr/>
        <a:lstStyle/>
        <a:p>
          <a:r>
            <a:rPr lang="en-US"/>
            <a:t>Strong Reporting With Customization</a:t>
          </a:r>
        </a:p>
      </dgm:t>
    </dgm:pt>
    <dgm:pt modelId="{2458927F-73C5-4B79-B52A-932F71605BE5}" type="parTrans" cxnId="{088793AA-2F7D-449D-B925-AC9A372D9647}">
      <dgm:prSet/>
      <dgm:spPr/>
      <dgm:t>
        <a:bodyPr/>
        <a:lstStyle/>
        <a:p>
          <a:endParaRPr lang="en-US"/>
        </a:p>
      </dgm:t>
    </dgm:pt>
    <dgm:pt modelId="{B510AF7D-6867-4C2F-B7C9-5D42F4C0C3F3}" type="sibTrans" cxnId="{088793AA-2F7D-449D-B925-AC9A372D9647}">
      <dgm:prSet/>
      <dgm:spPr/>
      <dgm:t>
        <a:bodyPr/>
        <a:lstStyle/>
        <a:p>
          <a:endParaRPr lang="en-US"/>
        </a:p>
      </dgm:t>
    </dgm:pt>
    <dgm:pt modelId="{759CC0AC-CD83-41D0-8268-0E65B4ED5B94}">
      <dgm:prSet/>
      <dgm:spPr/>
      <dgm:t>
        <a:bodyPr/>
        <a:lstStyle/>
        <a:p>
          <a:r>
            <a:rPr lang="en-US"/>
            <a:t>Web-Based Business Support</a:t>
          </a:r>
        </a:p>
      </dgm:t>
    </dgm:pt>
    <dgm:pt modelId="{340B3FAC-3765-4358-A48D-45950D969879}" type="parTrans" cxnId="{99DB1BD7-11F2-47EF-B58F-FA8ABD7917FE}">
      <dgm:prSet/>
      <dgm:spPr/>
      <dgm:t>
        <a:bodyPr/>
        <a:lstStyle/>
        <a:p>
          <a:endParaRPr lang="en-US"/>
        </a:p>
      </dgm:t>
    </dgm:pt>
    <dgm:pt modelId="{F4A95219-6047-406A-AFA5-9181C101A6AC}" type="sibTrans" cxnId="{99DB1BD7-11F2-47EF-B58F-FA8ABD7917FE}">
      <dgm:prSet/>
      <dgm:spPr/>
      <dgm:t>
        <a:bodyPr/>
        <a:lstStyle/>
        <a:p>
          <a:endParaRPr lang="en-US"/>
        </a:p>
      </dgm:t>
    </dgm:pt>
    <dgm:pt modelId="{108BDACA-1F4B-4F65-A2D5-C83831D48BB4}">
      <dgm:prSet/>
      <dgm:spPr/>
      <dgm:t>
        <a:bodyPr/>
        <a:lstStyle/>
        <a:p>
          <a:r>
            <a:rPr lang="en-US"/>
            <a:t>Brand Integration</a:t>
          </a:r>
        </a:p>
      </dgm:t>
    </dgm:pt>
    <dgm:pt modelId="{9C9EAF90-6360-42BE-86E9-ABA1D9D9F3DA}" type="parTrans" cxnId="{B0F15BCE-CC87-49B1-9EE9-B85A848F4DF6}">
      <dgm:prSet/>
      <dgm:spPr/>
      <dgm:t>
        <a:bodyPr/>
        <a:lstStyle/>
        <a:p>
          <a:endParaRPr lang="en-US"/>
        </a:p>
      </dgm:t>
    </dgm:pt>
    <dgm:pt modelId="{2C10C0F8-6B55-499B-B23C-311775C50B36}" type="sibTrans" cxnId="{B0F15BCE-CC87-49B1-9EE9-B85A848F4DF6}">
      <dgm:prSet/>
      <dgm:spPr/>
      <dgm:t>
        <a:bodyPr/>
        <a:lstStyle/>
        <a:p>
          <a:endParaRPr lang="en-US"/>
        </a:p>
      </dgm:t>
    </dgm:pt>
    <dgm:pt modelId="{11F5A878-9739-49D9-917A-0500A683D1E8}" type="pres">
      <dgm:prSet presAssocID="{CD34A7A6-A404-4223-A763-8CE5007C1751}" presName="diagram" presStyleCnt="0">
        <dgm:presLayoutVars>
          <dgm:dir/>
          <dgm:resizeHandles val="exact"/>
        </dgm:presLayoutVars>
      </dgm:prSet>
      <dgm:spPr/>
    </dgm:pt>
    <dgm:pt modelId="{FD49CC3C-34FA-4640-BDE7-4F300F325144}" type="pres">
      <dgm:prSet presAssocID="{0BC1DF49-EEAA-4D1F-9AEA-880514ED2C8F}" presName="node" presStyleLbl="node1" presStyleIdx="0" presStyleCnt="8">
        <dgm:presLayoutVars>
          <dgm:bulletEnabled val="1"/>
        </dgm:presLayoutVars>
      </dgm:prSet>
      <dgm:spPr/>
    </dgm:pt>
    <dgm:pt modelId="{CF2ABF8C-6860-477C-9BB6-7A13FF4D00BD}" type="pres">
      <dgm:prSet presAssocID="{5435AA43-17AE-4F3C-B1E0-5C83E121D52D}" presName="sibTrans" presStyleCnt="0"/>
      <dgm:spPr/>
    </dgm:pt>
    <dgm:pt modelId="{CA8D6E17-9D41-4D3C-8BFA-0BC3FD06AE06}" type="pres">
      <dgm:prSet presAssocID="{6ECB106C-0762-4C32-B115-E2A3B8F13672}" presName="node" presStyleLbl="node1" presStyleIdx="1" presStyleCnt="8">
        <dgm:presLayoutVars>
          <dgm:bulletEnabled val="1"/>
        </dgm:presLayoutVars>
      </dgm:prSet>
      <dgm:spPr/>
    </dgm:pt>
    <dgm:pt modelId="{EE27BDA3-4395-496E-9CB6-481CD212CCFB}" type="pres">
      <dgm:prSet presAssocID="{64330EEF-ACEF-4ECA-A521-D464D58FFD0E}" presName="sibTrans" presStyleCnt="0"/>
      <dgm:spPr/>
    </dgm:pt>
    <dgm:pt modelId="{1534029C-12EC-499C-B796-975B3FC761A1}" type="pres">
      <dgm:prSet presAssocID="{AE332D03-931D-48C9-8AE2-1450425F9857}" presName="node" presStyleLbl="node1" presStyleIdx="2" presStyleCnt="8">
        <dgm:presLayoutVars>
          <dgm:bulletEnabled val="1"/>
        </dgm:presLayoutVars>
      </dgm:prSet>
      <dgm:spPr/>
    </dgm:pt>
    <dgm:pt modelId="{A3DA2F45-43F9-4AE9-9FB4-0BFEB26C7370}" type="pres">
      <dgm:prSet presAssocID="{6D2FC841-6E73-4F92-8E96-259393A7A26F}" presName="sibTrans" presStyleCnt="0"/>
      <dgm:spPr/>
    </dgm:pt>
    <dgm:pt modelId="{019FA389-0A91-452D-826E-D3F1B5933879}" type="pres">
      <dgm:prSet presAssocID="{3BE67E48-642D-42C1-8342-D0FF4894FC37}" presName="node" presStyleLbl="node1" presStyleIdx="3" presStyleCnt="8">
        <dgm:presLayoutVars>
          <dgm:bulletEnabled val="1"/>
        </dgm:presLayoutVars>
      </dgm:prSet>
      <dgm:spPr/>
    </dgm:pt>
    <dgm:pt modelId="{AE7C5133-9A5E-42C3-A4B6-6B5B552AB3FC}" type="pres">
      <dgm:prSet presAssocID="{D1032CF3-21C5-4E4C-B14A-56F12CF00781}" presName="sibTrans" presStyleCnt="0"/>
      <dgm:spPr/>
    </dgm:pt>
    <dgm:pt modelId="{3FF11578-B4CE-4B74-972E-A3EDED5DF9F1}" type="pres">
      <dgm:prSet presAssocID="{B1AD5627-1916-4E37-8999-D655AB873670}" presName="node" presStyleLbl="node1" presStyleIdx="4" presStyleCnt="8">
        <dgm:presLayoutVars>
          <dgm:bulletEnabled val="1"/>
        </dgm:presLayoutVars>
      </dgm:prSet>
      <dgm:spPr/>
    </dgm:pt>
    <dgm:pt modelId="{ED77BC8D-9EAD-4B3F-AEED-3F7383704918}" type="pres">
      <dgm:prSet presAssocID="{665C5959-F99A-43FE-A933-3A905C8BC750}" presName="sibTrans" presStyleCnt="0"/>
      <dgm:spPr/>
    </dgm:pt>
    <dgm:pt modelId="{23E716D4-F5E3-4F20-9BB1-20F02587AFB3}" type="pres">
      <dgm:prSet presAssocID="{307C901D-AF2C-4C9E-B7C0-82609141DA3F}" presName="node" presStyleLbl="node1" presStyleIdx="5" presStyleCnt="8">
        <dgm:presLayoutVars>
          <dgm:bulletEnabled val="1"/>
        </dgm:presLayoutVars>
      </dgm:prSet>
      <dgm:spPr/>
    </dgm:pt>
    <dgm:pt modelId="{FD9A5563-6EA9-4E4D-A791-B859A1622F0F}" type="pres">
      <dgm:prSet presAssocID="{B510AF7D-6867-4C2F-B7C9-5D42F4C0C3F3}" presName="sibTrans" presStyleCnt="0"/>
      <dgm:spPr/>
    </dgm:pt>
    <dgm:pt modelId="{AF9A0F85-BDFE-4204-B453-52A025A469F4}" type="pres">
      <dgm:prSet presAssocID="{759CC0AC-CD83-41D0-8268-0E65B4ED5B94}" presName="node" presStyleLbl="node1" presStyleIdx="6" presStyleCnt="8">
        <dgm:presLayoutVars>
          <dgm:bulletEnabled val="1"/>
        </dgm:presLayoutVars>
      </dgm:prSet>
      <dgm:spPr/>
    </dgm:pt>
    <dgm:pt modelId="{25A0FD8C-0ACB-4272-91C3-B0C6D5139842}" type="pres">
      <dgm:prSet presAssocID="{F4A95219-6047-406A-AFA5-9181C101A6AC}" presName="sibTrans" presStyleCnt="0"/>
      <dgm:spPr/>
    </dgm:pt>
    <dgm:pt modelId="{73EA30AF-A9DC-4033-94B3-3E600EDA4C97}" type="pres">
      <dgm:prSet presAssocID="{108BDACA-1F4B-4F65-A2D5-C83831D48BB4}" presName="node" presStyleLbl="node1" presStyleIdx="7" presStyleCnt="8">
        <dgm:presLayoutVars>
          <dgm:bulletEnabled val="1"/>
        </dgm:presLayoutVars>
      </dgm:prSet>
      <dgm:spPr/>
    </dgm:pt>
  </dgm:ptLst>
  <dgm:cxnLst>
    <dgm:cxn modelId="{297AF405-094B-4D69-8D67-8E79222CF89D}" srcId="{CD34A7A6-A404-4223-A763-8CE5007C1751}" destId="{0BC1DF49-EEAA-4D1F-9AEA-880514ED2C8F}" srcOrd="0" destOrd="0" parTransId="{FFD21C6E-42CE-464C-83C7-0EE83B4F7159}" sibTransId="{5435AA43-17AE-4F3C-B1E0-5C83E121D52D}"/>
    <dgm:cxn modelId="{5B74AA07-AFA4-4D0D-91A9-EC474615095E}" type="presOf" srcId="{AE332D03-931D-48C9-8AE2-1450425F9857}" destId="{1534029C-12EC-499C-B796-975B3FC761A1}" srcOrd="0" destOrd="0" presId="urn:microsoft.com/office/officeart/2005/8/layout/default"/>
    <dgm:cxn modelId="{097E1F0F-75C8-4E3D-B14E-DC910B40F3BF}" type="presOf" srcId="{759CC0AC-CD83-41D0-8268-0E65B4ED5B94}" destId="{AF9A0F85-BDFE-4204-B453-52A025A469F4}" srcOrd="0" destOrd="0" presId="urn:microsoft.com/office/officeart/2005/8/layout/default"/>
    <dgm:cxn modelId="{C20ABC25-AD2B-41D0-8EB3-3A52830CE80B}" type="presOf" srcId="{108BDACA-1F4B-4F65-A2D5-C83831D48BB4}" destId="{73EA30AF-A9DC-4033-94B3-3E600EDA4C97}" srcOrd="0" destOrd="0" presId="urn:microsoft.com/office/officeart/2005/8/layout/default"/>
    <dgm:cxn modelId="{9C99742E-2089-4490-86FD-830E79F44B14}" type="presOf" srcId="{CD34A7A6-A404-4223-A763-8CE5007C1751}" destId="{11F5A878-9739-49D9-917A-0500A683D1E8}" srcOrd="0" destOrd="0" presId="urn:microsoft.com/office/officeart/2005/8/layout/default"/>
    <dgm:cxn modelId="{DA66A047-F154-449A-B600-A488DD2DDD8F}" type="presOf" srcId="{307C901D-AF2C-4C9E-B7C0-82609141DA3F}" destId="{23E716D4-F5E3-4F20-9BB1-20F02587AFB3}" srcOrd="0" destOrd="0" presId="urn:microsoft.com/office/officeart/2005/8/layout/default"/>
    <dgm:cxn modelId="{36C45448-D15B-409D-948E-ED298B57AEE7}" srcId="{CD34A7A6-A404-4223-A763-8CE5007C1751}" destId="{3BE67E48-642D-42C1-8342-D0FF4894FC37}" srcOrd="3" destOrd="0" parTransId="{7B313E95-79A5-44FB-A21C-6F1994DADC9E}" sibTransId="{D1032CF3-21C5-4E4C-B14A-56F12CF00781}"/>
    <dgm:cxn modelId="{F6CE267B-8B17-42FC-A1C5-8B57E73AF732}" type="presOf" srcId="{3BE67E48-642D-42C1-8342-D0FF4894FC37}" destId="{019FA389-0A91-452D-826E-D3F1B5933879}" srcOrd="0" destOrd="0" presId="urn:microsoft.com/office/officeart/2005/8/layout/default"/>
    <dgm:cxn modelId="{479B9B80-F899-4014-8A65-E0A4BA2FF4FF}" srcId="{CD34A7A6-A404-4223-A763-8CE5007C1751}" destId="{6ECB106C-0762-4C32-B115-E2A3B8F13672}" srcOrd="1" destOrd="0" parTransId="{437D82CE-089C-459F-8B38-A37511E05C8B}" sibTransId="{64330EEF-ACEF-4ECA-A521-D464D58FFD0E}"/>
    <dgm:cxn modelId="{DFC9C594-96C1-4F59-8373-63ED56B0E9FB}" type="presOf" srcId="{B1AD5627-1916-4E37-8999-D655AB873670}" destId="{3FF11578-B4CE-4B74-972E-A3EDED5DF9F1}" srcOrd="0" destOrd="0" presId="urn:microsoft.com/office/officeart/2005/8/layout/default"/>
    <dgm:cxn modelId="{088793AA-2F7D-449D-B925-AC9A372D9647}" srcId="{CD34A7A6-A404-4223-A763-8CE5007C1751}" destId="{307C901D-AF2C-4C9E-B7C0-82609141DA3F}" srcOrd="5" destOrd="0" parTransId="{2458927F-73C5-4B79-B52A-932F71605BE5}" sibTransId="{B510AF7D-6867-4C2F-B7C9-5D42F4C0C3F3}"/>
    <dgm:cxn modelId="{D8E66EC6-84E9-4D17-8326-C3F278FEE0E7}" type="presOf" srcId="{0BC1DF49-EEAA-4D1F-9AEA-880514ED2C8F}" destId="{FD49CC3C-34FA-4640-BDE7-4F300F325144}" srcOrd="0" destOrd="0" presId="urn:microsoft.com/office/officeart/2005/8/layout/default"/>
    <dgm:cxn modelId="{4E435BCB-A8BD-4D24-B4FB-BEC9023AF4EF}" srcId="{CD34A7A6-A404-4223-A763-8CE5007C1751}" destId="{B1AD5627-1916-4E37-8999-D655AB873670}" srcOrd="4" destOrd="0" parTransId="{236E1E10-1D1C-42B4-8632-1AA5F80DF721}" sibTransId="{665C5959-F99A-43FE-A933-3A905C8BC750}"/>
    <dgm:cxn modelId="{B0F15BCE-CC87-49B1-9EE9-B85A848F4DF6}" srcId="{CD34A7A6-A404-4223-A763-8CE5007C1751}" destId="{108BDACA-1F4B-4F65-A2D5-C83831D48BB4}" srcOrd="7" destOrd="0" parTransId="{9C9EAF90-6360-42BE-86E9-ABA1D9D9F3DA}" sibTransId="{2C10C0F8-6B55-499B-B23C-311775C50B36}"/>
    <dgm:cxn modelId="{C5D728D6-BCF3-4D04-B8A3-0EAB3B1096C4}" type="presOf" srcId="{6ECB106C-0762-4C32-B115-E2A3B8F13672}" destId="{CA8D6E17-9D41-4D3C-8BFA-0BC3FD06AE06}" srcOrd="0" destOrd="0" presId="urn:microsoft.com/office/officeart/2005/8/layout/default"/>
    <dgm:cxn modelId="{99DB1BD7-11F2-47EF-B58F-FA8ABD7917FE}" srcId="{CD34A7A6-A404-4223-A763-8CE5007C1751}" destId="{759CC0AC-CD83-41D0-8268-0E65B4ED5B94}" srcOrd="6" destOrd="0" parTransId="{340B3FAC-3765-4358-A48D-45950D969879}" sibTransId="{F4A95219-6047-406A-AFA5-9181C101A6AC}"/>
    <dgm:cxn modelId="{A9E50AE8-FCBB-4A25-A451-B245D9397B32}" srcId="{CD34A7A6-A404-4223-A763-8CE5007C1751}" destId="{AE332D03-931D-48C9-8AE2-1450425F9857}" srcOrd="2" destOrd="0" parTransId="{1A4B9ADF-30EB-4D1B-8FAD-DA22D0088D1E}" sibTransId="{6D2FC841-6E73-4F92-8E96-259393A7A26F}"/>
    <dgm:cxn modelId="{E7041817-5572-4617-B50D-34B5C8D90029}" type="presParOf" srcId="{11F5A878-9739-49D9-917A-0500A683D1E8}" destId="{FD49CC3C-34FA-4640-BDE7-4F300F325144}" srcOrd="0" destOrd="0" presId="urn:microsoft.com/office/officeart/2005/8/layout/default"/>
    <dgm:cxn modelId="{8F984EC8-3F46-405B-A11C-96BB256A2FEA}" type="presParOf" srcId="{11F5A878-9739-49D9-917A-0500A683D1E8}" destId="{CF2ABF8C-6860-477C-9BB6-7A13FF4D00BD}" srcOrd="1" destOrd="0" presId="urn:microsoft.com/office/officeart/2005/8/layout/default"/>
    <dgm:cxn modelId="{A832B75E-E5D1-4EB1-A83D-0D1261AC2E74}" type="presParOf" srcId="{11F5A878-9739-49D9-917A-0500A683D1E8}" destId="{CA8D6E17-9D41-4D3C-8BFA-0BC3FD06AE06}" srcOrd="2" destOrd="0" presId="urn:microsoft.com/office/officeart/2005/8/layout/default"/>
    <dgm:cxn modelId="{B02CF3D0-05D3-47ED-A6B7-B9F1ED78B4AE}" type="presParOf" srcId="{11F5A878-9739-49D9-917A-0500A683D1E8}" destId="{EE27BDA3-4395-496E-9CB6-481CD212CCFB}" srcOrd="3" destOrd="0" presId="urn:microsoft.com/office/officeart/2005/8/layout/default"/>
    <dgm:cxn modelId="{506DA41F-5427-46B5-83E9-D63866D1F34F}" type="presParOf" srcId="{11F5A878-9739-49D9-917A-0500A683D1E8}" destId="{1534029C-12EC-499C-B796-975B3FC761A1}" srcOrd="4" destOrd="0" presId="urn:microsoft.com/office/officeart/2005/8/layout/default"/>
    <dgm:cxn modelId="{9BA58377-D2EC-4F90-B198-882BA498297F}" type="presParOf" srcId="{11F5A878-9739-49D9-917A-0500A683D1E8}" destId="{A3DA2F45-43F9-4AE9-9FB4-0BFEB26C7370}" srcOrd="5" destOrd="0" presId="urn:microsoft.com/office/officeart/2005/8/layout/default"/>
    <dgm:cxn modelId="{D01C70F0-A039-4FB3-AA0F-0A57FA7CB998}" type="presParOf" srcId="{11F5A878-9739-49D9-917A-0500A683D1E8}" destId="{019FA389-0A91-452D-826E-D3F1B5933879}" srcOrd="6" destOrd="0" presId="urn:microsoft.com/office/officeart/2005/8/layout/default"/>
    <dgm:cxn modelId="{6ED5F956-6FD5-465A-A8D3-E05AF2ABE6AB}" type="presParOf" srcId="{11F5A878-9739-49D9-917A-0500A683D1E8}" destId="{AE7C5133-9A5E-42C3-A4B6-6B5B552AB3FC}" srcOrd="7" destOrd="0" presId="urn:microsoft.com/office/officeart/2005/8/layout/default"/>
    <dgm:cxn modelId="{1280D3FE-5FE9-4E12-8E9A-238D39EF6BD2}" type="presParOf" srcId="{11F5A878-9739-49D9-917A-0500A683D1E8}" destId="{3FF11578-B4CE-4B74-972E-A3EDED5DF9F1}" srcOrd="8" destOrd="0" presId="urn:microsoft.com/office/officeart/2005/8/layout/default"/>
    <dgm:cxn modelId="{80E9ECF5-605C-4B62-ABC9-65F2AE70D6C5}" type="presParOf" srcId="{11F5A878-9739-49D9-917A-0500A683D1E8}" destId="{ED77BC8D-9EAD-4B3F-AEED-3F7383704918}" srcOrd="9" destOrd="0" presId="urn:microsoft.com/office/officeart/2005/8/layout/default"/>
    <dgm:cxn modelId="{64B2965F-36B9-4EDB-AA2F-9A97809339BD}" type="presParOf" srcId="{11F5A878-9739-49D9-917A-0500A683D1E8}" destId="{23E716D4-F5E3-4F20-9BB1-20F02587AFB3}" srcOrd="10" destOrd="0" presId="urn:microsoft.com/office/officeart/2005/8/layout/default"/>
    <dgm:cxn modelId="{BE52896C-2391-4B64-810E-9CCB7A50A188}" type="presParOf" srcId="{11F5A878-9739-49D9-917A-0500A683D1E8}" destId="{FD9A5563-6EA9-4E4D-A791-B859A1622F0F}" srcOrd="11" destOrd="0" presId="urn:microsoft.com/office/officeart/2005/8/layout/default"/>
    <dgm:cxn modelId="{C605C4F8-F6CB-4E49-8A69-8F3B618F76B6}" type="presParOf" srcId="{11F5A878-9739-49D9-917A-0500A683D1E8}" destId="{AF9A0F85-BDFE-4204-B453-52A025A469F4}" srcOrd="12" destOrd="0" presId="urn:microsoft.com/office/officeart/2005/8/layout/default"/>
    <dgm:cxn modelId="{749604B4-EECF-41BA-95DE-06D3EC31E839}" type="presParOf" srcId="{11F5A878-9739-49D9-917A-0500A683D1E8}" destId="{25A0FD8C-0ACB-4272-91C3-B0C6D5139842}" srcOrd="13" destOrd="0" presId="urn:microsoft.com/office/officeart/2005/8/layout/default"/>
    <dgm:cxn modelId="{9AC0E513-785A-4F41-9B0D-08B77D06524C}" type="presParOf" srcId="{11F5A878-9739-49D9-917A-0500A683D1E8}" destId="{73EA30AF-A9DC-4033-94B3-3E600EDA4C9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6FD5E1-CD91-403D-AB89-E6BC93D564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C95CCD-184F-4C1A-9253-F72CBC1ACA88}">
      <dgm:prSet/>
      <dgm:spPr/>
      <dgm:t>
        <a:bodyPr/>
        <a:lstStyle/>
        <a:p>
          <a:r>
            <a:rPr lang="en-US"/>
            <a:t>Online Course Catalogs</a:t>
          </a:r>
        </a:p>
      </dgm:t>
    </dgm:pt>
    <dgm:pt modelId="{76946F5F-27AC-4E3F-B1B5-62A2666C9613}" type="parTrans" cxnId="{C3F6F8AF-E314-4CBD-8EAA-9A1F76CAD7AD}">
      <dgm:prSet/>
      <dgm:spPr/>
      <dgm:t>
        <a:bodyPr/>
        <a:lstStyle/>
        <a:p>
          <a:endParaRPr lang="en-US"/>
        </a:p>
      </dgm:t>
    </dgm:pt>
    <dgm:pt modelId="{BBE22D49-FC6D-4D53-B977-53D5ADB00B18}" type="sibTrans" cxnId="{C3F6F8AF-E314-4CBD-8EAA-9A1F76CAD7AD}">
      <dgm:prSet/>
      <dgm:spPr/>
      <dgm:t>
        <a:bodyPr/>
        <a:lstStyle/>
        <a:p>
          <a:endParaRPr lang="en-US"/>
        </a:p>
      </dgm:t>
    </dgm:pt>
    <dgm:pt modelId="{ABAF2AF2-63C7-432D-ACE6-90B7C84C6810}">
      <dgm:prSet/>
      <dgm:spPr/>
      <dgm:t>
        <a:bodyPr/>
        <a:lstStyle/>
        <a:p>
          <a:r>
            <a:rPr lang="en-US"/>
            <a:t>User Self-Registration</a:t>
          </a:r>
        </a:p>
      </dgm:t>
    </dgm:pt>
    <dgm:pt modelId="{35A71731-BBE2-4AFC-86A3-CE1D0060C5EE}" type="parTrans" cxnId="{65989FB0-8365-4742-8741-148AF4CFC80C}">
      <dgm:prSet/>
      <dgm:spPr/>
      <dgm:t>
        <a:bodyPr/>
        <a:lstStyle/>
        <a:p>
          <a:endParaRPr lang="en-US"/>
        </a:p>
      </dgm:t>
    </dgm:pt>
    <dgm:pt modelId="{78DC08EF-2F91-4F18-BEA6-216FCDE38784}" type="sibTrans" cxnId="{65989FB0-8365-4742-8741-148AF4CFC80C}">
      <dgm:prSet/>
      <dgm:spPr/>
      <dgm:t>
        <a:bodyPr/>
        <a:lstStyle/>
        <a:p>
          <a:endParaRPr lang="en-US"/>
        </a:p>
      </dgm:t>
    </dgm:pt>
    <dgm:pt modelId="{9C13FFE4-BD3F-4447-9DF4-FAD734763855}">
      <dgm:prSet/>
      <dgm:spPr/>
      <dgm:t>
        <a:bodyPr/>
        <a:lstStyle/>
        <a:p>
          <a:r>
            <a:rPr lang="en-US"/>
            <a:t>Accreditation Support</a:t>
          </a:r>
        </a:p>
      </dgm:t>
    </dgm:pt>
    <dgm:pt modelId="{A4418835-3455-4E68-96AF-9AA2CA43ED45}" type="parTrans" cxnId="{14FEF639-A7B3-40AB-8082-9EC4FD82FC49}">
      <dgm:prSet/>
      <dgm:spPr/>
      <dgm:t>
        <a:bodyPr/>
        <a:lstStyle/>
        <a:p>
          <a:endParaRPr lang="en-US"/>
        </a:p>
      </dgm:t>
    </dgm:pt>
    <dgm:pt modelId="{E0F589A4-E845-4288-A9DC-C81D953A595B}" type="sibTrans" cxnId="{14FEF639-A7B3-40AB-8082-9EC4FD82FC49}">
      <dgm:prSet/>
      <dgm:spPr/>
      <dgm:t>
        <a:bodyPr/>
        <a:lstStyle/>
        <a:p>
          <a:endParaRPr lang="en-US"/>
        </a:p>
      </dgm:t>
    </dgm:pt>
    <dgm:pt modelId="{32D1AFCB-50C0-4EFB-8891-A40D63E283AB}">
      <dgm:prSet/>
      <dgm:spPr/>
      <dgm:t>
        <a:bodyPr/>
        <a:lstStyle/>
        <a:p>
          <a:r>
            <a:rPr lang="en-US"/>
            <a:t>Natural User Interface</a:t>
          </a:r>
        </a:p>
      </dgm:t>
    </dgm:pt>
    <dgm:pt modelId="{67242E74-3762-4ECF-8D49-9A5B0AC4DA4D}" type="parTrans" cxnId="{A915CACA-AF9E-4F75-9117-102949E33C16}">
      <dgm:prSet/>
      <dgm:spPr/>
      <dgm:t>
        <a:bodyPr/>
        <a:lstStyle/>
        <a:p>
          <a:endParaRPr lang="en-US"/>
        </a:p>
      </dgm:t>
    </dgm:pt>
    <dgm:pt modelId="{CCCC9FFE-5F97-4401-B66F-1A7E2FE40C6B}" type="sibTrans" cxnId="{A915CACA-AF9E-4F75-9117-102949E33C16}">
      <dgm:prSet/>
      <dgm:spPr/>
      <dgm:t>
        <a:bodyPr/>
        <a:lstStyle/>
        <a:p>
          <a:endParaRPr lang="en-US"/>
        </a:p>
      </dgm:t>
    </dgm:pt>
    <dgm:pt modelId="{912809D3-61A4-4389-8BA7-25CE46B269B0}" type="pres">
      <dgm:prSet presAssocID="{F96FD5E1-CD91-403D-AB89-E6BC93D564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CDEAF6-5F76-488F-A3EE-A864E050AA8D}" type="pres">
      <dgm:prSet presAssocID="{1FC95CCD-184F-4C1A-9253-F72CBC1ACA88}" presName="hierRoot1" presStyleCnt="0"/>
      <dgm:spPr/>
    </dgm:pt>
    <dgm:pt modelId="{7F7CD348-CD39-4AAC-ADA0-A10ACE44967F}" type="pres">
      <dgm:prSet presAssocID="{1FC95CCD-184F-4C1A-9253-F72CBC1ACA88}" presName="composite" presStyleCnt="0"/>
      <dgm:spPr/>
    </dgm:pt>
    <dgm:pt modelId="{D15684C9-1616-440F-9BC0-E8BE3A0EC709}" type="pres">
      <dgm:prSet presAssocID="{1FC95CCD-184F-4C1A-9253-F72CBC1ACA88}" presName="background" presStyleLbl="node0" presStyleIdx="0" presStyleCnt="4"/>
      <dgm:spPr/>
    </dgm:pt>
    <dgm:pt modelId="{B28E816C-D963-42C7-9875-4A7DD545B8A1}" type="pres">
      <dgm:prSet presAssocID="{1FC95CCD-184F-4C1A-9253-F72CBC1ACA88}" presName="text" presStyleLbl="fgAcc0" presStyleIdx="0" presStyleCnt="4">
        <dgm:presLayoutVars>
          <dgm:chPref val="3"/>
        </dgm:presLayoutVars>
      </dgm:prSet>
      <dgm:spPr/>
    </dgm:pt>
    <dgm:pt modelId="{5E428BD0-81EB-4B5B-8DF2-308B9D5DA9F9}" type="pres">
      <dgm:prSet presAssocID="{1FC95CCD-184F-4C1A-9253-F72CBC1ACA88}" presName="hierChild2" presStyleCnt="0"/>
      <dgm:spPr/>
    </dgm:pt>
    <dgm:pt modelId="{31F95BF4-128A-4D84-8441-80DAF0D8E38D}" type="pres">
      <dgm:prSet presAssocID="{ABAF2AF2-63C7-432D-ACE6-90B7C84C6810}" presName="hierRoot1" presStyleCnt="0"/>
      <dgm:spPr/>
    </dgm:pt>
    <dgm:pt modelId="{7D184AD7-4806-44C8-B894-FB1A2686A30A}" type="pres">
      <dgm:prSet presAssocID="{ABAF2AF2-63C7-432D-ACE6-90B7C84C6810}" presName="composite" presStyleCnt="0"/>
      <dgm:spPr/>
    </dgm:pt>
    <dgm:pt modelId="{1D478C8C-925A-48D7-A55B-82C3D82FC734}" type="pres">
      <dgm:prSet presAssocID="{ABAF2AF2-63C7-432D-ACE6-90B7C84C6810}" presName="background" presStyleLbl="node0" presStyleIdx="1" presStyleCnt="4"/>
      <dgm:spPr/>
    </dgm:pt>
    <dgm:pt modelId="{FE6B2DB0-8F22-4FC2-972A-BC5FFA5A92D1}" type="pres">
      <dgm:prSet presAssocID="{ABAF2AF2-63C7-432D-ACE6-90B7C84C6810}" presName="text" presStyleLbl="fgAcc0" presStyleIdx="1" presStyleCnt="4">
        <dgm:presLayoutVars>
          <dgm:chPref val="3"/>
        </dgm:presLayoutVars>
      </dgm:prSet>
      <dgm:spPr/>
    </dgm:pt>
    <dgm:pt modelId="{EA16205B-6961-4C71-9C05-FA81FAE1C002}" type="pres">
      <dgm:prSet presAssocID="{ABAF2AF2-63C7-432D-ACE6-90B7C84C6810}" presName="hierChild2" presStyleCnt="0"/>
      <dgm:spPr/>
    </dgm:pt>
    <dgm:pt modelId="{32D87FBA-2302-4B9D-A7C7-B25750F7327F}" type="pres">
      <dgm:prSet presAssocID="{9C13FFE4-BD3F-4447-9DF4-FAD734763855}" presName="hierRoot1" presStyleCnt="0"/>
      <dgm:spPr/>
    </dgm:pt>
    <dgm:pt modelId="{72A7EC64-7E4F-4DD9-A5F8-A7907C3AF12E}" type="pres">
      <dgm:prSet presAssocID="{9C13FFE4-BD3F-4447-9DF4-FAD734763855}" presName="composite" presStyleCnt="0"/>
      <dgm:spPr/>
    </dgm:pt>
    <dgm:pt modelId="{555DA3AC-6AD4-4E6D-8F8B-B94282AE3C92}" type="pres">
      <dgm:prSet presAssocID="{9C13FFE4-BD3F-4447-9DF4-FAD734763855}" presName="background" presStyleLbl="node0" presStyleIdx="2" presStyleCnt="4"/>
      <dgm:spPr/>
    </dgm:pt>
    <dgm:pt modelId="{70406372-A176-4AFB-97EF-214AD54130D2}" type="pres">
      <dgm:prSet presAssocID="{9C13FFE4-BD3F-4447-9DF4-FAD734763855}" presName="text" presStyleLbl="fgAcc0" presStyleIdx="2" presStyleCnt="4">
        <dgm:presLayoutVars>
          <dgm:chPref val="3"/>
        </dgm:presLayoutVars>
      </dgm:prSet>
      <dgm:spPr/>
    </dgm:pt>
    <dgm:pt modelId="{59FF6D7C-0FB4-492A-AFB6-EDFF8B560C4A}" type="pres">
      <dgm:prSet presAssocID="{9C13FFE4-BD3F-4447-9DF4-FAD734763855}" presName="hierChild2" presStyleCnt="0"/>
      <dgm:spPr/>
    </dgm:pt>
    <dgm:pt modelId="{97A0CDF3-F0EA-4829-8829-9C4ED0238559}" type="pres">
      <dgm:prSet presAssocID="{32D1AFCB-50C0-4EFB-8891-A40D63E283AB}" presName="hierRoot1" presStyleCnt="0"/>
      <dgm:spPr/>
    </dgm:pt>
    <dgm:pt modelId="{4BADF390-4239-4ADC-B6EC-84FE58402541}" type="pres">
      <dgm:prSet presAssocID="{32D1AFCB-50C0-4EFB-8891-A40D63E283AB}" presName="composite" presStyleCnt="0"/>
      <dgm:spPr/>
    </dgm:pt>
    <dgm:pt modelId="{6946C8F1-7A86-4DEB-B8C6-EC2EDEA4F456}" type="pres">
      <dgm:prSet presAssocID="{32D1AFCB-50C0-4EFB-8891-A40D63E283AB}" presName="background" presStyleLbl="node0" presStyleIdx="3" presStyleCnt="4"/>
      <dgm:spPr/>
    </dgm:pt>
    <dgm:pt modelId="{9F5E3424-BA1F-4EDA-93F4-B8FFF20E8F92}" type="pres">
      <dgm:prSet presAssocID="{32D1AFCB-50C0-4EFB-8891-A40D63E283AB}" presName="text" presStyleLbl="fgAcc0" presStyleIdx="3" presStyleCnt="4">
        <dgm:presLayoutVars>
          <dgm:chPref val="3"/>
        </dgm:presLayoutVars>
      </dgm:prSet>
      <dgm:spPr/>
    </dgm:pt>
    <dgm:pt modelId="{24F9573C-FEFB-4D76-8922-0EDA76FCF617}" type="pres">
      <dgm:prSet presAssocID="{32D1AFCB-50C0-4EFB-8891-A40D63E283AB}" presName="hierChild2" presStyleCnt="0"/>
      <dgm:spPr/>
    </dgm:pt>
  </dgm:ptLst>
  <dgm:cxnLst>
    <dgm:cxn modelId="{FB781904-8A45-4033-AE9B-8B867C035FD4}" type="presOf" srcId="{1FC95CCD-184F-4C1A-9253-F72CBC1ACA88}" destId="{B28E816C-D963-42C7-9875-4A7DD545B8A1}" srcOrd="0" destOrd="0" presId="urn:microsoft.com/office/officeart/2005/8/layout/hierarchy1"/>
    <dgm:cxn modelId="{14FEF639-A7B3-40AB-8082-9EC4FD82FC49}" srcId="{F96FD5E1-CD91-403D-AB89-E6BC93D564C6}" destId="{9C13FFE4-BD3F-4447-9DF4-FAD734763855}" srcOrd="2" destOrd="0" parTransId="{A4418835-3455-4E68-96AF-9AA2CA43ED45}" sibTransId="{E0F589A4-E845-4288-A9DC-C81D953A595B}"/>
    <dgm:cxn modelId="{FACEA863-90F2-4362-9F56-F7276354459E}" type="presOf" srcId="{32D1AFCB-50C0-4EFB-8891-A40D63E283AB}" destId="{9F5E3424-BA1F-4EDA-93F4-B8FFF20E8F92}" srcOrd="0" destOrd="0" presId="urn:microsoft.com/office/officeart/2005/8/layout/hierarchy1"/>
    <dgm:cxn modelId="{457A9F89-5A55-44C8-A790-380E6BD6AC62}" type="presOf" srcId="{ABAF2AF2-63C7-432D-ACE6-90B7C84C6810}" destId="{FE6B2DB0-8F22-4FC2-972A-BC5FFA5A92D1}" srcOrd="0" destOrd="0" presId="urn:microsoft.com/office/officeart/2005/8/layout/hierarchy1"/>
    <dgm:cxn modelId="{C3F6F8AF-E314-4CBD-8EAA-9A1F76CAD7AD}" srcId="{F96FD5E1-CD91-403D-AB89-E6BC93D564C6}" destId="{1FC95CCD-184F-4C1A-9253-F72CBC1ACA88}" srcOrd="0" destOrd="0" parTransId="{76946F5F-27AC-4E3F-B1B5-62A2666C9613}" sibTransId="{BBE22D49-FC6D-4D53-B977-53D5ADB00B18}"/>
    <dgm:cxn modelId="{65989FB0-8365-4742-8741-148AF4CFC80C}" srcId="{F96FD5E1-CD91-403D-AB89-E6BC93D564C6}" destId="{ABAF2AF2-63C7-432D-ACE6-90B7C84C6810}" srcOrd="1" destOrd="0" parTransId="{35A71731-BBE2-4AFC-86A3-CE1D0060C5EE}" sibTransId="{78DC08EF-2F91-4F18-BEA6-216FCDE38784}"/>
    <dgm:cxn modelId="{A915CACA-AF9E-4F75-9117-102949E33C16}" srcId="{F96FD5E1-CD91-403D-AB89-E6BC93D564C6}" destId="{32D1AFCB-50C0-4EFB-8891-A40D63E283AB}" srcOrd="3" destOrd="0" parTransId="{67242E74-3762-4ECF-8D49-9A5B0AC4DA4D}" sibTransId="{CCCC9FFE-5F97-4401-B66F-1A7E2FE40C6B}"/>
    <dgm:cxn modelId="{3FBFC2F1-15BD-4761-9C00-C362E25F42B8}" type="presOf" srcId="{F96FD5E1-CD91-403D-AB89-E6BC93D564C6}" destId="{912809D3-61A4-4389-8BA7-25CE46B269B0}" srcOrd="0" destOrd="0" presId="urn:microsoft.com/office/officeart/2005/8/layout/hierarchy1"/>
    <dgm:cxn modelId="{F9ECAFFF-531A-4528-9E94-F1CD1D1B4975}" type="presOf" srcId="{9C13FFE4-BD3F-4447-9DF4-FAD734763855}" destId="{70406372-A176-4AFB-97EF-214AD54130D2}" srcOrd="0" destOrd="0" presId="urn:microsoft.com/office/officeart/2005/8/layout/hierarchy1"/>
    <dgm:cxn modelId="{365C7EA6-D157-4580-9FDA-AA32A3E94DD4}" type="presParOf" srcId="{912809D3-61A4-4389-8BA7-25CE46B269B0}" destId="{FCCDEAF6-5F76-488F-A3EE-A864E050AA8D}" srcOrd="0" destOrd="0" presId="urn:microsoft.com/office/officeart/2005/8/layout/hierarchy1"/>
    <dgm:cxn modelId="{56C11BB2-D6A9-4519-BBB0-082B7999B18D}" type="presParOf" srcId="{FCCDEAF6-5F76-488F-A3EE-A864E050AA8D}" destId="{7F7CD348-CD39-4AAC-ADA0-A10ACE44967F}" srcOrd="0" destOrd="0" presId="urn:microsoft.com/office/officeart/2005/8/layout/hierarchy1"/>
    <dgm:cxn modelId="{634CF2BC-1658-448E-955D-C12CB00DD841}" type="presParOf" srcId="{7F7CD348-CD39-4AAC-ADA0-A10ACE44967F}" destId="{D15684C9-1616-440F-9BC0-E8BE3A0EC709}" srcOrd="0" destOrd="0" presId="urn:microsoft.com/office/officeart/2005/8/layout/hierarchy1"/>
    <dgm:cxn modelId="{2E163A6D-F575-4D35-9832-643C75AB5308}" type="presParOf" srcId="{7F7CD348-CD39-4AAC-ADA0-A10ACE44967F}" destId="{B28E816C-D963-42C7-9875-4A7DD545B8A1}" srcOrd="1" destOrd="0" presId="urn:microsoft.com/office/officeart/2005/8/layout/hierarchy1"/>
    <dgm:cxn modelId="{7E340399-E82A-4621-9E49-90494A8C181F}" type="presParOf" srcId="{FCCDEAF6-5F76-488F-A3EE-A864E050AA8D}" destId="{5E428BD0-81EB-4B5B-8DF2-308B9D5DA9F9}" srcOrd="1" destOrd="0" presId="urn:microsoft.com/office/officeart/2005/8/layout/hierarchy1"/>
    <dgm:cxn modelId="{7B37732C-89B7-4494-84B0-80F40A53606A}" type="presParOf" srcId="{912809D3-61A4-4389-8BA7-25CE46B269B0}" destId="{31F95BF4-128A-4D84-8441-80DAF0D8E38D}" srcOrd="1" destOrd="0" presId="urn:microsoft.com/office/officeart/2005/8/layout/hierarchy1"/>
    <dgm:cxn modelId="{E1F3439C-8098-4CC4-AC20-95891FD314D8}" type="presParOf" srcId="{31F95BF4-128A-4D84-8441-80DAF0D8E38D}" destId="{7D184AD7-4806-44C8-B894-FB1A2686A30A}" srcOrd="0" destOrd="0" presId="urn:microsoft.com/office/officeart/2005/8/layout/hierarchy1"/>
    <dgm:cxn modelId="{3A02430A-64A0-4A71-9ADF-F008CD978684}" type="presParOf" srcId="{7D184AD7-4806-44C8-B894-FB1A2686A30A}" destId="{1D478C8C-925A-48D7-A55B-82C3D82FC734}" srcOrd="0" destOrd="0" presId="urn:microsoft.com/office/officeart/2005/8/layout/hierarchy1"/>
    <dgm:cxn modelId="{E12A10B9-14B2-4398-B1D9-B4A07FAA5581}" type="presParOf" srcId="{7D184AD7-4806-44C8-B894-FB1A2686A30A}" destId="{FE6B2DB0-8F22-4FC2-972A-BC5FFA5A92D1}" srcOrd="1" destOrd="0" presId="urn:microsoft.com/office/officeart/2005/8/layout/hierarchy1"/>
    <dgm:cxn modelId="{043F63E6-88D7-4D7A-8CDA-8FB81149204F}" type="presParOf" srcId="{31F95BF4-128A-4D84-8441-80DAF0D8E38D}" destId="{EA16205B-6961-4C71-9C05-FA81FAE1C002}" srcOrd="1" destOrd="0" presId="urn:microsoft.com/office/officeart/2005/8/layout/hierarchy1"/>
    <dgm:cxn modelId="{2A053CD3-0577-4AD9-9C47-759F2416585B}" type="presParOf" srcId="{912809D3-61A4-4389-8BA7-25CE46B269B0}" destId="{32D87FBA-2302-4B9D-A7C7-B25750F7327F}" srcOrd="2" destOrd="0" presId="urn:microsoft.com/office/officeart/2005/8/layout/hierarchy1"/>
    <dgm:cxn modelId="{9B647532-B3DE-49F5-8DBC-E84ECDF8AD3C}" type="presParOf" srcId="{32D87FBA-2302-4B9D-A7C7-B25750F7327F}" destId="{72A7EC64-7E4F-4DD9-A5F8-A7907C3AF12E}" srcOrd="0" destOrd="0" presId="urn:microsoft.com/office/officeart/2005/8/layout/hierarchy1"/>
    <dgm:cxn modelId="{801BEBC0-8B13-4052-A0CB-526D0EB11654}" type="presParOf" srcId="{72A7EC64-7E4F-4DD9-A5F8-A7907C3AF12E}" destId="{555DA3AC-6AD4-4E6D-8F8B-B94282AE3C92}" srcOrd="0" destOrd="0" presId="urn:microsoft.com/office/officeart/2005/8/layout/hierarchy1"/>
    <dgm:cxn modelId="{166C7207-D8AE-4590-BB7D-81E2BE994D5A}" type="presParOf" srcId="{72A7EC64-7E4F-4DD9-A5F8-A7907C3AF12E}" destId="{70406372-A176-4AFB-97EF-214AD54130D2}" srcOrd="1" destOrd="0" presId="urn:microsoft.com/office/officeart/2005/8/layout/hierarchy1"/>
    <dgm:cxn modelId="{7C4B9D82-F1F2-46F0-880F-ADE32D761B23}" type="presParOf" srcId="{32D87FBA-2302-4B9D-A7C7-B25750F7327F}" destId="{59FF6D7C-0FB4-492A-AFB6-EDFF8B560C4A}" srcOrd="1" destOrd="0" presId="urn:microsoft.com/office/officeart/2005/8/layout/hierarchy1"/>
    <dgm:cxn modelId="{FD6E76DA-C7E3-497D-816E-7B8F3A28CD5B}" type="presParOf" srcId="{912809D3-61A4-4389-8BA7-25CE46B269B0}" destId="{97A0CDF3-F0EA-4829-8829-9C4ED0238559}" srcOrd="3" destOrd="0" presId="urn:microsoft.com/office/officeart/2005/8/layout/hierarchy1"/>
    <dgm:cxn modelId="{9CC72325-0C2A-4867-AB04-D17C8D8CE262}" type="presParOf" srcId="{97A0CDF3-F0EA-4829-8829-9C4ED0238559}" destId="{4BADF390-4239-4ADC-B6EC-84FE58402541}" srcOrd="0" destOrd="0" presId="urn:microsoft.com/office/officeart/2005/8/layout/hierarchy1"/>
    <dgm:cxn modelId="{4C286BC6-6F36-4896-A3BA-50D3C209CF9C}" type="presParOf" srcId="{4BADF390-4239-4ADC-B6EC-84FE58402541}" destId="{6946C8F1-7A86-4DEB-B8C6-EC2EDEA4F456}" srcOrd="0" destOrd="0" presId="urn:microsoft.com/office/officeart/2005/8/layout/hierarchy1"/>
    <dgm:cxn modelId="{1FA7AA71-BFE8-46DE-8C32-670BAA205319}" type="presParOf" srcId="{4BADF390-4239-4ADC-B6EC-84FE58402541}" destId="{9F5E3424-BA1F-4EDA-93F4-B8FFF20E8F92}" srcOrd="1" destOrd="0" presId="urn:microsoft.com/office/officeart/2005/8/layout/hierarchy1"/>
    <dgm:cxn modelId="{E3588521-4FCD-41C7-84B0-FDD7855E4551}" type="presParOf" srcId="{97A0CDF3-F0EA-4829-8829-9C4ED0238559}" destId="{24F9573C-FEFB-4D76-8922-0EDA76FCF6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3303A-D1ED-4A77-B852-3E1DF3FEC6B2}">
      <dsp:nvSpPr>
        <dsp:cNvPr id="0" name=""/>
        <dsp:cNvSpPr/>
      </dsp:nvSpPr>
      <dsp:spPr>
        <a:xfrm>
          <a:off x="2518" y="642037"/>
          <a:ext cx="1997970" cy="11987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Highly Customizable</a:t>
          </a:r>
        </a:p>
      </dsp:txBody>
      <dsp:txXfrm>
        <a:off x="2518" y="642037"/>
        <a:ext cx="1997970" cy="1198782"/>
      </dsp:txXfrm>
    </dsp:sp>
    <dsp:sp modelId="{21C0FC38-3831-43E3-9927-3C6AC30E1D60}">
      <dsp:nvSpPr>
        <dsp:cNvPr id="0" name=""/>
        <dsp:cNvSpPr/>
      </dsp:nvSpPr>
      <dsp:spPr>
        <a:xfrm>
          <a:off x="2200286" y="642037"/>
          <a:ext cx="1997970" cy="11987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User-friendly and intuitive learner interface</a:t>
          </a:r>
        </a:p>
      </dsp:txBody>
      <dsp:txXfrm>
        <a:off x="2200286" y="642037"/>
        <a:ext cx="1997970" cy="1198782"/>
      </dsp:txXfrm>
    </dsp:sp>
    <dsp:sp modelId="{E382BFB2-9249-40DC-BBC0-FBF370ADD6EE}">
      <dsp:nvSpPr>
        <dsp:cNvPr id="0" name=""/>
        <dsp:cNvSpPr/>
      </dsp:nvSpPr>
      <dsp:spPr>
        <a:xfrm>
          <a:off x="4398054" y="642037"/>
          <a:ext cx="1997970" cy="11987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Responsive design</a:t>
          </a:r>
        </a:p>
      </dsp:txBody>
      <dsp:txXfrm>
        <a:off x="4398054" y="642037"/>
        <a:ext cx="1997970" cy="1198782"/>
      </dsp:txXfrm>
    </dsp:sp>
    <dsp:sp modelId="{390DF825-B50D-4E1D-ACB8-CDE3FE70EE93}">
      <dsp:nvSpPr>
        <dsp:cNvPr id="0" name=""/>
        <dsp:cNvSpPr/>
      </dsp:nvSpPr>
      <dsp:spPr>
        <a:xfrm>
          <a:off x="6595822" y="642037"/>
          <a:ext cx="1997970" cy="11987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Variety in learning resources and content formats</a:t>
          </a:r>
        </a:p>
      </dsp:txBody>
      <dsp:txXfrm>
        <a:off x="6595822" y="642037"/>
        <a:ext cx="1997970" cy="1198782"/>
      </dsp:txXfrm>
    </dsp:sp>
    <dsp:sp modelId="{862856E9-4AA4-4272-8D88-721F786A9239}">
      <dsp:nvSpPr>
        <dsp:cNvPr id="0" name=""/>
        <dsp:cNvSpPr/>
      </dsp:nvSpPr>
      <dsp:spPr>
        <a:xfrm>
          <a:off x="2518" y="2040617"/>
          <a:ext cx="1997970" cy="11987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SCORM  Internation standards compliant (Sharable Content Object Reference Model)</a:t>
          </a:r>
        </a:p>
      </dsp:txBody>
      <dsp:txXfrm>
        <a:off x="2518" y="2040617"/>
        <a:ext cx="1997970" cy="1198782"/>
      </dsp:txXfrm>
    </dsp:sp>
    <dsp:sp modelId="{6549C4F7-00C7-49EC-B5D8-95514206931A}">
      <dsp:nvSpPr>
        <dsp:cNvPr id="0" name=""/>
        <dsp:cNvSpPr/>
      </dsp:nvSpPr>
      <dsp:spPr>
        <a:xfrm>
          <a:off x="2200286" y="2040617"/>
          <a:ext cx="1997970" cy="11987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Automated learning journeys</a:t>
          </a:r>
        </a:p>
      </dsp:txBody>
      <dsp:txXfrm>
        <a:off x="2200286" y="2040617"/>
        <a:ext cx="1997970" cy="1198782"/>
      </dsp:txXfrm>
    </dsp:sp>
    <dsp:sp modelId="{8A4C7BDD-829E-4704-85BD-1F5AFAC65F07}">
      <dsp:nvSpPr>
        <dsp:cNvPr id="0" name=""/>
        <dsp:cNvSpPr/>
      </dsp:nvSpPr>
      <dsp:spPr>
        <a:xfrm>
          <a:off x="4398054" y="2040617"/>
          <a:ext cx="1997970" cy="11987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Easy and effective administration and reporting</a:t>
          </a:r>
        </a:p>
      </dsp:txBody>
      <dsp:txXfrm>
        <a:off x="4398054" y="2040617"/>
        <a:ext cx="1997970" cy="1198782"/>
      </dsp:txXfrm>
    </dsp:sp>
    <dsp:sp modelId="{B3E677DB-2DFB-461D-AC38-BCE3AA887450}">
      <dsp:nvSpPr>
        <dsp:cNvPr id="0" name=""/>
        <dsp:cNvSpPr/>
      </dsp:nvSpPr>
      <dsp:spPr>
        <a:xfrm>
          <a:off x="6595822" y="2040617"/>
          <a:ext cx="1997970" cy="11987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Authoring tools</a:t>
          </a:r>
        </a:p>
      </dsp:txBody>
      <dsp:txXfrm>
        <a:off x="6595822" y="2040617"/>
        <a:ext cx="1997970" cy="1198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9CC3C-34FA-4640-BDE7-4F300F325144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Collaboration and social learning tools</a:t>
          </a:r>
        </a:p>
      </dsp:txBody>
      <dsp:txXfrm>
        <a:off x="2817" y="593689"/>
        <a:ext cx="2235464" cy="1341278"/>
      </dsp:txXfrm>
    </dsp:sp>
    <dsp:sp modelId="{CA8D6E17-9D41-4D3C-8BFA-0BC3FD06AE06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Integrated and fully documented API (Modular and Extensible)</a:t>
          </a:r>
        </a:p>
      </dsp:txBody>
      <dsp:txXfrm>
        <a:off x="2461828" y="593689"/>
        <a:ext cx="2235464" cy="1341278"/>
      </dsp:txXfrm>
    </dsp:sp>
    <dsp:sp modelId="{1534029C-12EC-499C-B796-975B3FC761A1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Excellent Scalability</a:t>
          </a:r>
        </a:p>
      </dsp:txBody>
      <dsp:txXfrm>
        <a:off x="4920839" y="593689"/>
        <a:ext cx="2235464" cy="1341278"/>
      </dsp:txXfrm>
    </dsp:sp>
    <dsp:sp modelId="{019FA389-0A91-452D-826E-D3F1B5933879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Automated evaluation</a:t>
          </a:r>
        </a:p>
      </dsp:txBody>
      <dsp:txXfrm>
        <a:off x="7379850" y="593689"/>
        <a:ext cx="2235464" cy="1341278"/>
      </dsp:txXfrm>
    </dsp:sp>
    <dsp:sp modelId="{3FF11578-B4CE-4B74-972E-A3EDED5DF9F1}">
      <dsp:nvSpPr>
        <dsp:cNvPr id="0" name=""/>
        <dsp:cNvSpPr/>
      </dsp:nvSpPr>
      <dsp:spPr>
        <a:xfrm>
          <a:off x="2817" y="2158514"/>
          <a:ext cx="2235464" cy="13412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Virtual Classroom  (Simplified learning virtual accounts)</a:t>
          </a:r>
        </a:p>
      </dsp:txBody>
      <dsp:txXfrm>
        <a:off x="2817" y="2158514"/>
        <a:ext cx="2235464" cy="1341278"/>
      </dsp:txXfrm>
    </dsp:sp>
    <dsp:sp modelId="{23E716D4-F5E3-4F20-9BB1-20F02587AFB3}">
      <dsp:nvSpPr>
        <dsp:cNvPr id="0" name=""/>
        <dsp:cNvSpPr/>
      </dsp:nvSpPr>
      <dsp:spPr>
        <a:xfrm>
          <a:off x="2461828" y="2158514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Strong Reporting With Customization</a:t>
          </a:r>
        </a:p>
      </dsp:txBody>
      <dsp:txXfrm>
        <a:off x="2461828" y="2158514"/>
        <a:ext cx="2235464" cy="1341278"/>
      </dsp:txXfrm>
    </dsp:sp>
    <dsp:sp modelId="{AF9A0F85-BDFE-4204-B453-52A025A469F4}">
      <dsp:nvSpPr>
        <dsp:cNvPr id="0" name=""/>
        <dsp:cNvSpPr/>
      </dsp:nvSpPr>
      <dsp:spPr>
        <a:xfrm>
          <a:off x="4920839" y="2158514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Web-Based Business Support</a:t>
          </a:r>
        </a:p>
      </dsp:txBody>
      <dsp:txXfrm>
        <a:off x="4920839" y="2158514"/>
        <a:ext cx="2235464" cy="1341278"/>
      </dsp:txXfrm>
    </dsp:sp>
    <dsp:sp modelId="{73EA30AF-A9DC-4033-94B3-3E600EDA4C97}">
      <dsp:nvSpPr>
        <dsp:cNvPr id="0" name=""/>
        <dsp:cNvSpPr/>
      </dsp:nvSpPr>
      <dsp:spPr>
        <a:xfrm>
          <a:off x="7379850" y="2158514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Brand Integration</a:t>
          </a:r>
        </a:p>
      </dsp:txBody>
      <dsp:txXfrm>
        <a:off x="7379850" y="2158514"/>
        <a:ext cx="2235464" cy="134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684C9-1616-440F-9BC0-E8BE3A0EC709}">
      <dsp:nvSpPr>
        <dsp:cNvPr id="0" name=""/>
        <dsp:cNvSpPr/>
      </dsp:nvSpPr>
      <dsp:spPr>
        <a:xfrm>
          <a:off x="2817" y="1301772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E816C-D963-42C7-9875-4A7DD545B8A1}">
      <dsp:nvSpPr>
        <dsp:cNvPr id="0" name=""/>
        <dsp:cNvSpPr/>
      </dsp:nvSpPr>
      <dsp:spPr>
        <a:xfrm>
          <a:off x="226364" y="151414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Online Course Catalogs</a:t>
          </a:r>
        </a:p>
      </dsp:txBody>
      <dsp:txXfrm>
        <a:off x="263783" y="1551560"/>
        <a:ext cx="1937080" cy="1202729"/>
      </dsp:txXfrm>
    </dsp:sp>
    <dsp:sp modelId="{1D478C8C-925A-48D7-A55B-82C3D82FC734}">
      <dsp:nvSpPr>
        <dsp:cNvPr id="0" name=""/>
        <dsp:cNvSpPr/>
      </dsp:nvSpPr>
      <dsp:spPr>
        <a:xfrm>
          <a:off x="2461828" y="1301772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B2DB0-8F22-4FC2-972A-BC5FFA5A92D1}">
      <dsp:nvSpPr>
        <dsp:cNvPr id="0" name=""/>
        <dsp:cNvSpPr/>
      </dsp:nvSpPr>
      <dsp:spPr>
        <a:xfrm>
          <a:off x="2685375" y="151414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Self-Registration</a:t>
          </a:r>
        </a:p>
      </dsp:txBody>
      <dsp:txXfrm>
        <a:off x="2722794" y="1551560"/>
        <a:ext cx="1937080" cy="1202729"/>
      </dsp:txXfrm>
    </dsp:sp>
    <dsp:sp modelId="{555DA3AC-6AD4-4E6D-8F8B-B94282AE3C92}">
      <dsp:nvSpPr>
        <dsp:cNvPr id="0" name=""/>
        <dsp:cNvSpPr/>
      </dsp:nvSpPr>
      <dsp:spPr>
        <a:xfrm>
          <a:off x="4920839" y="1301772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06372-A176-4AFB-97EF-214AD54130D2}">
      <dsp:nvSpPr>
        <dsp:cNvPr id="0" name=""/>
        <dsp:cNvSpPr/>
      </dsp:nvSpPr>
      <dsp:spPr>
        <a:xfrm>
          <a:off x="5144386" y="151414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Accreditation Support</a:t>
          </a:r>
        </a:p>
      </dsp:txBody>
      <dsp:txXfrm>
        <a:off x="5181805" y="1551560"/>
        <a:ext cx="1937080" cy="1202729"/>
      </dsp:txXfrm>
    </dsp:sp>
    <dsp:sp modelId="{6946C8F1-7A86-4DEB-B8C6-EC2EDEA4F456}">
      <dsp:nvSpPr>
        <dsp:cNvPr id="0" name=""/>
        <dsp:cNvSpPr/>
      </dsp:nvSpPr>
      <dsp:spPr>
        <a:xfrm>
          <a:off x="7379850" y="1301772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E3424-BA1F-4EDA-93F4-B8FFF20E8F92}">
      <dsp:nvSpPr>
        <dsp:cNvPr id="0" name=""/>
        <dsp:cNvSpPr/>
      </dsp:nvSpPr>
      <dsp:spPr>
        <a:xfrm>
          <a:off x="7603397" y="151414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Natural User Interface</a:t>
          </a:r>
        </a:p>
      </dsp:txBody>
      <dsp:txXfrm>
        <a:off x="7640816" y="1551560"/>
        <a:ext cx="1937080" cy="1202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5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88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06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48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4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9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1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8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5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D5B5216-4ABB-4072-AEB1-08008C0F6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0" r="3653" b="179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50B6E-99B7-4A56-B11B-01DBF9680255}"/>
              </a:ext>
            </a:extLst>
          </p:cNvPr>
          <p:cNvSpPr txBox="1"/>
          <p:nvPr/>
        </p:nvSpPr>
        <p:spPr>
          <a:xfrm>
            <a:off x="668867" y="1678666"/>
            <a:ext cx="4088190" cy="23690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LearnNext LMS</a:t>
            </a:r>
            <a:endParaRPr lang="en-US" sz="48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556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3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389" y="2972531"/>
            <a:ext cx="9808519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90000"/>
              </a:lnSpc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With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LearnNext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train employees, partners, and customers effectively with a next-gen LMS. Deliver an enhanced and enjoyable learning experience for your learners.</a:t>
            </a:r>
            <a:endParaRPr lang="en-US" sz="2000">
              <a:solidFill>
                <a:schemeClr val="tx1"/>
              </a:solidFill>
              <a:ea typeface="+mn-lt"/>
              <a:cs typeface="Calibri" panose="020F0502020204030204"/>
            </a:endParaRPr>
          </a:p>
          <a:p>
            <a:pPr marL="342900" indent="-342900" algn="l">
              <a:lnSpc>
                <a:spcPct val="90000"/>
              </a:lnSpc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Reduce skill gaps to manage a learner ecosystem that is engaged, compliant, and updated.</a:t>
            </a:r>
            <a:endParaRPr lang="en-US" sz="2000" dirty="0">
              <a:solidFill>
                <a:schemeClr val="tx1"/>
              </a:solidFill>
              <a:cs typeface="Calibri" panose="020F0502020204030204"/>
            </a:endParaRPr>
          </a:p>
          <a:p>
            <a:pPr marL="342900" indent="-342900" algn="l">
              <a:lnSpc>
                <a:spcPct val="90000"/>
              </a:lnSpc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Take advantage of the high tech eLearning capabilities to encourage learning in the flow of work and allow peers to learn from each other</a:t>
            </a:r>
            <a:endParaRPr lang="en-US" sz="20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897" y="161666"/>
            <a:ext cx="7766936" cy="1646302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LearnNext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A263-55A0-4E92-AD47-4E9FB795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Features of  </a:t>
            </a:r>
            <a:r>
              <a:rPr lang="en-US" b="1" dirty="0" err="1">
                <a:cs typeface="Calibri Light"/>
              </a:rPr>
              <a:t>LearnNext</a:t>
            </a:r>
            <a:endParaRPr lang="en-US" b="1" dirty="0">
              <a:cs typeface="Calibri Light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183A019-2CBB-48B6-9971-94DF61683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17044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12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277A9-372D-434D-9A34-D5585F19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Features of  </a:t>
            </a:r>
            <a:r>
              <a:rPr lang="en-US" b="1" dirty="0" err="1">
                <a:ea typeface="+mj-lt"/>
                <a:cs typeface="+mj-lt"/>
              </a:rPr>
              <a:t>LearnNext</a:t>
            </a:r>
            <a:endParaRPr lang="en-US" dirty="0" err="1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589B48-6B27-428C-975C-245598C78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71369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33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941AE-A7AB-475A-9A01-0843DB7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Features of  </a:t>
            </a:r>
            <a:r>
              <a:rPr lang="en-US" b="1" dirty="0" err="1">
                <a:ea typeface="+mj-lt"/>
                <a:cs typeface="+mj-lt"/>
              </a:rPr>
              <a:t>LearnNext</a:t>
            </a:r>
            <a:endParaRPr lang="en-US" dirty="0" err="1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22ABB1-7A7A-4D7A-95CE-0E2D70FBC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02626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23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9BE8328-09BD-4562-A99B-A24A66A4CF6B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Simplified Operation Model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D0976D-318E-4CE1-AB9A-CCAAC79161C5}"/>
              </a:ext>
            </a:extLst>
          </p:cNvPr>
          <p:cNvGrpSpPr/>
          <p:nvPr/>
        </p:nvGrpSpPr>
        <p:grpSpPr>
          <a:xfrm>
            <a:off x="677863" y="2399805"/>
            <a:ext cx="8596314" cy="3403005"/>
            <a:chOff x="319178" y="958970"/>
            <a:chExt cx="11559394" cy="55496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54FDE1-DA09-4E86-823D-FC8782CEE351}"/>
                </a:ext>
              </a:extLst>
            </p:cNvPr>
            <p:cNvSpPr/>
            <p:nvPr/>
          </p:nvSpPr>
          <p:spPr>
            <a:xfrm>
              <a:off x="319178" y="958971"/>
              <a:ext cx="2688565" cy="1193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>
                  <a:ea typeface="+mn-lt"/>
                  <a:cs typeface="+mn-lt"/>
                </a:rPr>
                <a:t>Institution  :: 1</a:t>
              </a:r>
              <a:endParaRPr lang="en-US" sz="20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C219EA-CA86-4C7A-AEDE-886B59BD7BAB}"/>
                </a:ext>
              </a:extLst>
            </p:cNvPr>
            <p:cNvSpPr/>
            <p:nvPr/>
          </p:nvSpPr>
          <p:spPr>
            <a:xfrm>
              <a:off x="4747403" y="958970"/>
              <a:ext cx="2688565" cy="1193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ea typeface="+mn-lt"/>
                  <a:cs typeface="+mn-lt"/>
                </a:rPr>
                <a:t>Instructors :: 2</a:t>
              </a:r>
              <a:endParaRPr lang="en-US" sz="2000" dirty="0" err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EEAD5C-4D20-4DB3-BBD0-BE67C1ADD0EF}"/>
                </a:ext>
              </a:extLst>
            </p:cNvPr>
            <p:cNvSpPr/>
            <p:nvPr/>
          </p:nvSpPr>
          <p:spPr>
            <a:xfrm>
              <a:off x="9190007" y="958970"/>
              <a:ext cx="2688565" cy="1193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>
                  <a:ea typeface="+mn-lt"/>
                  <a:cs typeface="+mn-lt"/>
                </a:rPr>
                <a:t>Courses :: 3</a:t>
              </a:r>
              <a:endParaRPr lang="en-US" sz="2400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46ADABB7-4031-4B6D-982B-0C43A2EAE203}"/>
                </a:ext>
              </a:extLst>
            </p:cNvPr>
            <p:cNvSpPr/>
            <p:nvPr/>
          </p:nvSpPr>
          <p:spPr>
            <a:xfrm>
              <a:off x="3275867" y="1315831"/>
              <a:ext cx="977660" cy="488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C5574D9-18AB-410F-BE41-B4164818F488}"/>
                </a:ext>
              </a:extLst>
            </p:cNvPr>
            <p:cNvSpPr/>
            <p:nvPr/>
          </p:nvSpPr>
          <p:spPr>
            <a:xfrm>
              <a:off x="7948508" y="1315830"/>
              <a:ext cx="977660" cy="488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195ECA-0FA3-44CE-8863-AE95967C615C}"/>
                </a:ext>
              </a:extLst>
            </p:cNvPr>
            <p:cNvSpPr/>
            <p:nvPr/>
          </p:nvSpPr>
          <p:spPr>
            <a:xfrm>
              <a:off x="9190007" y="3288102"/>
              <a:ext cx="2688565" cy="1193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>
                  <a:ea typeface="+mn-lt"/>
                  <a:cs typeface="+mn-lt"/>
                </a:rPr>
                <a:t>Students:: 4</a:t>
              </a:r>
              <a:endParaRPr lang="en-US" sz="24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55A2EB16-CA92-4E79-BE07-34B7F7BB030B}"/>
                </a:ext>
              </a:extLst>
            </p:cNvPr>
            <p:cNvSpPr/>
            <p:nvPr/>
          </p:nvSpPr>
          <p:spPr>
            <a:xfrm>
              <a:off x="10236082" y="2261365"/>
              <a:ext cx="488830" cy="9776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B0C0D8-04D2-4574-AFF8-4EB956832865}"/>
                </a:ext>
              </a:extLst>
            </p:cNvPr>
            <p:cNvSpPr/>
            <p:nvPr/>
          </p:nvSpPr>
          <p:spPr>
            <a:xfrm>
              <a:off x="4574875" y="3244970"/>
              <a:ext cx="2688565" cy="1193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>
                  <a:ea typeface="+mn-lt"/>
                  <a:cs typeface="+mn-lt"/>
                </a:rPr>
                <a:t>Course Content :: 5</a:t>
              </a:r>
              <a:endParaRPr lang="en-US" sz="2000" err="1"/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9ACB90AC-E7F0-44E5-89F9-07CC22EFA07D}"/>
                </a:ext>
              </a:extLst>
            </p:cNvPr>
            <p:cNvSpPr/>
            <p:nvPr/>
          </p:nvSpPr>
          <p:spPr>
            <a:xfrm>
              <a:off x="7716673" y="3600034"/>
              <a:ext cx="977660" cy="48883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E132D-E4DC-4E70-AEE2-0BB963DD38D4}"/>
                </a:ext>
              </a:extLst>
            </p:cNvPr>
            <p:cNvSpPr/>
            <p:nvPr/>
          </p:nvSpPr>
          <p:spPr>
            <a:xfrm>
              <a:off x="362309" y="3288102"/>
              <a:ext cx="2688565" cy="1193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>
                  <a:ea typeface="+mn-lt"/>
                  <a:cs typeface="+mn-lt"/>
                </a:rPr>
                <a:t>Course Exams :: 6</a:t>
              </a:r>
              <a:endParaRPr lang="en-US" sz="2000" err="1"/>
            </a:p>
          </p:txBody>
        </p:sp>
        <p:sp>
          <p:nvSpPr>
            <p:cNvPr id="18" name="Arrow: Left 17">
              <a:extLst>
                <a:ext uri="{FF2B5EF4-FFF2-40B4-BE49-F238E27FC236}">
                  <a16:creationId xmlns:a16="http://schemas.microsoft.com/office/drawing/2014/main" id="{8B80B9C4-2894-4602-A281-4DEC337A7C91}"/>
                </a:ext>
              </a:extLst>
            </p:cNvPr>
            <p:cNvSpPr/>
            <p:nvPr/>
          </p:nvSpPr>
          <p:spPr>
            <a:xfrm>
              <a:off x="3274069" y="3600033"/>
              <a:ext cx="977660" cy="48883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32380C-D1CF-458A-ADD4-539D42CACEE5}"/>
                </a:ext>
              </a:extLst>
            </p:cNvPr>
            <p:cNvSpPr/>
            <p:nvPr/>
          </p:nvSpPr>
          <p:spPr>
            <a:xfrm>
              <a:off x="362309" y="5315310"/>
              <a:ext cx="2688565" cy="1193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>
                  <a:ea typeface="+mn-lt"/>
                  <a:cs typeface="+mn-lt"/>
                </a:rPr>
                <a:t>Accreditation :: 7</a:t>
              </a:r>
              <a:endParaRPr lang="en-US" sz="2000">
                <a:cs typeface="Calibri" panose="020F0502020204030204"/>
              </a:endParaRPr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B3EA326D-19A8-457B-8EC5-EE69905E40E3}"/>
                </a:ext>
              </a:extLst>
            </p:cNvPr>
            <p:cNvSpPr/>
            <p:nvPr/>
          </p:nvSpPr>
          <p:spPr>
            <a:xfrm>
              <a:off x="1267571" y="4562573"/>
              <a:ext cx="479777" cy="6632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22C122-1508-4E96-87E3-3A97DA0836EF}"/>
                </a:ext>
              </a:extLst>
            </p:cNvPr>
            <p:cNvSpPr/>
            <p:nvPr/>
          </p:nvSpPr>
          <p:spPr>
            <a:xfrm>
              <a:off x="4962531" y="5315310"/>
              <a:ext cx="2688565" cy="1193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>
                  <a:ea typeface="+mn-lt"/>
                  <a:cs typeface="+mn-lt"/>
                </a:rPr>
                <a:t>Smart Reports:: 8</a:t>
              </a:r>
              <a:endParaRPr lang="en-US" sz="2000">
                <a:cs typeface="Calibri" panose="020F0502020204030204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141F3982-2130-4B10-AA90-383D141B8687}"/>
                </a:ext>
              </a:extLst>
            </p:cNvPr>
            <p:cNvSpPr/>
            <p:nvPr/>
          </p:nvSpPr>
          <p:spPr>
            <a:xfrm>
              <a:off x="3416978" y="5619720"/>
              <a:ext cx="977660" cy="488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9853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PowerPoint Presentation</vt:lpstr>
      <vt:lpstr>LearnNext</vt:lpstr>
      <vt:lpstr>Features of  LearnNext</vt:lpstr>
      <vt:lpstr>Features of  LearnNext </vt:lpstr>
      <vt:lpstr>Features of  LearnNext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261</cp:revision>
  <dcterms:created xsi:type="dcterms:W3CDTF">2020-12-01T06:24:19Z</dcterms:created>
  <dcterms:modified xsi:type="dcterms:W3CDTF">2020-12-01T07:03:42Z</dcterms:modified>
</cp:coreProperties>
</file>