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9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6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C5A8-3BA1-4D94-B613-27E3A745481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2277-4EC8-4361-83E2-452AF647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Safety Signs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encrypted-tbn2.gstatic.com/images?q=tbn:ANd9GcQqrABrVrU3R4DmqzzPv1NkXIlr1WkkAplNpFY9EJUm7eFKt2-5W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623020"/>
            <a:ext cx="2806464" cy="210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0602"/>
            <a:ext cx="1857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2" y="3789796"/>
            <a:ext cx="1857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9145"/>
            <a:ext cx="1600200" cy="220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7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85799"/>
            <a:ext cx="2162175" cy="28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2133600" cy="284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3849110"/>
            <a:ext cx="2360612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7" y="3843554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07" y="3825767"/>
            <a:ext cx="1765738" cy="227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52997"/>
            <a:ext cx="1744559" cy="224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33" y="3962401"/>
            <a:ext cx="3365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1853"/>
            <a:ext cx="17907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2" y="966785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85" y="1091669"/>
            <a:ext cx="2119312" cy="188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Safety Signs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Signs</dc:title>
  <dc:creator>Odawo, Linus</dc:creator>
  <cp:lastModifiedBy>NOdhiambo</cp:lastModifiedBy>
  <cp:revision>3</cp:revision>
  <dcterms:created xsi:type="dcterms:W3CDTF">2014-05-09T06:59:09Z</dcterms:created>
  <dcterms:modified xsi:type="dcterms:W3CDTF">2014-10-26T19:14:10Z</dcterms:modified>
</cp:coreProperties>
</file>