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5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19" r:id="rId6"/>
    <p:sldLayoutId id="2147484024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26365"/>
            <a:ext cx="12188951" cy="1934817"/>
          </a:xfrm>
          <a:solidFill>
            <a:srgbClr val="000000">
              <a:alpha val="40000"/>
            </a:srgbClr>
          </a:solidFill>
        </p:spPr>
        <p:txBody>
          <a:bodyPr anchor="ctr">
            <a:normAutofit/>
          </a:bodyPr>
          <a:lstStyle/>
          <a:p>
            <a:pPr algn="ctr"/>
            <a:r>
              <a:rPr lang="hr-HR" sz="5400" dirty="0"/>
              <a:t>Projekt</a:t>
            </a:r>
            <a:r>
              <a:rPr lang="en-US" sz="5400" dirty="0"/>
              <a:t> </a:t>
            </a:r>
            <a:r>
              <a:rPr lang="hr-HR" sz="5400" dirty="0"/>
              <a:t>Brodić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355198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Odrediti kašnjenja kamera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Odrediti poziciju i orijentaciju brodića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Povezati s ostatkom sustava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7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1. Detekcija </a:t>
            </a:r>
            <a:r>
              <a:rPr lang="hr-HR" sz="5400" dirty="0" err="1"/>
              <a:t>ledica</a:t>
            </a:r>
            <a:endParaRPr lang="hr-H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779267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Rađeno u </a:t>
            </a:r>
            <a:r>
              <a:rPr lang="hr-HR" dirty="0" err="1"/>
              <a:t>openCV</a:t>
            </a:r>
            <a:r>
              <a:rPr lang="hr-HR" dirty="0"/>
              <a:t>-u, </a:t>
            </a:r>
            <a:r>
              <a:rPr lang="hr-HR" dirty="0" err="1"/>
              <a:t>python</a:t>
            </a:r>
            <a:r>
              <a:rPr lang="hr-HR" dirty="0"/>
              <a:t>.</a:t>
            </a:r>
          </a:p>
          <a:p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Korišten </a:t>
            </a:r>
            <a:r>
              <a:rPr lang="hr-HR" dirty="0" err="1"/>
              <a:t>arduino</a:t>
            </a:r>
            <a:r>
              <a:rPr lang="hr-HR" dirty="0"/>
              <a:t> </a:t>
            </a:r>
            <a:r>
              <a:rPr lang="hr-HR" dirty="0" err="1"/>
              <a:t>uno</a:t>
            </a:r>
            <a:r>
              <a:rPr lang="hr-HR" dirty="0"/>
              <a:t> za kontrolu led diode.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Implementacija svega toga preko ros2 </a:t>
            </a:r>
            <a:r>
              <a:rPr lang="hr-HR" dirty="0" err="1"/>
              <a:t>humble</a:t>
            </a:r>
            <a:r>
              <a:rPr lang="hr-HR" dirty="0"/>
              <a:t>.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1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2. Detekcija kašnjenja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726259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Rezultati i zaključci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b="1" dirty="0" err="1"/>
              <a:t>Ledice</a:t>
            </a:r>
            <a:r>
              <a:rPr lang="hr-HR" b="1" dirty="0"/>
              <a:t> su lagane za detektirat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r-HR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b="1" dirty="0"/>
              <a:t>Lagane za upravljat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 err="1"/>
              <a:t>Ledice</a:t>
            </a:r>
            <a:r>
              <a:rPr lang="hr-HR" dirty="0"/>
              <a:t> su teške za detektirat boju konzistentno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r-H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b="1" dirty="0"/>
              <a:t>Idealno za mjerenje kašnjenja</a:t>
            </a:r>
            <a:endParaRPr lang="hr-HR" dirty="0"/>
          </a:p>
          <a:p>
            <a:pPr lvl="1" algn="l"/>
            <a:endParaRPr lang="hr-H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376A6-0AD9-2A0D-895D-4306DB08A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3" t="33744" r="35643" b="20332"/>
          <a:stretch/>
        </p:blipFill>
        <p:spPr>
          <a:xfrm>
            <a:off x="9389722" y="105664"/>
            <a:ext cx="2770698" cy="2410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395EE-58CB-B972-9E19-688B9E0CBF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7" t="28637" r="36206" b="12390"/>
          <a:stretch/>
        </p:blipFill>
        <p:spPr>
          <a:xfrm>
            <a:off x="9342017" y="2592547"/>
            <a:ext cx="2593790" cy="3246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62E65-ADC6-00FD-09F1-6930B32D1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683" t="23909" r="28723" b="28743"/>
          <a:stretch/>
        </p:blipFill>
        <p:spPr>
          <a:xfrm>
            <a:off x="7120689" y="54711"/>
            <a:ext cx="2115403" cy="2606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040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3. Detekcija pozicije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779267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Početna ideja je radit detekciju </a:t>
            </a:r>
            <a:r>
              <a:rPr lang="hr-HR" dirty="0" err="1"/>
              <a:t>ledica</a:t>
            </a:r>
            <a:r>
              <a:rPr lang="hr-HR" dirty="0"/>
              <a:t> i prepoznavanje prema boji </a:t>
            </a:r>
            <a:r>
              <a:rPr lang="hr-HR" dirty="0" err="1"/>
              <a:t>ledice</a:t>
            </a:r>
            <a:endParaRPr lang="hr-H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/>
              <a:t>Broj mogućih boja s donekle konzistentnom detekcijom je jako malen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/>
              <a:t>Detekcija je vrlo ne konzistentna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Odlučeno radit s ARUCO kodovima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/>
              <a:t>Vrlo konzistentni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/>
              <a:t>Puno jednostavnija i brža implementacija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r-HR" dirty="0"/>
              <a:t>Podržava veliki broj </a:t>
            </a:r>
            <a:r>
              <a:rPr lang="hr-HR" dirty="0" err="1"/>
              <a:t>brodiča</a:t>
            </a:r>
            <a:endParaRPr lang="hr-HR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D44E7-A7DA-C6D8-8FAB-60A6F27F9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10" t="19249" r="24428" b="22739"/>
          <a:stretch/>
        </p:blipFill>
        <p:spPr>
          <a:xfrm>
            <a:off x="7699291" y="3074504"/>
            <a:ext cx="3458818" cy="3193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8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4. Na čemu treba poraditi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779267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Treba testiranje s praćenjem više brodića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Treba postaviti mjerilo te vračati pravu poziciju a ne u pikselima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3A9C1-0999-F530-8801-A443D5A3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47" y="302065"/>
            <a:ext cx="8633628" cy="771363"/>
          </a:xfrm>
          <a:solidFill>
            <a:srgbClr val="000000">
              <a:alpha val="40000"/>
            </a:srgbClr>
          </a:solidFill>
        </p:spPr>
        <p:txBody>
          <a:bodyPr anchor="b">
            <a:normAutofit fontScale="90000"/>
          </a:bodyPr>
          <a:lstStyle/>
          <a:p>
            <a:r>
              <a:rPr lang="hr-HR" sz="5400" dirty="0"/>
              <a:t>5. Moguće teme za dalje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A7A6-760D-4381-B11F-7F69A388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47" y="1489011"/>
            <a:ext cx="8633628" cy="4779267"/>
          </a:xfrm>
          <a:solidFill>
            <a:srgbClr val="000000">
              <a:alpha val="40000"/>
            </a:srgbClr>
          </a:solidFill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Spajanje više kamera za veću pokrivenost praćenja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Korisničko sučelje za upravljanje brodićima i formacijama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Detekcija i izbjegavanje prepreka, pronalazak optimalnih ruta putem kamera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C40E5F-6B2E-9308-EBF7-860387A1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657" y="246411"/>
            <a:ext cx="2041907" cy="8826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75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273</TotalTime>
  <Words>165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InterweaveVTI</vt:lpstr>
      <vt:lpstr>Projekt Brodić</vt:lpstr>
      <vt:lpstr>Zadatak</vt:lpstr>
      <vt:lpstr>1. Detekcija ledica</vt:lpstr>
      <vt:lpstr>2. Detekcija kašnjenja</vt:lpstr>
      <vt:lpstr>3. Detekcija pozicije</vt:lpstr>
      <vt:lpstr>4. Na čemu treba poraditi</vt:lpstr>
      <vt:lpstr>5. Moguće teme za dalje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Brodić</dc:title>
  <dc:creator>Leonardo Roy-Sabolić</dc:creator>
  <cp:lastModifiedBy>Leonardo Roy-Sabolić</cp:lastModifiedBy>
  <cp:revision>2</cp:revision>
  <dcterms:created xsi:type="dcterms:W3CDTF">2024-01-23T17:30:12Z</dcterms:created>
  <dcterms:modified xsi:type="dcterms:W3CDTF">2024-01-23T22:03:45Z</dcterms:modified>
</cp:coreProperties>
</file>