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E07FB-1749-4490-A47A-7DED8CCC18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9CC915-DB44-4A29-ADDA-BFD152B5E664}">
      <dgm:prSet/>
      <dgm:spPr/>
      <dgm:t>
        <a:bodyPr/>
        <a:lstStyle/>
        <a:p>
          <a:r>
            <a:rPr lang="pl-PL"/>
            <a:t>Urządzenie noszone w dłoni</a:t>
          </a:r>
          <a:endParaRPr lang="en-US"/>
        </a:p>
      </dgm:t>
    </dgm:pt>
    <dgm:pt modelId="{9F17FD98-7C33-403D-9C9D-B5D61DB52F8C}" type="parTrans" cxnId="{1A74FD3D-A015-4939-9784-F98A01377AA9}">
      <dgm:prSet/>
      <dgm:spPr/>
      <dgm:t>
        <a:bodyPr/>
        <a:lstStyle/>
        <a:p>
          <a:endParaRPr lang="en-US"/>
        </a:p>
      </dgm:t>
    </dgm:pt>
    <dgm:pt modelId="{C0C8CA5E-4F17-45CB-852B-26D5081349CF}" type="sibTrans" cxnId="{1A74FD3D-A015-4939-9784-F98A01377AA9}">
      <dgm:prSet/>
      <dgm:spPr/>
      <dgm:t>
        <a:bodyPr/>
        <a:lstStyle/>
        <a:p>
          <a:endParaRPr lang="en-US"/>
        </a:p>
      </dgm:t>
    </dgm:pt>
    <dgm:pt modelId="{E9109779-93C2-4DF2-9F88-43E10C497B22}">
      <dgm:prSet/>
      <dgm:spPr/>
      <dgm:t>
        <a:bodyPr/>
        <a:lstStyle/>
        <a:p>
          <a:r>
            <a:rPr lang="pl-PL" dirty="0"/>
            <a:t>Sygnały dźwiękowe</a:t>
          </a:r>
          <a:endParaRPr lang="en-US" dirty="0"/>
        </a:p>
      </dgm:t>
    </dgm:pt>
    <dgm:pt modelId="{A31D67AA-EC4D-4C78-AD15-DE861FC8DA3B}" type="parTrans" cxnId="{3BD2F23E-7A11-486D-A076-993EFFE4A3DB}">
      <dgm:prSet/>
      <dgm:spPr/>
      <dgm:t>
        <a:bodyPr/>
        <a:lstStyle/>
        <a:p>
          <a:endParaRPr lang="en-US"/>
        </a:p>
      </dgm:t>
    </dgm:pt>
    <dgm:pt modelId="{17A404A1-92DE-4387-B6F5-96046322469B}" type="sibTrans" cxnId="{3BD2F23E-7A11-486D-A076-993EFFE4A3DB}">
      <dgm:prSet/>
      <dgm:spPr/>
      <dgm:t>
        <a:bodyPr/>
        <a:lstStyle/>
        <a:p>
          <a:endParaRPr lang="en-US"/>
        </a:p>
      </dgm:t>
    </dgm:pt>
    <dgm:pt modelId="{7C4A4BA0-9CC3-4B28-A6AF-B776ECDCD7FE}">
      <dgm:prSet/>
      <dgm:spPr/>
      <dgm:t>
        <a:bodyPr/>
        <a:lstStyle/>
        <a:p>
          <a:r>
            <a:rPr lang="pl-PL"/>
            <a:t>Wibracje</a:t>
          </a:r>
          <a:endParaRPr lang="en-US"/>
        </a:p>
      </dgm:t>
    </dgm:pt>
    <dgm:pt modelId="{2EFBB41A-EDB1-4C7E-A663-1ED889BA7911}" type="parTrans" cxnId="{2E22C2AF-92C5-4C56-AAB2-3334B21630F5}">
      <dgm:prSet/>
      <dgm:spPr/>
      <dgm:t>
        <a:bodyPr/>
        <a:lstStyle/>
        <a:p>
          <a:endParaRPr lang="en-US"/>
        </a:p>
      </dgm:t>
    </dgm:pt>
    <dgm:pt modelId="{77D69121-218C-4DF2-957F-7DB88B6013B1}" type="sibTrans" cxnId="{2E22C2AF-92C5-4C56-AAB2-3334B21630F5}">
      <dgm:prSet/>
      <dgm:spPr/>
      <dgm:t>
        <a:bodyPr/>
        <a:lstStyle/>
        <a:p>
          <a:endParaRPr lang="en-US"/>
        </a:p>
      </dgm:t>
    </dgm:pt>
    <dgm:pt modelId="{22088E41-67AF-4306-98B2-043F55F1A187}">
      <dgm:prSet/>
      <dgm:spPr/>
      <dgm:t>
        <a:bodyPr/>
        <a:lstStyle/>
        <a:p>
          <a:r>
            <a:rPr lang="pl-PL"/>
            <a:t>Zasilanie bateryjne, bezprzewodowość</a:t>
          </a:r>
          <a:endParaRPr lang="en-US"/>
        </a:p>
      </dgm:t>
    </dgm:pt>
    <dgm:pt modelId="{66351508-3506-425D-8D36-96AD1CDC26A0}" type="parTrans" cxnId="{4876C5BF-DCBC-4E74-B3CE-289441410CF7}">
      <dgm:prSet/>
      <dgm:spPr/>
      <dgm:t>
        <a:bodyPr/>
        <a:lstStyle/>
        <a:p>
          <a:endParaRPr lang="en-US"/>
        </a:p>
      </dgm:t>
    </dgm:pt>
    <dgm:pt modelId="{44044A2D-EC03-4D07-AF5A-9A4541C33955}" type="sibTrans" cxnId="{4876C5BF-DCBC-4E74-B3CE-289441410CF7}">
      <dgm:prSet/>
      <dgm:spPr/>
      <dgm:t>
        <a:bodyPr/>
        <a:lstStyle/>
        <a:p>
          <a:endParaRPr lang="en-US"/>
        </a:p>
      </dgm:t>
    </dgm:pt>
    <dgm:pt modelId="{CBB05009-E746-4FF9-9C81-883949698693}" type="pres">
      <dgm:prSet presAssocID="{236E07FB-1749-4490-A47A-7DED8CCC1828}" presName="linear" presStyleCnt="0">
        <dgm:presLayoutVars>
          <dgm:animLvl val="lvl"/>
          <dgm:resizeHandles val="exact"/>
        </dgm:presLayoutVars>
      </dgm:prSet>
      <dgm:spPr/>
    </dgm:pt>
    <dgm:pt modelId="{2E26F32D-E499-4D1A-815C-A1B034D6E40D}" type="pres">
      <dgm:prSet presAssocID="{979CC915-DB44-4A29-ADDA-BFD152B5E6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B6B682-8EB5-43B1-BFAD-9B571BA9C4F2}" type="pres">
      <dgm:prSet presAssocID="{C0C8CA5E-4F17-45CB-852B-26D5081349CF}" presName="spacer" presStyleCnt="0"/>
      <dgm:spPr/>
    </dgm:pt>
    <dgm:pt modelId="{487917FF-AB33-4AA5-BC1D-A592D7571C7D}" type="pres">
      <dgm:prSet presAssocID="{E9109779-93C2-4DF2-9F88-43E10C497B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E8951F-B336-40A1-98CC-2C8F3644F804}" type="pres">
      <dgm:prSet presAssocID="{17A404A1-92DE-4387-B6F5-96046322469B}" presName="spacer" presStyleCnt="0"/>
      <dgm:spPr/>
    </dgm:pt>
    <dgm:pt modelId="{FFDF19CD-F1E3-49D4-9C96-6624FCF917DC}" type="pres">
      <dgm:prSet presAssocID="{7C4A4BA0-9CC3-4B28-A6AF-B776ECDCD7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1378FC-3ADA-431C-92A2-CB5E7FC8499E}" type="pres">
      <dgm:prSet presAssocID="{77D69121-218C-4DF2-957F-7DB88B6013B1}" presName="spacer" presStyleCnt="0"/>
      <dgm:spPr/>
    </dgm:pt>
    <dgm:pt modelId="{3F07AE3C-13F9-406C-B394-8B69AD24DDE5}" type="pres">
      <dgm:prSet presAssocID="{22088E41-67AF-4306-98B2-043F55F1A1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74FD3D-A015-4939-9784-F98A01377AA9}" srcId="{236E07FB-1749-4490-A47A-7DED8CCC1828}" destId="{979CC915-DB44-4A29-ADDA-BFD152B5E664}" srcOrd="0" destOrd="0" parTransId="{9F17FD98-7C33-403D-9C9D-B5D61DB52F8C}" sibTransId="{C0C8CA5E-4F17-45CB-852B-26D5081349CF}"/>
    <dgm:cxn modelId="{3BD2F23E-7A11-486D-A076-993EFFE4A3DB}" srcId="{236E07FB-1749-4490-A47A-7DED8CCC1828}" destId="{E9109779-93C2-4DF2-9F88-43E10C497B22}" srcOrd="1" destOrd="0" parTransId="{A31D67AA-EC4D-4C78-AD15-DE861FC8DA3B}" sibTransId="{17A404A1-92DE-4387-B6F5-96046322469B}"/>
    <dgm:cxn modelId="{E5DE8F66-2808-4F57-92A3-E807F4415A44}" type="presOf" srcId="{E9109779-93C2-4DF2-9F88-43E10C497B22}" destId="{487917FF-AB33-4AA5-BC1D-A592D7571C7D}" srcOrd="0" destOrd="0" presId="urn:microsoft.com/office/officeart/2005/8/layout/vList2"/>
    <dgm:cxn modelId="{CDD2D947-547A-4D6E-A210-D7BE8BC5850B}" type="presOf" srcId="{7C4A4BA0-9CC3-4B28-A6AF-B776ECDCD7FE}" destId="{FFDF19CD-F1E3-49D4-9C96-6624FCF917DC}" srcOrd="0" destOrd="0" presId="urn:microsoft.com/office/officeart/2005/8/layout/vList2"/>
    <dgm:cxn modelId="{ECB0EC55-8878-418F-AB69-44F971319469}" type="presOf" srcId="{979CC915-DB44-4A29-ADDA-BFD152B5E664}" destId="{2E26F32D-E499-4D1A-815C-A1B034D6E40D}" srcOrd="0" destOrd="0" presId="urn:microsoft.com/office/officeart/2005/8/layout/vList2"/>
    <dgm:cxn modelId="{D656AF7A-8B98-4ED5-92EC-D08BF3317A54}" type="presOf" srcId="{236E07FB-1749-4490-A47A-7DED8CCC1828}" destId="{CBB05009-E746-4FF9-9C81-883949698693}" srcOrd="0" destOrd="0" presId="urn:microsoft.com/office/officeart/2005/8/layout/vList2"/>
    <dgm:cxn modelId="{0859F0AA-717C-4FEC-91E8-526D2B25F7B6}" type="presOf" srcId="{22088E41-67AF-4306-98B2-043F55F1A187}" destId="{3F07AE3C-13F9-406C-B394-8B69AD24DDE5}" srcOrd="0" destOrd="0" presId="urn:microsoft.com/office/officeart/2005/8/layout/vList2"/>
    <dgm:cxn modelId="{2E22C2AF-92C5-4C56-AAB2-3334B21630F5}" srcId="{236E07FB-1749-4490-A47A-7DED8CCC1828}" destId="{7C4A4BA0-9CC3-4B28-A6AF-B776ECDCD7FE}" srcOrd="2" destOrd="0" parTransId="{2EFBB41A-EDB1-4C7E-A663-1ED889BA7911}" sibTransId="{77D69121-218C-4DF2-957F-7DB88B6013B1}"/>
    <dgm:cxn modelId="{4876C5BF-DCBC-4E74-B3CE-289441410CF7}" srcId="{236E07FB-1749-4490-A47A-7DED8CCC1828}" destId="{22088E41-67AF-4306-98B2-043F55F1A187}" srcOrd="3" destOrd="0" parTransId="{66351508-3506-425D-8D36-96AD1CDC26A0}" sibTransId="{44044A2D-EC03-4D07-AF5A-9A4541C33955}"/>
    <dgm:cxn modelId="{5724F845-5069-4BE3-9013-F57D564AF1B8}" type="presParOf" srcId="{CBB05009-E746-4FF9-9C81-883949698693}" destId="{2E26F32D-E499-4D1A-815C-A1B034D6E40D}" srcOrd="0" destOrd="0" presId="urn:microsoft.com/office/officeart/2005/8/layout/vList2"/>
    <dgm:cxn modelId="{B3EF8A75-61E1-42C0-B7AD-4A84A1E02B88}" type="presParOf" srcId="{CBB05009-E746-4FF9-9C81-883949698693}" destId="{12B6B682-8EB5-43B1-BFAD-9B571BA9C4F2}" srcOrd="1" destOrd="0" presId="urn:microsoft.com/office/officeart/2005/8/layout/vList2"/>
    <dgm:cxn modelId="{C2DE2E3C-AE2D-4B90-A805-7671934968FB}" type="presParOf" srcId="{CBB05009-E746-4FF9-9C81-883949698693}" destId="{487917FF-AB33-4AA5-BC1D-A592D7571C7D}" srcOrd="2" destOrd="0" presId="urn:microsoft.com/office/officeart/2005/8/layout/vList2"/>
    <dgm:cxn modelId="{4BC0BB52-BF0B-4A22-8C1E-6C5744393590}" type="presParOf" srcId="{CBB05009-E746-4FF9-9C81-883949698693}" destId="{0BE8951F-B336-40A1-98CC-2C8F3644F804}" srcOrd="3" destOrd="0" presId="urn:microsoft.com/office/officeart/2005/8/layout/vList2"/>
    <dgm:cxn modelId="{DFE8B8D1-753C-4E12-89A1-75958BC2CBCE}" type="presParOf" srcId="{CBB05009-E746-4FF9-9C81-883949698693}" destId="{FFDF19CD-F1E3-49D4-9C96-6624FCF917DC}" srcOrd="4" destOrd="0" presId="urn:microsoft.com/office/officeart/2005/8/layout/vList2"/>
    <dgm:cxn modelId="{E29FA18B-5F64-400F-9D3B-105DD3944220}" type="presParOf" srcId="{CBB05009-E746-4FF9-9C81-883949698693}" destId="{C51378FC-3ADA-431C-92A2-CB5E7FC8499E}" srcOrd="5" destOrd="0" presId="urn:microsoft.com/office/officeart/2005/8/layout/vList2"/>
    <dgm:cxn modelId="{25D7FE25-AA8D-4AFA-A4D8-611C564808EA}" type="presParOf" srcId="{CBB05009-E746-4FF9-9C81-883949698693}" destId="{3F07AE3C-13F9-406C-B394-8B69AD24DD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9562-6C7B-406F-9597-A8A94432339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A8D4FC-2E8D-4579-9839-BE616D1B0BC0}">
      <dgm:prSet/>
      <dgm:spPr/>
      <dgm:t>
        <a:bodyPr/>
        <a:lstStyle/>
        <a:p>
          <a:r>
            <a:rPr lang="pl-PL"/>
            <a:t>Udało się skonstruować urządzenie wykrywające przeszkody</a:t>
          </a:r>
          <a:endParaRPr lang="en-US"/>
        </a:p>
      </dgm:t>
    </dgm:pt>
    <dgm:pt modelId="{8A39C7F9-15C2-4293-A5E2-2198321360BC}" type="parTrans" cxnId="{5F9BE9BD-5D66-4E25-8D1F-48B3D6CF98BE}">
      <dgm:prSet/>
      <dgm:spPr/>
      <dgm:t>
        <a:bodyPr/>
        <a:lstStyle/>
        <a:p>
          <a:endParaRPr lang="en-US"/>
        </a:p>
      </dgm:t>
    </dgm:pt>
    <dgm:pt modelId="{200BBD50-DCBB-4695-8322-6BA1AEC25EFE}" type="sibTrans" cxnId="{5F9BE9BD-5D66-4E25-8D1F-48B3D6CF98BE}">
      <dgm:prSet/>
      <dgm:spPr/>
      <dgm:t>
        <a:bodyPr/>
        <a:lstStyle/>
        <a:p>
          <a:endParaRPr lang="en-US"/>
        </a:p>
      </dgm:t>
    </dgm:pt>
    <dgm:pt modelId="{D5CFCDCE-2422-490C-95C1-EB348C3D45E4}">
      <dgm:prSet/>
      <dgm:spPr/>
      <dgm:t>
        <a:bodyPr/>
        <a:lstStyle/>
        <a:p>
          <a:r>
            <a:rPr lang="pl-PL"/>
            <a:t>Urządzenie wygodne w użytkowaniu</a:t>
          </a:r>
          <a:endParaRPr lang="en-US"/>
        </a:p>
      </dgm:t>
    </dgm:pt>
    <dgm:pt modelId="{7EE4CFE9-55F0-4613-923B-A014757A42C4}" type="parTrans" cxnId="{EB62A60A-6416-4E9E-A7D8-972E1DA83F5D}">
      <dgm:prSet/>
      <dgm:spPr/>
      <dgm:t>
        <a:bodyPr/>
        <a:lstStyle/>
        <a:p>
          <a:endParaRPr lang="en-US"/>
        </a:p>
      </dgm:t>
    </dgm:pt>
    <dgm:pt modelId="{4FADA1B4-8E5C-4357-B376-6E69F0859BF9}" type="sibTrans" cxnId="{EB62A60A-6416-4E9E-A7D8-972E1DA83F5D}">
      <dgm:prSet/>
      <dgm:spPr/>
      <dgm:t>
        <a:bodyPr/>
        <a:lstStyle/>
        <a:p>
          <a:endParaRPr lang="en-US"/>
        </a:p>
      </dgm:t>
    </dgm:pt>
    <dgm:pt modelId="{00D41C91-50FD-415E-845D-81B3C915EDDD}">
      <dgm:prSet/>
      <dgm:spPr/>
      <dgm:t>
        <a:bodyPr/>
        <a:lstStyle/>
        <a:p>
          <a:r>
            <a:rPr lang="pl-PL"/>
            <a:t>Zbyt mała ilość czujników</a:t>
          </a:r>
          <a:endParaRPr lang="en-US"/>
        </a:p>
      </dgm:t>
    </dgm:pt>
    <dgm:pt modelId="{24E221CC-C8CC-418D-9677-236BBB484193}" type="parTrans" cxnId="{59CD5366-F522-4FC1-82F6-AB6275622296}">
      <dgm:prSet/>
      <dgm:spPr/>
      <dgm:t>
        <a:bodyPr/>
        <a:lstStyle/>
        <a:p>
          <a:endParaRPr lang="en-US"/>
        </a:p>
      </dgm:t>
    </dgm:pt>
    <dgm:pt modelId="{05484F03-E961-4132-B368-6F5495F61DB4}" type="sibTrans" cxnId="{59CD5366-F522-4FC1-82F6-AB6275622296}">
      <dgm:prSet/>
      <dgm:spPr/>
      <dgm:t>
        <a:bodyPr/>
        <a:lstStyle/>
        <a:p>
          <a:endParaRPr lang="en-US"/>
        </a:p>
      </dgm:t>
    </dgm:pt>
    <dgm:pt modelId="{4EAA4CBC-19C5-48E8-94F0-8CE2E1EF2382}">
      <dgm:prSet/>
      <dgm:spPr/>
      <dgm:t>
        <a:bodyPr/>
        <a:lstStyle/>
        <a:p>
          <a:r>
            <a:rPr lang="pl-PL"/>
            <a:t>Wymagane dopracowanie oprogramowania </a:t>
          </a:r>
          <a:endParaRPr lang="en-US"/>
        </a:p>
      </dgm:t>
    </dgm:pt>
    <dgm:pt modelId="{739FD54C-497F-45C3-B520-3803CFD4B3B1}" type="parTrans" cxnId="{3474B1D9-6A9B-44C3-8EAB-827B41268DB6}">
      <dgm:prSet/>
      <dgm:spPr/>
      <dgm:t>
        <a:bodyPr/>
        <a:lstStyle/>
        <a:p>
          <a:endParaRPr lang="en-US"/>
        </a:p>
      </dgm:t>
    </dgm:pt>
    <dgm:pt modelId="{C3EDD2BB-2843-4E47-BB24-86522ADDE300}" type="sibTrans" cxnId="{3474B1D9-6A9B-44C3-8EAB-827B41268DB6}">
      <dgm:prSet/>
      <dgm:spPr/>
      <dgm:t>
        <a:bodyPr/>
        <a:lstStyle/>
        <a:p>
          <a:endParaRPr lang="en-US"/>
        </a:p>
      </dgm:t>
    </dgm:pt>
    <dgm:pt modelId="{DC2B703D-20CF-4EB6-8F4F-92F85A9ED9B9}" type="pres">
      <dgm:prSet presAssocID="{1FE39562-6C7B-406F-9597-A8A944323399}" presName="linear" presStyleCnt="0">
        <dgm:presLayoutVars>
          <dgm:animLvl val="lvl"/>
          <dgm:resizeHandles val="exact"/>
        </dgm:presLayoutVars>
      </dgm:prSet>
      <dgm:spPr/>
    </dgm:pt>
    <dgm:pt modelId="{1AC55533-0128-4032-B1BB-95D6A805C8BE}" type="pres">
      <dgm:prSet presAssocID="{8AA8D4FC-2E8D-4579-9839-BE616D1B0B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C74980-61A2-4389-9D54-DDC9C69F2C0A}" type="pres">
      <dgm:prSet presAssocID="{200BBD50-DCBB-4695-8322-6BA1AEC25EFE}" presName="spacer" presStyleCnt="0"/>
      <dgm:spPr/>
    </dgm:pt>
    <dgm:pt modelId="{6F6B60BE-46AA-4A2F-A2CD-3C7E83F9EA48}" type="pres">
      <dgm:prSet presAssocID="{D5CFCDCE-2422-490C-95C1-EB348C3D45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FCDA72-BAF7-4245-A579-F6C3BBD510F2}" type="pres">
      <dgm:prSet presAssocID="{4FADA1B4-8E5C-4357-B376-6E69F0859BF9}" presName="spacer" presStyleCnt="0"/>
      <dgm:spPr/>
    </dgm:pt>
    <dgm:pt modelId="{B63CB79E-597C-44D0-AEBC-38FA14876418}" type="pres">
      <dgm:prSet presAssocID="{00D41C91-50FD-415E-845D-81B3C915ED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7F1DC0-8E29-42EF-8394-02556942F7D9}" type="pres">
      <dgm:prSet presAssocID="{05484F03-E961-4132-B368-6F5495F61DB4}" presName="spacer" presStyleCnt="0"/>
      <dgm:spPr/>
    </dgm:pt>
    <dgm:pt modelId="{7DE05249-81B4-431A-81D8-9B5C56007C09}" type="pres">
      <dgm:prSet presAssocID="{4EAA4CBC-19C5-48E8-94F0-8CE2E1EF23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62A60A-6416-4E9E-A7D8-972E1DA83F5D}" srcId="{1FE39562-6C7B-406F-9597-A8A944323399}" destId="{D5CFCDCE-2422-490C-95C1-EB348C3D45E4}" srcOrd="1" destOrd="0" parTransId="{7EE4CFE9-55F0-4613-923B-A014757A42C4}" sibTransId="{4FADA1B4-8E5C-4357-B376-6E69F0859BF9}"/>
    <dgm:cxn modelId="{59CD5366-F522-4FC1-82F6-AB6275622296}" srcId="{1FE39562-6C7B-406F-9597-A8A944323399}" destId="{00D41C91-50FD-415E-845D-81B3C915EDDD}" srcOrd="2" destOrd="0" parTransId="{24E221CC-C8CC-418D-9677-236BBB484193}" sibTransId="{05484F03-E961-4132-B368-6F5495F61DB4}"/>
    <dgm:cxn modelId="{050A1875-2963-4341-8731-2D1FF7B8B8B3}" type="presOf" srcId="{4EAA4CBC-19C5-48E8-94F0-8CE2E1EF2382}" destId="{7DE05249-81B4-431A-81D8-9B5C56007C09}" srcOrd="0" destOrd="0" presId="urn:microsoft.com/office/officeart/2005/8/layout/vList2"/>
    <dgm:cxn modelId="{1A0CAD98-9E5A-46C2-8300-0AB65C401F67}" type="presOf" srcId="{8AA8D4FC-2E8D-4579-9839-BE616D1B0BC0}" destId="{1AC55533-0128-4032-B1BB-95D6A805C8BE}" srcOrd="0" destOrd="0" presId="urn:microsoft.com/office/officeart/2005/8/layout/vList2"/>
    <dgm:cxn modelId="{5F9BE9BD-5D66-4E25-8D1F-48B3D6CF98BE}" srcId="{1FE39562-6C7B-406F-9597-A8A944323399}" destId="{8AA8D4FC-2E8D-4579-9839-BE616D1B0BC0}" srcOrd="0" destOrd="0" parTransId="{8A39C7F9-15C2-4293-A5E2-2198321360BC}" sibTransId="{200BBD50-DCBB-4695-8322-6BA1AEC25EFE}"/>
    <dgm:cxn modelId="{ED6871D3-A5DC-4746-B6C9-5707D7D0BAF2}" type="presOf" srcId="{D5CFCDCE-2422-490C-95C1-EB348C3D45E4}" destId="{6F6B60BE-46AA-4A2F-A2CD-3C7E83F9EA48}" srcOrd="0" destOrd="0" presId="urn:microsoft.com/office/officeart/2005/8/layout/vList2"/>
    <dgm:cxn modelId="{3474B1D9-6A9B-44C3-8EAB-827B41268DB6}" srcId="{1FE39562-6C7B-406F-9597-A8A944323399}" destId="{4EAA4CBC-19C5-48E8-94F0-8CE2E1EF2382}" srcOrd="3" destOrd="0" parTransId="{739FD54C-497F-45C3-B520-3803CFD4B3B1}" sibTransId="{C3EDD2BB-2843-4E47-BB24-86522ADDE300}"/>
    <dgm:cxn modelId="{E602C8DB-4C88-48FE-A55F-4A05E2BB4257}" type="presOf" srcId="{00D41C91-50FD-415E-845D-81B3C915EDDD}" destId="{B63CB79E-597C-44D0-AEBC-38FA14876418}" srcOrd="0" destOrd="0" presId="urn:microsoft.com/office/officeart/2005/8/layout/vList2"/>
    <dgm:cxn modelId="{3F9073F9-EA85-43CC-A17C-D1E62B8A7F4E}" type="presOf" srcId="{1FE39562-6C7B-406F-9597-A8A944323399}" destId="{DC2B703D-20CF-4EB6-8F4F-92F85A9ED9B9}" srcOrd="0" destOrd="0" presId="urn:microsoft.com/office/officeart/2005/8/layout/vList2"/>
    <dgm:cxn modelId="{9FA531E9-2670-427D-9AFF-AF0097A39F18}" type="presParOf" srcId="{DC2B703D-20CF-4EB6-8F4F-92F85A9ED9B9}" destId="{1AC55533-0128-4032-B1BB-95D6A805C8BE}" srcOrd="0" destOrd="0" presId="urn:microsoft.com/office/officeart/2005/8/layout/vList2"/>
    <dgm:cxn modelId="{5B4D0618-54A6-4361-AAEC-175FA4BD1141}" type="presParOf" srcId="{DC2B703D-20CF-4EB6-8F4F-92F85A9ED9B9}" destId="{26C74980-61A2-4389-9D54-DDC9C69F2C0A}" srcOrd="1" destOrd="0" presId="urn:microsoft.com/office/officeart/2005/8/layout/vList2"/>
    <dgm:cxn modelId="{6AC140B7-6C4F-4F7A-8318-861402E878B5}" type="presParOf" srcId="{DC2B703D-20CF-4EB6-8F4F-92F85A9ED9B9}" destId="{6F6B60BE-46AA-4A2F-A2CD-3C7E83F9EA48}" srcOrd="2" destOrd="0" presId="urn:microsoft.com/office/officeart/2005/8/layout/vList2"/>
    <dgm:cxn modelId="{A0F9F996-AE65-4F6C-8647-E851C0AB4F18}" type="presParOf" srcId="{DC2B703D-20CF-4EB6-8F4F-92F85A9ED9B9}" destId="{02FCDA72-BAF7-4245-A579-F6C3BBD510F2}" srcOrd="3" destOrd="0" presId="urn:microsoft.com/office/officeart/2005/8/layout/vList2"/>
    <dgm:cxn modelId="{BD088CC9-2ADE-4CFA-9E8C-BFAE89CE8CA6}" type="presParOf" srcId="{DC2B703D-20CF-4EB6-8F4F-92F85A9ED9B9}" destId="{B63CB79E-597C-44D0-AEBC-38FA14876418}" srcOrd="4" destOrd="0" presId="urn:microsoft.com/office/officeart/2005/8/layout/vList2"/>
    <dgm:cxn modelId="{86F7596E-4EF4-4BF1-91BC-2F403D0E2D50}" type="presParOf" srcId="{DC2B703D-20CF-4EB6-8F4F-92F85A9ED9B9}" destId="{CD7F1DC0-8E29-42EF-8394-02556942F7D9}" srcOrd="5" destOrd="0" presId="urn:microsoft.com/office/officeart/2005/8/layout/vList2"/>
    <dgm:cxn modelId="{D87CF14F-A5AE-48C5-970C-2CFEC4D3E3BD}" type="presParOf" srcId="{DC2B703D-20CF-4EB6-8F4F-92F85A9ED9B9}" destId="{7DE05249-81B4-431A-81D8-9B5C56007C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F32D-E499-4D1A-815C-A1B034D6E40D}">
      <dsp:nvSpPr>
        <dsp:cNvPr id="0" name=""/>
        <dsp:cNvSpPr/>
      </dsp:nvSpPr>
      <dsp:spPr>
        <a:xfrm>
          <a:off x="0" y="78690"/>
          <a:ext cx="6628804" cy="1140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Urządzenie noszone w dłoni</a:t>
          </a:r>
          <a:endParaRPr lang="en-US" sz="3000" kern="1200"/>
        </a:p>
      </dsp:txBody>
      <dsp:txXfrm>
        <a:off x="55687" y="134377"/>
        <a:ext cx="6517430" cy="1029376"/>
      </dsp:txXfrm>
    </dsp:sp>
    <dsp:sp modelId="{487917FF-AB33-4AA5-BC1D-A592D7571C7D}">
      <dsp:nvSpPr>
        <dsp:cNvPr id="0" name=""/>
        <dsp:cNvSpPr/>
      </dsp:nvSpPr>
      <dsp:spPr>
        <a:xfrm>
          <a:off x="0" y="1305840"/>
          <a:ext cx="6628804" cy="114075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Sygnały dźwiękowe</a:t>
          </a:r>
          <a:endParaRPr lang="en-US" sz="3000" kern="1200" dirty="0"/>
        </a:p>
      </dsp:txBody>
      <dsp:txXfrm>
        <a:off x="55687" y="1361527"/>
        <a:ext cx="6517430" cy="1029376"/>
      </dsp:txXfrm>
    </dsp:sp>
    <dsp:sp modelId="{FFDF19CD-F1E3-49D4-9C96-6624FCF917DC}">
      <dsp:nvSpPr>
        <dsp:cNvPr id="0" name=""/>
        <dsp:cNvSpPr/>
      </dsp:nvSpPr>
      <dsp:spPr>
        <a:xfrm>
          <a:off x="0" y="2532990"/>
          <a:ext cx="6628804" cy="114075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Wibracje</a:t>
          </a:r>
          <a:endParaRPr lang="en-US" sz="3000" kern="1200"/>
        </a:p>
      </dsp:txBody>
      <dsp:txXfrm>
        <a:off x="55687" y="2588677"/>
        <a:ext cx="6517430" cy="1029376"/>
      </dsp:txXfrm>
    </dsp:sp>
    <dsp:sp modelId="{3F07AE3C-13F9-406C-B394-8B69AD24DDE5}">
      <dsp:nvSpPr>
        <dsp:cNvPr id="0" name=""/>
        <dsp:cNvSpPr/>
      </dsp:nvSpPr>
      <dsp:spPr>
        <a:xfrm>
          <a:off x="0" y="3760140"/>
          <a:ext cx="6628804" cy="11407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Zasilanie bateryjne, bezprzewodowość</a:t>
          </a:r>
          <a:endParaRPr lang="en-US" sz="3000" kern="1200"/>
        </a:p>
      </dsp:txBody>
      <dsp:txXfrm>
        <a:off x="55687" y="3815827"/>
        <a:ext cx="6517430" cy="102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55533-0128-4032-B1BB-95D6A805C8BE}">
      <dsp:nvSpPr>
        <dsp:cNvPr id="0" name=""/>
        <dsp:cNvSpPr/>
      </dsp:nvSpPr>
      <dsp:spPr>
        <a:xfrm>
          <a:off x="0" y="43590"/>
          <a:ext cx="6628804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Udało się skonstruować urządzenie wykrywające przeszkody</a:t>
          </a:r>
          <a:endParaRPr lang="en-US" sz="3000" kern="1200"/>
        </a:p>
      </dsp:txBody>
      <dsp:txXfrm>
        <a:off x="56543" y="100133"/>
        <a:ext cx="6515718" cy="1045213"/>
      </dsp:txXfrm>
    </dsp:sp>
    <dsp:sp modelId="{6F6B60BE-46AA-4A2F-A2CD-3C7E83F9EA48}">
      <dsp:nvSpPr>
        <dsp:cNvPr id="0" name=""/>
        <dsp:cNvSpPr/>
      </dsp:nvSpPr>
      <dsp:spPr>
        <a:xfrm>
          <a:off x="0" y="1288290"/>
          <a:ext cx="6628804" cy="11582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Urządzenie wygodne w użytkowaniu</a:t>
          </a:r>
          <a:endParaRPr lang="en-US" sz="3000" kern="1200"/>
        </a:p>
      </dsp:txBody>
      <dsp:txXfrm>
        <a:off x="56543" y="1344833"/>
        <a:ext cx="6515718" cy="1045213"/>
      </dsp:txXfrm>
    </dsp:sp>
    <dsp:sp modelId="{B63CB79E-597C-44D0-AEBC-38FA14876418}">
      <dsp:nvSpPr>
        <dsp:cNvPr id="0" name=""/>
        <dsp:cNvSpPr/>
      </dsp:nvSpPr>
      <dsp:spPr>
        <a:xfrm>
          <a:off x="0" y="2532990"/>
          <a:ext cx="6628804" cy="11582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Zbyt mała ilość czujników</a:t>
          </a:r>
          <a:endParaRPr lang="en-US" sz="3000" kern="1200"/>
        </a:p>
      </dsp:txBody>
      <dsp:txXfrm>
        <a:off x="56543" y="2589533"/>
        <a:ext cx="6515718" cy="1045213"/>
      </dsp:txXfrm>
    </dsp:sp>
    <dsp:sp modelId="{7DE05249-81B4-431A-81D8-9B5C56007C09}">
      <dsp:nvSpPr>
        <dsp:cNvPr id="0" name=""/>
        <dsp:cNvSpPr/>
      </dsp:nvSpPr>
      <dsp:spPr>
        <a:xfrm>
          <a:off x="0" y="3777690"/>
          <a:ext cx="6628804" cy="11582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Wymagane dopracowanie oprogramowania </a:t>
          </a:r>
          <a:endParaRPr lang="en-US" sz="3000" kern="1200"/>
        </a:p>
      </dsp:txBody>
      <dsp:txXfrm>
        <a:off x="56543" y="3834233"/>
        <a:ext cx="6515718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8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54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34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25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85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99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16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1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3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11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9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7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4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4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8E4B-9870-4337-97CE-32392FE7466A}" type="datetimeFigureOut">
              <a:rPr lang="pl-PL" smtClean="0"/>
              <a:t>2019-10-29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D79552-4D37-4732-808E-8A11A9D7D4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84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BBA064-D0B6-48B2-BC22-0027E8EE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l-PL" sz="6000" dirty="0">
                <a:solidFill>
                  <a:srgbClr val="FFFFFF"/>
                </a:solidFill>
              </a:rPr>
              <a:t>„Helping Hand”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60554D-2AAE-4BAE-8C15-641C5637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l-PL" sz="1800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3C6911D-6090-4DAC-A77E-31789E6F3E73}"/>
              </a:ext>
            </a:extLst>
          </p:cNvPr>
          <p:cNvSpPr txBox="1"/>
          <p:nvPr/>
        </p:nvSpPr>
        <p:spPr>
          <a:xfrm>
            <a:off x="9300041" y="5837129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Bartłomiej Dachowski</a:t>
            </a:r>
          </a:p>
        </p:txBody>
      </p:sp>
    </p:spTree>
    <p:extLst>
      <p:ext uri="{BB962C8B-B14F-4D97-AF65-F5344CB8AC3E}">
        <p14:creationId xmlns:p14="http://schemas.microsoft.com/office/powerpoint/2010/main" val="1537406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CC707C-CF5D-4CD7-BCEB-7BCF4E9B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Cel projektu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B4D749-A4B6-4823-ADFE-5A73C24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rgbClr val="FFFFFF"/>
                </a:solidFill>
              </a:rPr>
              <a:t> </a:t>
            </a:r>
          </a:p>
          <a:p>
            <a:r>
              <a:rPr lang="pl-PL" sz="1800" dirty="0">
                <a:solidFill>
                  <a:srgbClr val="FFFFFF"/>
                </a:solidFill>
              </a:rPr>
              <a:t>Wykonanie urządzenia mającego na celu pomoc osobom niewidomym w samodzielnym poruszaniu się</a:t>
            </a:r>
          </a:p>
        </p:txBody>
      </p:sp>
    </p:spTree>
    <p:extLst>
      <p:ext uri="{BB962C8B-B14F-4D97-AF65-F5344CB8AC3E}">
        <p14:creationId xmlns:p14="http://schemas.microsoft.com/office/powerpoint/2010/main" val="350329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22BCAA-E536-4821-AA5F-DF0B1B8F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4400"/>
              <a:t>Projekt i funkcje urządzenia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DE2E781-E14C-4648-8CE4-8735BB9D0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9155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3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551BD2-9773-463A-A6B6-98E200E8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 układu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128A503-B82B-4143-92EE-AC642A1C8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420" y="961812"/>
            <a:ext cx="71205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2DCCB7D-3BCA-4484-85AE-E5741AB0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39" y="-182922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Kod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C++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395E246-F701-4AB6-A54A-A8F61BB8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2" y="1712316"/>
            <a:ext cx="7005718" cy="49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FC65C-721E-43A3-B5E8-C24607D2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CE5F09A-E8AA-401F-89AE-4E4D01384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3" y="325866"/>
            <a:ext cx="8596312" cy="160453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785796B-96E4-4D13-9630-7BBBD7E9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3" y="2325370"/>
            <a:ext cx="9969312" cy="29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14816A-4E3C-4399-B566-F330D5C9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D85F80-0EBE-4747-82A2-E75ADF5F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F8AC269-8AC2-4FEF-B8D9-1BDF51EC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15"/>
            <a:ext cx="7148260" cy="331335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754ED3A-8030-4452-B824-B2E6C0CD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1" y="3378172"/>
            <a:ext cx="9856770" cy="33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6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A2724D87-6FFF-4583-ACE7-F8F26D5F4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r="9089" b="-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22C5799-5E4A-4129-8F5C-D308C6E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Zdjęcie urządzenia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846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5C6EFB-D7DB-4D43-AF56-F4F7683F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l-PL" sz="3700"/>
              <a:t>Podsumowanie</a:t>
            </a:r>
          </a:p>
        </p:txBody>
      </p:sp>
      <p:grpSp>
        <p:nvGrpSpPr>
          <p:cNvPr id="66" name="Group 4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5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5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Symbol zastępczy zawartości 2">
            <a:extLst>
              <a:ext uri="{FF2B5EF4-FFF2-40B4-BE49-F238E27FC236}">
                <a16:creationId xmlns:a16="http://schemas.microsoft.com/office/drawing/2014/main" id="{60DEF66A-1B65-4E3A-B5F0-58AC3BA70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48705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62027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Panoramiczny</PresentationFormat>
  <Paragraphs>22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Faseta</vt:lpstr>
      <vt:lpstr>„Helping Hand”</vt:lpstr>
      <vt:lpstr>Cel projektu</vt:lpstr>
      <vt:lpstr>Projekt i funkcje urządzenia</vt:lpstr>
      <vt:lpstr>Schemat układu</vt:lpstr>
      <vt:lpstr>Kod C++</vt:lpstr>
      <vt:lpstr> </vt:lpstr>
      <vt:lpstr> </vt:lpstr>
      <vt:lpstr>Zdjęcie urządzenia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„Helping Hand”</dc:title>
  <dc:creator>Vooox</dc:creator>
  <cp:lastModifiedBy>Vooox</cp:lastModifiedBy>
  <cp:revision>3</cp:revision>
  <dcterms:created xsi:type="dcterms:W3CDTF">2019-10-29T15:44:40Z</dcterms:created>
  <dcterms:modified xsi:type="dcterms:W3CDTF">2019-10-29T15:47:53Z</dcterms:modified>
</cp:coreProperties>
</file>