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42803763" cy="30275213"/>
  <p:notesSz cx="6858000" cy="9144000"/>
  <p:defaultTextStyle>
    <a:defPPr>
      <a:defRPr lang="en-US"/>
    </a:defPPr>
    <a:lvl1pPr marL="0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7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5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3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1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9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77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85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836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3B9"/>
    <a:srgbClr val="8196C9"/>
    <a:srgbClr val="8A0000"/>
    <a:srgbClr val="558AD7"/>
    <a:srgbClr val="383C84"/>
    <a:srgbClr val="6165BB"/>
    <a:srgbClr val="464AA4"/>
    <a:srgbClr val="6C84C0"/>
    <a:srgbClr val="2A3A62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1280" y="76"/>
      </p:cViewPr>
      <p:guideLst>
        <p:guide pos="13482"/>
        <p:guide orient="horz"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5" y="4954772"/>
            <a:ext cx="36383198" cy="10540259"/>
          </a:xfrm>
        </p:spPr>
        <p:txBody>
          <a:bodyPr anchor="b"/>
          <a:lstStyle>
            <a:lvl1pPr algn="ctr">
              <a:defRPr sz="26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2" y="15901498"/>
            <a:ext cx="32102823" cy="7309500"/>
          </a:xfrm>
        </p:spPr>
        <p:txBody>
          <a:bodyPr/>
          <a:lstStyle>
            <a:lvl1pPr marL="0" indent="0" algn="ctr">
              <a:buNone/>
              <a:defRPr sz="10579"/>
            </a:lvl1pPr>
            <a:lvl2pPr marL="2015428" indent="0" algn="ctr">
              <a:buNone/>
              <a:defRPr sz="8816"/>
            </a:lvl2pPr>
            <a:lvl3pPr marL="4030858" indent="0" algn="ctr">
              <a:buNone/>
              <a:defRPr sz="7936"/>
            </a:lvl3pPr>
            <a:lvl4pPr marL="6046288" indent="0" algn="ctr">
              <a:buNone/>
              <a:defRPr sz="7053"/>
            </a:lvl4pPr>
            <a:lvl5pPr marL="8061715" indent="0" algn="ctr">
              <a:buNone/>
              <a:defRPr sz="7053"/>
            </a:lvl5pPr>
            <a:lvl6pPr marL="10077147" indent="0" algn="ctr">
              <a:buNone/>
              <a:defRPr sz="7053"/>
            </a:lvl6pPr>
            <a:lvl7pPr marL="12092574" indent="0" algn="ctr">
              <a:buNone/>
              <a:defRPr sz="7053"/>
            </a:lvl7pPr>
            <a:lvl8pPr marL="14108003" indent="0" algn="ctr">
              <a:buNone/>
              <a:defRPr sz="7053"/>
            </a:lvl8pPr>
            <a:lvl9pPr marL="16123432" indent="0" algn="ctr">
              <a:buNone/>
              <a:defRPr sz="705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15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>
          <p15:clr>
            <a:srgbClr val="FBAE40"/>
          </p15:clr>
        </p15:guide>
        <p15:guide id="2" pos="9535">
          <p15:clr>
            <a:srgbClr val="FBAE40"/>
          </p15:clr>
        </p15:guide>
        <p15:guide id="3" orient="horz" pos="9536">
          <p15:clr>
            <a:srgbClr val="FBAE40"/>
          </p15:clr>
        </p15:guide>
        <p15:guide id="4" pos="1348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9" y="1611875"/>
            <a:ext cx="9229562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3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2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34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74" y="7547788"/>
            <a:ext cx="36918245" cy="12593645"/>
          </a:xfrm>
        </p:spPr>
        <p:txBody>
          <a:bodyPr anchor="b"/>
          <a:lstStyle>
            <a:lvl1pPr>
              <a:defRPr sz="26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74" y="20260573"/>
            <a:ext cx="36918245" cy="6622700"/>
          </a:xfrm>
        </p:spPr>
        <p:txBody>
          <a:bodyPr/>
          <a:lstStyle>
            <a:lvl1pPr marL="0" indent="0">
              <a:buNone/>
              <a:defRPr sz="10579">
                <a:solidFill>
                  <a:schemeClr val="tx1"/>
                </a:solidFill>
              </a:defRPr>
            </a:lvl1pPr>
            <a:lvl2pPr marL="2015428" indent="0">
              <a:buNone/>
              <a:defRPr sz="8816">
                <a:solidFill>
                  <a:schemeClr val="tx1">
                    <a:tint val="75000"/>
                  </a:schemeClr>
                </a:solidFill>
              </a:defRPr>
            </a:lvl2pPr>
            <a:lvl3pPr marL="4030858" indent="0">
              <a:buNone/>
              <a:defRPr sz="7936">
                <a:solidFill>
                  <a:schemeClr val="tx1">
                    <a:tint val="75000"/>
                  </a:schemeClr>
                </a:solidFill>
              </a:defRPr>
            </a:lvl3pPr>
            <a:lvl4pPr marL="6046288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4pPr>
            <a:lvl5pPr marL="8061715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5pPr>
            <a:lvl6pPr marL="10077147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6pPr>
            <a:lvl7pPr marL="12092574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7pPr>
            <a:lvl8pPr marL="14108003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8pPr>
            <a:lvl9pPr marL="16123432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0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5"/>
            <a:ext cx="18191600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4" y="8059375"/>
            <a:ext cx="18191600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9" y="1611887"/>
            <a:ext cx="36918245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8"/>
            <a:ext cx="18107995" cy="3637228"/>
          </a:xfrm>
        </p:spPr>
        <p:txBody>
          <a:bodyPr anchor="b"/>
          <a:lstStyle>
            <a:lvl1pPr marL="0" indent="0">
              <a:buNone/>
              <a:defRPr sz="10579" b="1"/>
            </a:lvl1pPr>
            <a:lvl2pPr marL="2015428" indent="0">
              <a:buNone/>
              <a:defRPr sz="8816" b="1"/>
            </a:lvl2pPr>
            <a:lvl3pPr marL="4030858" indent="0">
              <a:buNone/>
              <a:defRPr sz="7936" b="1"/>
            </a:lvl3pPr>
            <a:lvl4pPr marL="6046288" indent="0">
              <a:buNone/>
              <a:defRPr sz="7053" b="1"/>
            </a:lvl4pPr>
            <a:lvl5pPr marL="8061715" indent="0">
              <a:buNone/>
              <a:defRPr sz="7053" b="1"/>
            </a:lvl5pPr>
            <a:lvl6pPr marL="10077147" indent="0">
              <a:buNone/>
              <a:defRPr sz="7053" b="1"/>
            </a:lvl6pPr>
            <a:lvl7pPr marL="12092574" indent="0">
              <a:buNone/>
              <a:defRPr sz="7053" b="1"/>
            </a:lvl7pPr>
            <a:lvl8pPr marL="14108003" indent="0">
              <a:buNone/>
              <a:defRPr sz="7053" b="1"/>
            </a:lvl8pPr>
            <a:lvl9pPr marL="16123432" indent="0">
              <a:buNone/>
              <a:defRPr sz="70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2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13" y="7421638"/>
            <a:ext cx="18197175" cy="3637228"/>
          </a:xfrm>
        </p:spPr>
        <p:txBody>
          <a:bodyPr anchor="b"/>
          <a:lstStyle>
            <a:lvl1pPr marL="0" indent="0">
              <a:buNone/>
              <a:defRPr sz="10579" b="1"/>
            </a:lvl1pPr>
            <a:lvl2pPr marL="2015428" indent="0">
              <a:buNone/>
              <a:defRPr sz="8816" b="1"/>
            </a:lvl2pPr>
            <a:lvl3pPr marL="4030858" indent="0">
              <a:buNone/>
              <a:defRPr sz="7936" b="1"/>
            </a:lvl3pPr>
            <a:lvl4pPr marL="6046288" indent="0">
              <a:buNone/>
              <a:defRPr sz="7053" b="1"/>
            </a:lvl4pPr>
            <a:lvl5pPr marL="8061715" indent="0">
              <a:buNone/>
              <a:defRPr sz="7053" b="1"/>
            </a:lvl5pPr>
            <a:lvl6pPr marL="10077147" indent="0">
              <a:buNone/>
              <a:defRPr sz="7053" b="1"/>
            </a:lvl6pPr>
            <a:lvl7pPr marL="12092574" indent="0">
              <a:buNone/>
              <a:defRPr sz="7053" b="1"/>
            </a:lvl7pPr>
            <a:lvl8pPr marL="14108003" indent="0">
              <a:buNone/>
              <a:defRPr sz="7053" b="1"/>
            </a:lvl8pPr>
            <a:lvl9pPr marL="16123432" indent="0">
              <a:buNone/>
              <a:defRPr sz="70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13" y="11058862"/>
            <a:ext cx="1819717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8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36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53"/>
            <a:ext cx="13805327" cy="7064217"/>
          </a:xfrm>
        </p:spPr>
        <p:txBody>
          <a:bodyPr anchor="b"/>
          <a:lstStyle>
            <a:lvl1pPr>
              <a:defRPr sz="14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7" y="4359077"/>
            <a:ext cx="21669406" cy="21515025"/>
          </a:xfrm>
        </p:spPr>
        <p:txBody>
          <a:bodyPr/>
          <a:lstStyle>
            <a:lvl1pPr>
              <a:defRPr sz="14107"/>
            </a:lvl1pPr>
            <a:lvl2pPr>
              <a:defRPr sz="12344"/>
            </a:lvl2pPr>
            <a:lvl3pPr>
              <a:defRPr sz="10579"/>
            </a:lvl3pPr>
            <a:lvl4pPr>
              <a:defRPr sz="8816"/>
            </a:lvl4pPr>
            <a:lvl5pPr>
              <a:defRPr sz="8816"/>
            </a:lvl5pPr>
            <a:lvl6pPr>
              <a:defRPr sz="8816"/>
            </a:lvl6pPr>
            <a:lvl7pPr>
              <a:defRPr sz="8816"/>
            </a:lvl7pPr>
            <a:lvl8pPr>
              <a:defRPr sz="8816"/>
            </a:lvl8pPr>
            <a:lvl9pPr>
              <a:defRPr sz="881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72"/>
            <a:ext cx="13805327" cy="16826573"/>
          </a:xfrm>
        </p:spPr>
        <p:txBody>
          <a:bodyPr/>
          <a:lstStyle>
            <a:lvl1pPr marL="0" indent="0">
              <a:buNone/>
              <a:defRPr sz="7053"/>
            </a:lvl1pPr>
            <a:lvl2pPr marL="2015428" indent="0">
              <a:buNone/>
              <a:defRPr sz="6171"/>
            </a:lvl2pPr>
            <a:lvl3pPr marL="4030858" indent="0">
              <a:buNone/>
              <a:defRPr sz="5290"/>
            </a:lvl3pPr>
            <a:lvl4pPr marL="6046288" indent="0">
              <a:buNone/>
              <a:defRPr sz="4408"/>
            </a:lvl4pPr>
            <a:lvl5pPr marL="8061715" indent="0">
              <a:buNone/>
              <a:defRPr sz="4408"/>
            </a:lvl5pPr>
            <a:lvl6pPr marL="10077147" indent="0">
              <a:buNone/>
              <a:defRPr sz="4408"/>
            </a:lvl6pPr>
            <a:lvl7pPr marL="12092574" indent="0">
              <a:buNone/>
              <a:defRPr sz="4408"/>
            </a:lvl7pPr>
            <a:lvl8pPr marL="14108003" indent="0">
              <a:buNone/>
              <a:defRPr sz="4408"/>
            </a:lvl8pPr>
            <a:lvl9pPr marL="16123432" indent="0">
              <a:buNone/>
              <a:defRPr sz="44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8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53"/>
            <a:ext cx="13805327" cy="7064217"/>
          </a:xfrm>
        </p:spPr>
        <p:txBody>
          <a:bodyPr anchor="b"/>
          <a:lstStyle>
            <a:lvl1pPr>
              <a:defRPr sz="14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7" y="4359077"/>
            <a:ext cx="21669406" cy="21515025"/>
          </a:xfrm>
        </p:spPr>
        <p:txBody>
          <a:bodyPr anchor="t"/>
          <a:lstStyle>
            <a:lvl1pPr marL="0" indent="0">
              <a:buNone/>
              <a:defRPr sz="14107"/>
            </a:lvl1pPr>
            <a:lvl2pPr marL="2015428" indent="0">
              <a:buNone/>
              <a:defRPr sz="12344"/>
            </a:lvl2pPr>
            <a:lvl3pPr marL="4030858" indent="0">
              <a:buNone/>
              <a:defRPr sz="10579"/>
            </a:lvl3pPr>
            <a:lvl4pPr marL="6046288" indent="0">
              <a:buNone/>
              <a:defRPr sz="8816"/>
            </a:lvl4pPr>
            <a:lvl5pPr marL="8061715" indent="0">
              <a:buNone/>
              <a:defRPr sz="8816"/>
            </a:lvl5pPr>
            <a:lvl6pPr marL="10077147" indent="0">
              <a:buNone/>
              <a:defRPr sz="8816"/>
            </a:lvl6pPr>
            <a:lvl7pPr marL="12092574" indent="0">
              <a:buNone/>
              <a:defRPr sz="8816"/>
            </a:lvl7pPr>
            <a:lvl8pPr marL="14108003" indent="0">
              <a:buNone/>
              <a:defRPr sz="8816"/>
            </a:lvl8pPr>
            <a:lvl9pPr marL="16123432" indent="0">
              <a:buNone/>
              <a:defRPr sz="881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72"/>
            <a:ext cx="13805327" cy="16826573"/>
          </a:xfrm>
        </p:spPr>
        <p:txBody>
          <a:bodyPr/>
          <a:lstStyle>
            <a:lvl1pPr marL="0" indent="0">
              <a:buNone/>
              <a:defRPr sz="7053"/>
            </a:lvl1pPr>
            <a:lvl2pPr marL="2015428" indent="0">
              <a:buNone/>
              <a:defRPr sz="6171"/>
            </a:lvl2pPr>
            <a:lvl3pPr marL="4030858" indent="0">
              <a:buNone/>
              <a:defRPr sz="5290"/>
            </a:lvl3pPr>
            <a:lvl4pPr marL="6046288" indent="0">
              <a:buNone/>
              <a:defRPr sz="4408"/>
            </a:lvl4pPr>
            <a:lvl5pPr marL="8061715" indent="0">
              <a:buNone/>
              <a:defRPr sz="4408"/>
            </a:lvl5pPr>
            <a:lvl6pPr marL="10077147" indent="0">
              <a:buNone/>
              <a:defRPr sz="4408"/>
            </a:lvl6pPr>
            <a:lvl7pPr marL="12092574" indent="0">
              <a:buNone/>
              <a:defRPr sz="4408"/>
            </a:lvl7pPr>
            <a:lvl8pPr marL="14108003" indent="0">
              <a:buNone/>
              <a:defRPr sz="4408"/>
            </a:lvl8pPr>
            <a:lvl9pPr marL="16123432" indent="0">
              <a:buNone/>
              <a:defRPr sz="44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9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65" y="1611887"/>
            <a:ext cx="3691824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65" y="8059375"/>
            <a:ext cx="3691824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65" y="28060645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9" y="28060645"/>
            <a:ext cx="14446269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64" y="28060645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0858" rtl="0" eaLnBrk="1" latinLnBrk="0" hangingPunct="1">
        <a:lnSpc>
          <a:spcPct val="90000"/>
        </a:lnSpc>
        <a:spcBef>
          <a:spcPct val="0"/>
        </a:spcBef>
        <a:buNone/>
        <a:defRPr sz="19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7714" indent="-1007714" algn="l" defTabSz="4030858" rtl="0" eaLnBrk="1" latinLnBrk="0" hangingPunct="1">
        <a:lnSpc>
          <a:spcPct val="90000"/>
        </a:lnSpc>
        <a:spcBef>
          <a:spcPts val="4408"/>
        </a:spcBef>
        <a:buFont typeface="Arial" panose="020B0604020202020204" pitchFamily="34" charset="0"/>
        <a:buChar char="•"/>
        <a:defRPr sz="12344" kern="1200">
          <a:solidFill>
            <a:schemeClr val="tx1"/>
          </a:solidFill>
          <a:latin typeface="+mn-lt"/>
          <a:ea typeface="+mn-ea"/>
          <a:cs typeface="+mn-cs"/>
        </a:defRPr>
      </a:lvl1pPr>
      <a:lvl2pPr marL="3023144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10579" kern="1200">
          <a:solidFill>
            <a:schemeClr val="tx1"/>
          </a:solidFill>
          <a:latin typeface="+mn-lt"/>
          <a:ea typeface="+mn-ea"/>
          <a:cs typeface="+mn-cs"/>
        </a:defRPr>
      </a:lvl2pPr>
      <a:lvl3pPr marL="5038573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8816" kern="1200">
          <a:solidFill>
            <a:schemeClr val="tx1"/>
          </a:solidFill>
          <a:latin typeface="+mn-lt"/>
          <a:ea typeface="+mn-ea"/>
          <a:cs typeface="+mn-cs"/>
        </a:defRPr>
      </a:lvl3pPr>
      <a:lvl4pPr marL="7054002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4pPr>
      <a:lvl5pPr marL="9069431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5pPr>
      <a:lvl6pPr marL="11084859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6pPr>
      <a:lvl7pPr marL="13100289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7pPr>
      <a:lvl8pPr marL="15115718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8pPr>
      <a:lvl9pPr marL="17131145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1pPr>
      <a:lvl2pPr marL="201542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2pPr>
      <a:lvl3pPr marL="403085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3pPr>
      <a:lvl4pPr marL="604628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4pPr>
      <a:lvl5pPr marL="8061715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5pPr>
      <a:lvl6pPr marL="10077147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6pPr>
      <a:lvl7pPr marL="12092574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7pPr>
      <a:lvl8pPr marL="14108003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8pPr>
      <a:lvl9pPr marL="16123432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35">
          <p15:clr>
            <a:srgbClr val="F26B43"/>
          </p15:clr>
        </p15:guide>
        <p15:guide id="2" pos="9535">
          <p15:clr>
            <a:srgbClr val="F26B43"/>
          </p15:clr>
        </p15:guide>
        <p15:guide id="3" orient="horz" pos="9536">
          <p15:clr>
            <a:srgbClr val="F26B43"/>
          </p15:clr>
        </p15:guide>
        <p15:guide id="4" pos="134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84153"/>
              </p:ext>
            </p:extLst>
          </p:nvPr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16591"/>
              </p:ext>
            </p:extLst>
          </p:nvPr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325DC7D4-5BD1-19FC-326A-B2CBDA519594}"/>
              </a:ext>
            </a:extLst>
          </p:cNvPr>
          <p:cNvGrpSpPr/>
          <p:nvPr/>
        </p:nvGrpSpPr>
        <p:grpSpPr>
          <a:xfrm>
            <a:off x="-249242" y="12023314"/>
            <a:ext cx="43283148" cy="9740127"/>
            <a:chOff x="-176290" y="8489065"/>
            <a:chExt cx="30614283" cy="6889217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1A3E485D-8B42-505D-5161-4F49747B51E4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DAD4276C-4EF7-ED29-60D0-EEDCB69F5F7E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6420E609-16DD-FDE3-556E-838FCF26021D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„Je näher, desto lauter“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Pro Abstandsverdopplung:</a:t>
                    </a:r>
                    <a:br>
                      <a:rPr lang="de-DE" sz="3959" dirty="0"/>
                    </a:br>
                    <a:r>
                      <a:rPr lang="de-DE" sz="3959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3959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9" name="Gruppieren 128">
                <a:extLst>
                  <a:ext uri="{FF2B5EF4-FFF2-40B4-BE49-F238E27FC236}">
                    <a16:creationId xmlns:a16="http://schemas.microsoft.com/office/drawing/2014/main" id="{3C6CAC66-DA56-3211-B451-EBDDF89B60E7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31684" cy="4360937"/>
                <a:chOff x="24305847" y="9360931"/>
                <a:chExt cx="5631684" cy="4360937"/>
              </a:xfrm>
            </p:grpSpPr>
            <p:pic>
              <p:nvPicPr>
                <p:cNvPr id="144" name="Grafik 143">
                  <a:extLst>
                    <a:ext uri="{FF2B5EF4-FFF2-40B4-BE49-F238E27FC236}">
                      <a16:creationId xmlns:a16="http://schemas.microsoft.com/office/drawing/2014/main" id="{3DA78365-6EB7-22E5-7ED5-40978D69A5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DF781DEC-EA49-A149-C206-253447A8452B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79177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Textfeld 129">
                    <a:extLst>
                      <a:ext uri="{FF2B5EF4-FFF2-40B4-BE49-F238E27FC236}">
                        <a16:creationId xmlns:a16="http://schemas.microsoft.com/office/drawing/2014/main" id="{7B1E4DE6-CB1B-F55D-030D-C698D05BE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4524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828" b="1" dirty="0"/>
                  </a:p>
                </p:txBody>
              </p:sp>
            </mc:Choice>
            <mc:Fallback>
              <p:sp>
                <p:nvSpPr>
                  <p:cNvPr id="130" name="Textfeld 129">
                    <a:extLst>
                      <a:ext uri="{FF2B5EF4-FFF2-40B4-BE49-F238E27FC236}">
                        <a16:creationId xmlns:a16="http://schemas.microsoft.com/office/drawing/2014/main" id="{7B1E4DE6-CB1B-F55D-030D-C698D05BE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1" name="Gruppieren 130">
                <a:extLst>
                  <a:ext uri="{FF2B5EF4-FFF2-40B4-BE49-F238E27FC236}">
                    <a16:creationId xmlns:a16="http://schemas.microsoft.com/office/drawing/2014/main" id="{48051EB1-D285-527D-F55D-E6B91DFCFE57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8426" cy="818609"/>
                <a:chOff x="20175439" y="12880571"/>
                <a:chExt cx="2238426" cy="8186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2" name="Textfeld 141">
                      <a:extLst>
                        <a:ext uri="{FF2B5EF4-FFF2-40B4-BE49-F238E27FC236}">
                          <a16:creationId xmlns:a16="http://schemas.microsoft.com/office/drawing/2014/main" id="{601A14E6-CDEF-B475-F06C-5331172E71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3959" b="1" dirty="0"/>
                    </a:p>
                  </p:txBody>
                </p:sp>
              </mc:Choice>
              <mc:Fallback>
                <p:sp>
                  <p:nvSpPr>
                    <p:cNvPr id="142" name="Textfeld 141">
                      <a:extLst>
                        <a:ext uri="{FF2B5EF4-FFF2-40B4-BE49-F238E27FC236}">
                          <a16:creationId xmlns:a16="http://schemas.microsoft.com/office/drawing/2014/main" id="{601A14E6-CDEF-B475-F06C-5331172E71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3" name="Textfeld 142">
                      <a:extLst>
                        <a:ext uri="{FF2B5EF4-FFF2-40B4-BE49-F238E27FC236}">
                          <a16:creationId xmlns:a16="http://schemas.microsoft.com/office/drawing/2014/main" id="{3E48E45A-D791-3AA5-B1CB-26BD466842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3959" dirty="0"/>
                    </a:p>
                  </p:txBody>
                </p:sp>
              </mc:Choice>
              <mc:Fallback>
                <p:sp>
                  <p:nvSpPr>
                    <p:cNvPr id="143" name="Textfeld 142">
                      <a:extLst>
                        <a:ext uri="{FF2B5EF4-FFF2-40B4-BE49-F238E27FC236}">
                          <a16:creationId xmlns:a16="http://schemas.microsoft.com/office/drawing/2014/main" id="{3E48E45A-D791-3AA5-B1CB-26BD466842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Gruppieren 131">
                <a:extLst>
                  <a:ext uri="{FF2B5EF4-FFF2-40B4-BE49-F238E27FC236}">
                    <a16:creationId xmlns:a16="http://schemas.microsoft.com/office/drawing/2014/main" id="{EE7EFE0A-EAF8-D2E6-3ACF-A2945EB44229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134" name="Gerader Verbinder 133">
                  <a:extLst>
                    <a:ext uri="{FF2B5EF4-FFF2-40B4-BE49-F238E27FC236}">
                      <a16:creationId xmlns:a16="http://schemas.microsoft.com/office/drawing/2014/main" id="{3DDC6A40-D12B-8066-C755-6CCA4D531B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5" name="Grafik 134">
                  <a:extLst>
                    <a:ext uri="{FF2B5EF4-FFF2-40B4-BE49-F238E27FC236}">
                      <a16:creationId xmlns:a16="http://schemas.microsoft.com/office/drawing/2014/main" id="{87626AA6-8EFB-4ECF-8266-1F21C035CC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4DD8ABE0-0406-9D24-4227-DFED2566CE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137" name="Gerader Verbinder 136">
                  <a:extLst>
                    <a:ext uri="{FF2B5EF4-FFF2-40B4-BE49-F238E27FC236}">
                      <a16:creationId xmlns:a16="http://schemas.microsoft.com/office/drawing/2014/main" id="{3AFFE1B6-C10A-853B-F26F-7F903180E4B9}"/>
                    </a:ext>
                  </a:extLst>
                </p:cNvPr>
                <p:cNvCxnSpPr>
                  <a:cxnSpLocks/>
                  <a:endCxn id="139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r Verbinder 137">
                  <a:extLst>
                    <a:ext uri="{FF2B5EF4-FFF2-40B4-BE49-F238E27FC236}">
                      <a16:creationId xmlns:a16="http://schemas.microsoft.com/office/drawing/2014/main" id="{A504CECD-F2B2-9AEC-87DC-D87F7001B9B2}"/>
                    </a:ext>
                  </a:extLst>
                </p:cNvPr>
                <p:cNvCxnSpPr>
                  <a:cxnSpLocks/>
                  <a:endCxn id="139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9" name="Grafik 138">
                  <a:extLst>
                    <a:ext uri="{FF2B5EF4-FFF2-40B4-BE49-F238E27FC236}">
                      <a16:creationId xmlns:a16="http://schemas.microsoft.com/office/drawing/2014/main" id="{FE5BA194-6282-5E9B-92EA-62BD67CBE1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0" name="Textfeld 139">
                      <a:extLst>
                        <a:ext uri="{FF2B5EF4-FFF2-40B4-BE49-F238E27FC236}">
                          <a16:creationId xmlns:a16="http://schemas.microsoft.com/office/drawing/2014/main" id="{48331510-000E-62CA-DA44-9F7A47F9C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0" name="Textfeld 139">
                      <a:extLst>
                        <a:ext uri="{FF2B5EF4-FFF2-40B4-BE49-F238E27FC236}">
                          <a16:creationId xmlns:a16="http://schemas.microsoft.com/office/drawing/2014/main" id="{48331510-000E-62CA-DA44-9F7A47F9C3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1" name="Textfeld 140">
                      <a:extLst>
                        <a:ext uri="{FF2B5EF4-FFF2-40B4-BE49-F238E27FC236}">
                          <a16:creationId xmlns:a16="http://schemas.microsoft.com/office/drawing/2014/main" id="{4FD4631D-9A19-89F9-86AC-3917DBC999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1" name="Textfeld 140">
                      <a:extLst>
                        <a:ext uri="{FF2B5EF4-FFF2-40B4-BE49-F238E27FC236}">
                          <a16:creationId xmlns:a16="http://schemas.microsoft.com/office/drawing/2014/main" id="{4FD4631D-9A19-89F9-86AC-3917DBC999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B01250D4-1A0D-DD31-7C90-E5BB3914341E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C7464496-A553-51C9-0BF8-E516611C769C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61"/>
              <a:chOff x="-176290" y="8492621"/>
              <a:chExt cx="14691616" cy="688566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Textfeld 114">
                    <a:extLst>
                      <a:ext uri="{FF2B5EF4-FFF2-40B4-BE49-F238E27FC236}">
                        <a16:creationId xmlns:a16="http://schemas.microsoft.com/office/drawing/2014/main" id="{69909934-CB50-FBE1-20F5-B4CEDE86A9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4524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4524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115" name="Textfeld 114">
                    <a:extLst>
                      <a:ext uri="{FF2B5EF4-FFF2-40B4-BE49-F238E27FC236}">
                        <a16:creationId xmlns:a16="http://schemas.microsoft.com/office/drawing/2014/main" id="{69909934-CB50-FBE1-20F5-B4CEDE86A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20744E37-37B4-DE1B-782C-2B6DFF1C9D0B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17" name="Gruppieren 116">
                <a:extLst>
                  <a:ext uri="{FF2B5EF4-FFF2-40B4-BE49-F238E27FC236}">
                    <a16:creationId xmlns:a16="http://schemas.microsoft.com/office/drawing/2014/main" id="{634E6594-0A61-CAC5-F361-995EFB2E6606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609473"/>
                <a:chOff x="11036869" y="9582600"/>
                <a:chExt cx="3893644" cy="3609473"/>
              </a:xfrm>
            </p:grpSpPr>
            <p:pic>
              <p:nvPicPr>
                <p:cNvPr id="125" name="Grafik 124">
                  <a:extLst>
                    <a:ext uri="{FF2B5EF4-FFF2-40B4-BE49-F238E27FC236}">
                      <a16:creationId xmlns:a16="http://schemas.microsoft.com/office/drawing/2014/main" id="{58C79C71-3514-9B0F-7FDB-14C3EC92F8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9798E3B5-604F-0A29-8D74-3A1844183B1F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223BE058-5B97-7137-6FB8-8711903D3B4E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4060483"/>
                <a:chOff x="11222302" y="13354410"/>
                <a:chExt cx="3708948" cy="4060483"/>
              </a:xfrm>
            </p:grpSpPr>
            <p:pic>
              <p:nvPicPr>
                <p:cNvPr id="123" name="Grafik 122">
                  <a:extLst>
                    <a:ext uri="{FF2B5EF4-FFF2-40B4-BE49-F238E27FC236}">
                      <a16:creationId xmlns:a16="http://schemas.microsoft.com/office/drawing/2014/main" id="{287613FF-7FD2-C46F-239D-FFDBD042E3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84392AD1-6818-9F0E-10AF-097CEA822505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848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C8D97DB-FC71-605A-1FFF-54457B1D90B4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Annäherung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Entfernung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C8D97DB-FC71-605A-1FFF-54457B1D90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feld 2">
                    <a:extLst>
                      <a:ext uri="{FF2B5EF4-FFF2-40B4-BE49-F238E27FC236}">
                        <a16:creationId xmlns:a16="http://schemas.microsoft.com/office/drawing/2014/main" id="{902F4BA6-FB49-21BA-6519-D8717F13F28F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120" name="Textfeld 2">
                    <a:extLst>
                      <a:ext uri="{FF2B5EF4-FFF2-40B4-BE49-F238E27FC236}">
                        <a16:creationId xmlns:a16="http://schemas.microsoft.com/office/drawing/2014/main" id="{902F4BA6-FB49-21BA-6519-D8717F13F2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Textfeld 3">
                    <a:extLst>
                      <a:ext uri="{FF2B5EF4-FFF2-40B4-BE49-F238E27FC236}">
                        <a16:creationId xmlns:a16="http://schemas.microsoft.com/office/drawing/2014/main" id="{B71CFF20-5817-739F-B100-979E8554E7AF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4524" b="1" dirty="0"/>
                  </a:p>
                </p:txBody>
              </p:sp>
            </mc:Choice>
            <mc:Fallback>
              <p:sp>
                <p:nvSpPr>
                  <p:cNvPr id="121" name="Textfeld 3">
                    <a:extLst>
                      <a:ext uri="{FF2B5EF4-FFF2-40B4-BE49-F238E27FC236}">
                        <a16:creationId xmlns:a16="http://schemas.microsoft.com/office/drawing/2014/main" id="{B71CFF20-5817-739F-B100-979E8554E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839D9FCC-7E84-3E11-12A0-EAC6C3A08362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839D9FCC-7E84-3E11-12A0-EAC6C3A083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429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solidFill>
            <a:srgbClr val="384E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solidFill>
            <a:srgbClr val="6C84C0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4E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4E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4E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5773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3C30CBED-3791-0977-2592-1B668CE78780}"/>
              </a:ext>
            </a:extLst>
          </p:cNvPr>
          <p:cNvGrpSpPr/>
          <p:nvPr/>
        </p:nvGrpSpPr>
        <p:grpSpPr>
          <a:xfrm>
            <a:off x="-249242" y="12023314"/>
            <a:ext cx="43283148" cy="9740127"/>
            <a:chOff x="-176290" y="8489065"/>
            <a:chExt cx="30614283" cy="6889217"/>
          </a:xfrm>
        </p:grpSpPr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FA9C7A80-4C6F-1408-A5E4-6BD1BA4F79AB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B658DDBD-A164-54AC-55CE-C6217C678BD6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„Je näher, desto lauter“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Pro Abstandsverdopplung:</a:t>
                    </a:r>
                    <a:br>
                      <a:rPr lang="de-DE" sz="3959" dirty="0"/>
                    </a:br>
                    <a:r>
                      <a:rPr lang="de-DE" sz="3959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3959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9E93C46B-D410-021F-CDED-AB184C4574B9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31684" cy="4360937"/>
                <a:chOff x="24305847" y="9360931"/>
                <a:chExt cx="5631684" cy="4360937"/>
              </a:xfrm>
            </p:grpSpPr>
            <p:pic>
              <p:nvPicPr>
                <p:cNvPr id="52" name="Grafik 51">
                  <a:extLst>
                    <a:ext uri="{FF2B5EF4-FFF2-40B4-BE49-F238E27FC236}">
                      <a16:creationId xmlns:a16="http://schemas.microsoft.com/office/drawing/2014/main" id="{E2A7D150-2A70-6514-F038-0995D0DA3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2155E540-1E61-D980-6683-AC62E5AC38E8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79177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4524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828" b="1" dirty="0"/>
                  </a:p>
                </p:txBody>
              </p:sp>
            </mc:Choice>
            <mc:Fallback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A9F5CFBB-8A71-B44C-4D1F-F9BB2DF186DA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8426" cy="818609"/>
                <a:chOff x="20175439" y="12880571"/>
                <a:chExt cx="2238426" cy="8186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3959" b="1" dirty="0"/>
                    </a:p>
                  </p:txBody>
                </p:sp>
              </mc:Choice>
              <mc:Fallback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3959" dirty="0"/>
                    </a:p>
                  </p:txBody>
                </p:sp>
              </mc:Choice>
              <mc:Fallback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66B4BD5A-08A9-F6B5-1A3D-710EA7ACE9DA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9" name="Gerader Verbinder 78">
                  <a:extLst>
                    <a:ext uri="{FF2B5EF4-FFF2-40B4-BE49-F238E27FC236}">
                      <a16:creationId xmlns:a16="http://schemas.microsoft.com/office/drawing/2014/main" id="{2CD248E3-5D9B-30A9-D9CC-F2E72282C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0" name="Grafik 79">
                  <a:extLst>
                    <a:ext uri="{FF2B5EF4-FFF2-40B4-BE49-F238E27FC236}">
                      <a16:creationId xmlns:a16="http://schemas.microsoft.com/office/drawing/2014/main" id="{2FCA6CFC-8A8A-63EB-5956-80885AF33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81" name="Grafik 80">
                  <a:extLst>
                    <a:ext uri="{FF2B5EF4-FFF2-40B4-BE49-F238E27FC236}">
                      <a16:creationId xmlns:a16="http://schemas.microsoft.com/office/drawing/2014/main" id="{0C3A990E-D500-4A2B-6D80-AAF4687F9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547768DA-FA8A-134E-C6D6-B018A7E165FD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r Verbinder 82">
                  <a:extLst>
                    <a:ext uri="{FF2B5EF4-FFF2-40B4-BE49-F238E27FC236}">
                      <a16:creationId xmlns:a16="http://schemas.microsoft.com/office/drawing/2014/main" id="{DBB73627-9FBA-83D8-FF19-EB36297A2C39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4894100D-9A27-299E-A8ED-85D3C0D59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C11620D-0410-3473-AA97-A8775E3E3CC6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</p:grp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155CB8E5-DAAB-AB74-DE09-DFB52B70BA55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61"/>
              <a:chOff x="-176290" y="8492621"/>
              <a:chExt cx="14691616" cy="688566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feld 62">
                    <a:extLst>
                      <a:ext uri="{FF2B5EF4-FFF2-40B4-BE49-F238E27FC236}">
                        <a16:creationId xmlns:a16="http://schemas.microsoft.com/office/drawing/2014/main" id="{565DBF80-1AA4-7423-FD24-DEAE144A8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4524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4524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63" name="Textfeld 62">
                    <a:extLst>
                      <a:ext uri="{FF2B5EF4-FFF2-40B4-BE49-F238E27FC236}">
                        <a16:creationId xmlns:a16="http://schemas.microsoft.com/office/drawing/2014/main" id="{565DBF80-1AA4-7423-FD24-DEAE144A8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85D8A7E7-9FBB-1949-F9F0-A7F0DF0038E4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45657FFD-553E-EBFD-6DE5-BA5C045C2038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609473"/>
                <a:chOff x="11036869" y="9582600"/>
                <a:chExt cx="3893644" cy="3609473"/>
              </a:xfrm>
            </p:grpSpPr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2E87D3F-041A-DFCA-3034-62223CFC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101" name="Textfeld 100">
                  <a:extLst>
                    <a:ext uri="{FF2B5EF4-FFF2-40B4-BE49-F238E27FC236}">
                      <a16:creationId xmlns:a16="http://schemas.microsoft.com/office/drawing/2014/main" id="{D4BFB207-C4CB-9F8D-A2A9-C02F5C82289B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38F59C8A-273D-186C-5F99-2FBD029DC48C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4060483"/>
                <a:chOff x="11222302" y="13354410"/>
                <a:chExt cx="3708948" cy="4060483"/>
              </a:xfrm>
            </p:grpSpPr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339BD00-4CAD-CEB8-FB76-D49B55A97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7A0A5A5C-AADB-8C5B-B11A-8708125D44A9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848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8AF81374-8EB4-10AB-A592-20F3CC9ABCD5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Annäherung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Entfernung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8AF81374-8EB4-10AB-A592-20F3CC9ABC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feld 2">
                    <a:extLst>
                      <a:ext uri="{FF2B5EF4-FFF2-40B4-BE49-F238E27FC236}">
                        <a16:creationId xmlns:a16="http://schemas.microsoft.com/office/drawing/2014/main" id="{FF039AD4-87D4-D686-3C4E-5EBB7269F48E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76" name="Textfeld 2">
                    <a:extLst>
                      <a:ext uri="{FF2B5EF4-FFF2-40B4-BE49-F238E27FC236}">
                        <a16:creationId xmlns:a16="http://schemas.microsoft.com/office/drawing/2014/main" id="{FF039AD4-87D4-D686-3C4E-5EBB7269F4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feld 3">
                    <a:extLst>
                      <a:ext uri="{FF2B5EF4-FFF2-40B4-BE49-F238E27FC236}">
                        <a16:creationId xmlns:a16="http://schemas.microsoft.com/office/drawing/2014/main" id="{947A1855-F848-10E1-8912-45510540A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4524" b="1" dirty="0"/>
                  </a:p>
                </p:txBody>
              </p:sp>
            </mc:Choice>
            <mc:Fallback>
              <p:sp>
                <p:nvSpPr>
                  <p:cNvPr id="78" name="Textfeld 3">
                    <a:extLst>
                      <a:ext uri="{FF2B5EF4-FFF2-40B4-BE49-F238E27FC236}">
                        <a16:creationId xmlns:a16="http://schemas.microsoft.com/office/drawing/2014/main" id="{947A1855-F848-10E1-8912-45510540A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feld 95">
                    <a:extLst>
                      <a:ext uri="{FF2B5EF4-FFF2-40B4-BE49-F238E27FC236}">
                        <a16:creationId xmlns:a16="http://schemas.microsoft.com/office/drawing/2014/main" id="{CB19DE32-ED05-49CE-40BC-1163FDE4809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96" name="Textfeld 95">
                    <a:extLst>
                      <a:ext uri="{FF2B5EF4-FFF2-40B4-BE49-F238E27FC236}">
                        <a16:creationId xmlns:a16="http://schemas.microsoft.com/office/drawing/2014/main" id="{CB19DE32-ED05-49CE-40BC-1163FDE48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0392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2A3A62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2A3A6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405A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2CD6931E-6463-77EF-6353-D9525827A9BE}"/>
              </a:ext>
            </a:extLst>
          </p:cNvPr>
          <p:cNvGrpSpPr/>
          <p:nvPr/>
        </p:nvGrpSpPr>
        <p:grpSpPr>
          <a:xfrm>
            <a:off x="-249242" y="12023314"/>
            <a:ext cx="43283148" cy="9740127"/>
            <a:chOff x="-176290" y="8489065"/>
            <a:chExt cx="30614283" cy="6889217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276B4597-AB2A-3E01-80E7-111D2659FBAE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2DBD3D4B-B853-462E-FAF2-F7C2866C57E1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hteck 144">
                    <a:extLst>
                      <a:ext uri="{FF2B5EF4-FFF2-40B4-BE49-F238E27FC236}">
                        <a16:creationId xmlns:a16="http://schemas.microsoft.com/office/drawing/2014/main" id="{A41E49BA-74B0-360A-03F0-EC236982C529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„Je näher, desto lauter“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Pro Abstandsverdopplung:</a:t>
                    </a:r>
                    <a:br>
                      <a:rPr lang="de-DE" sz="3959" dirty="0"/>
                    </a:br>
                    <a:r>
                      <a:rPr lang="de-DE" sz="3959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3959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4828FA9D-B861-F1A9-E8B4-214B11EAF765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31684" cy="4360937"/>
                <a:chOff x="24305847" y="9360931"/>
                <a:chExt cx="5631684" cy="4360937"/>
              </a:xfrm>
            </p:grpSpPr>
            <p:pic>
              <p:nvPicPr>
                <p:cNvPr id="161" name="Grafik 160">
                  <a:extLst>
                    <a:ext uri="{FF2B5EF4-FFF2-40B4-BE49-F238E27FC236}">
                      <a16:creationId xmlns:a16="http://schemas.microsoft.com/office/drawing/2014/main" id="{563FBB96-61B1-E077-3A6B-58D5098B8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162" name="Textfeld 161">
                  <a:extLst>
                    <a:ext uri="{FF2B5EF4-FFF2-40B4-BE49-F238E27FC236}">
                      <a16:creationId xmlns:a16="http://schemas.microsoft.com/office/drawing/2014/main" id="{67214EF3-B2E5-858A-7B19-3F5C181C3335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79177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Textfeld 146">
                    <a:extLst>
                      <a:ext uri="{FF2B5EF4-FFF2-40B4-BE49-F238E27FC236}">
                        <a16:creationId xmlns:a16="http://schemas.microsoft.com/office/drawing/2014/main" id="{48CB0067-19CD-812A-D88D-F8B7B43DA702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4524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828" b="1" dirty="0"/>
                  </a:p>
                </p:txBody>
              </p:sp>
            </mc:Choice>
            <mc:Fallback>
              <p:sp>
                <p:nvSpPr>
                  <p:cNvPr id="147" name="Textfeld 146">
                    <a:extLst>
                      <a:ext uri="{FF2B5EF4-FFF2-40B4-BE49-F238E27FC236}">
                        <a16:creationId xmlns:a16="http://schemas.microsoft.com/office/drawing/2014/main" id="{48CB0067-19CD-812A-D88D-F8B7B43DA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id="{71D5CA32-EFD3-B4D2-49B6-6DD709D7D9BA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8426" cy="818609"/>
                <a:chOff x="20175439" y="12880571"/>
                <a:chExt cx="2238426" cy="8186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9" name="Textfeld 158">
                      <a:extLst>
                        <a:ext uri="{FF2B5EF4-FFF2-40B4-BE49-F238E27FC236}">
                          <a16:creationId xmlns:a16="http://schemas.microsoft.com/office/drawing/2014/main" id="{EAFEA73B-918A-9616-B058-9538B45F9C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3959" b="1" dirty="0"/>
                    </a:p>
                  </p:txBody>
                </p:sp>
              </mc:Choice>
              <mc:Fallback>
                <p:sp>
                  <p:nvSpPr>
                    <p:cNvPr id="159" name="Textfeld 158">
                      <a:extLst>
                        <a:ext uri="{FF2B5EF4-FFF2-40B4-BE49-F238E27FC236}">
                          <a16:creationId xmlns:a16="http://schemas.microsoft.com/office/drawing/2014/main" id="{EAFEA73B-918A-9616-B058-9538B45F9C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0" name="Textfeld 159">
                      <a:extLst>
                        <a:ext uri="{FF2B5EF4-FFF2-40B4-BE49-F238E27FC236}">
                          <a16:creationId xmlns:a16="http://schemas.microsoft.com/office/drawing/2014/main" id="{3B7EA25F-5F3D-8318-4ACF-D40DEB7875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3959" dirty="0"/>
                    </a:p>
                  </p:txBody>
                </p:sp>
              </mc:Choice>
              <mc:Fallback>
                <p:sp>
                  <p:nvSpPr>
                    <p:cNvPr id="160" name="Textfeld 159">
                      <a:extLst>
                        <a:ext uri="{FF2B5EF4-FFF2-40B4-BE49-F238E27FC236}">
                          <a16:creationId xmlns:a16="http://schemas.microsoft.com/office/drawing/2014/main" id="{3B7EA25F-5F3D-8318-4ACF-D40DEB7875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9" name="Gruppieren 148">
                <a:extLst>
                  <a:ext uri="{FF2B5EF4-FFF2-40B4-BE49-F238E27FC236}">
                    <a16:creationId xmlns:a16="http://schemas.microsoft.com/office/drawing/2014/main" id="{2B176741-0DDF-7274-63BF-AE9B242FCB4D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151" name="Gerader Verbinder 150">
                  <a:extLst>
                    <a:ext uri="{FF2B5EF4-FFF2-40B4-BE49-F238E27FC236}">
                      <a16:creationId xmlns:a16="http://schemas.microsoft.com/office/drawing/2014/main" id="{989875DF-807C-ECD9-17DD-009FC281C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Grafik 151">
                  <a:extLst>
                    <a:ext uri="{FF2B5EF4-FFF2-40B4-BE49-F238E27FC236}">
                      <a16:creationId xmlns:a16="http://schemas.microsoft.com/office/drawing/2014/main" id="{EDD6A4A2-6589-7858-C7B2-7AE5BC0EEE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153" name="Grafik 152">
                  <a:extLst>
                    <a:ext uri="{FF2B5EF4-FFF2-40B4-BE49-F238E27FC236}">
                      <a16:creationId xmlns:a16="http://schemas.microsoft.com/office/drawing/2014/main" id="{C03CCDAF-93B7-DAA4-8674-780B4B902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154" name="Gerader Verbinder 153">
                  <a:extLst>
                    <a:ext uri="{FF2B5EF4-FFF2-40B4-BE49-F238E27FC236}">
                      <a16:creationId xmlns:a16="http://schemas.microsoft.com/office/drawing/2014/main" id="{B2B197A9-0C46-65C9-4D30-F6A9DF01D6E8}"/>
                    </a:ext>
                  </a:extLst>
                </p:cNvPr>
                <p:cNvCxnSpPr>
                  <a:cxnSpLocks/>
                  <a:endCxn id="156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>
                  <a:extLst>
                    <a:ext uri="{FF2B5EF4-FFF2-40B4-BE49-F238E27FC236}">
                      <a16:creationId xmlns:a16="http://schemas.microsoft.com/office/drawing/2014/main" id="{77EDF339-941C-8E92-C4AB-6C92E79A5BBC}"/>
                    </a:ext>
                  </a:extLst>
                </p:cNvPr>
                <p:cNvCxnSpPr>
                  <a:cxnSpLocks/>
                  <a:endCxn id="156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6" name="Grafik 155">
                  <a:extLst>
                    <a:ext uri="{FF2B5EF4-FFF2-40B4-BE49-F238E27FC236}">
                      <a16:creationId xmlns:a16="http://schemas.microsoft.com/office/drawing/2014/main" id="{8C6C1F1D-0156-4D90-D15F-FB13E3C0E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7" name="Textfeld 156">
                      <a:extLst>
                        <a:ext uri="{FF2B5EF4-FFF2-40B4-BE49-F238E27FC236}">
                          <a16:creationId xmlns:a16="http://schemas.microsoft.com/office/drawing/2014/main" id="{6772C9ED-CD7E-284E-3A4F-7BC4302746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7" name="Textfeld 156">
                      <a:extLst>
                        <a:ext uri="{FF2B5EF4-FFF2-40B4-BE49-F238E27FC236}">
                          <a16:creationId xmlns:a16="http://schemas.microsoft.com/office/drawing/2014/main" id="{6772C9ED-CD7E-284E-3A4F-7BC4302746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8" name="Textfeld 157">
                      <a:extLst>
                        <a:ext uri="{FF2B5EF4-FFF2-40B4-BE49-F238E27FC236}">
                          <a16:creationId xmlns:a16="http://schemas.microsoft.com/office/drawing/2014/main" id="{6C9EB496-FA62-2D95-7784-F301BBD290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8" name="Textfeld 157">
                      <a:extLst>
                        <a:ext uri="{FF2B5EF4-FFF2-40B4-BE49-F238E27FC236}">
                          <a16:creationId xmlns:a16="http://schemas.microsoft.com/office/drawing/2014/main" id="{6C9EB496-FA62-2D95-7784-F301BBD290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7172C214-EE9B-52E3-4202-2383EE6E45B9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</p:grp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C2A92BFF-62AD-6FA3-AD41-55051EC127DA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61"/>
              <a:chOff x="-176290" y="8492621"/>
              <a:chExt cx="14691616" cy="688566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Textfeld 131">
                    <a:extLst>
                      <a:ext uri="{FF2B5EF4-FFF2-40B4-BE49-F238E27FC236}">
                        <a16:creationId xmlns:a16="http://schemas.microsoft.com/office/drawing/2014/main" id="{2F8ABEDF-5D3E-60A8-770A-F72DA6A9B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4524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4524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132" name="Textfeld 131">
                    <a:extLst>
                      <a:ext uri="{FF2B5EF4-FFF2-40B4-BE49-F238E27FC236}">
                        <a16:creationId xmlns:a16="http://schemas.microsoft.com/office/drawing/2014/main" id="{2F8ABEDF-5D3E-60A8-770A-F72DA6A9B7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DBDBC62F-0EDD-FF5C-1DEC-2E9E2C9313C8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34" name="Gruppieren 133">
                <a:extLst>
                  <a:ext uri="{FF2B5EF4-FFF2-40B4-BE49-F238E27FC236}">
                    <a16:creationId xmlns:a16="http://schemas.microsoft.com/office/drawing/2014/main" id="{7150F783-9C85-68FB-2E07-C4B16A8D5E98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609473"/>
                <a:chOff x="11036869" y="9582600"/>
                <a:chExt cx="3893644" cy="3609473"/>
              </a:xfrm>
            </p:grpSpPr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0B2F96D5-C8DC-19EE-AB3B-10CDAB81A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D5AEEC61-34FB-2FFF-A5C6-B6F7F453E74B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135" name="Gruppieren 134">
                <a:extLst>
                  <a:ext uri="{FF2B5EF4-FFF2-40B4-BE49-F238E27FC236}">
                    <a16:creationId xmlns:a16="http://schemas.microsoft.com/office/drawing/2014/main" id="{9F56B771-F4D9-6D78-6925-C9BE1E1B7AA9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4060483"/>
                <a:chOff x="11222302" y="13354410"/>
                <a:chExt cx="3708948" cy="4060483"/>
              </a:xfrm>
            </p:grpSpPr>
            <p:pic>
              <p:nvPicPr>
                <p:cNvPr id="140" name="Grafik 139">
                  <a:extLst>
                    <a:ext uri="{FF2B5EF4-FFF2-40B4-BE49-F238E27FC236}">
                      <a16:creationId xmlns:a16="http://schemas.microsoft.com/office/drawing/2014/main" id="{DAC74368-E1FE-CBCA-F640-DFE6BB4886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D1B69A72-93C3-AD70-291D-2F01D7544A43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848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hteck 135">
                    <a:extLst>
                      <a:ext uri="{FF2B5EF4-FFF2-40B4-BE49-F238E27FC236}">
                        <a16:creationId xmlns:a16="http://schemas.microsoft.com/office/drawing/2014/main" id="{23138E6A-41A2-5B75-5E25-358C4458FD3E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Annäherung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Entfernung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136" name="Rechteck 135">
                    <a:extLst>
                      <a:ext uri="{FF2B5EF4-FFF2-40B4-BE49-F238E27FC236}">
                        <a16:creationId xmlns:a16="http://schemas.microsoft.com/office/drawing/2014/main" id="{23138E6A-41A2-5B75-5E25-358C4458FD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Textfeld 2">
                    <a:extLst>
                      <a:ext uri="{FF2B5EF4-FFF2-40B4-BE49-F238E27FC236}">
                        <a16:creationId xmlns:a16="http://schemas.microsoft.com/office/drawing/2014/main" id="{3DE65B8B-5E41-DE26-3448-ABD1DDED3D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137" name="Textfeld 2">
                    <a:extLst>
                      <a:ext uri="{FF2B5EF4-FFF2-40B4-BE49-F238E27FC236}">
                        <a16:creationId xmlns:a16="http://schemas.microsoft.com/office/drawing/2014/main" id="{3DE65B8B-5E41-DE26-3448-ABD1DDED3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Textfeld 3">
                    <a:extLst>
                      <a:ext uri="{FF2B5EF4-FFF2-40B4-BE49-F238E27FC236}">
                        <a16:creationId xmlns:a16="http://schemas.microsoft.com/office/drawing/2014/main" id="{6342ED93-23CF-8021-769A-603DA75B3FA0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4524" b="1" dirty="0"/>
                  </a:p>
                </p:txBody>
              </p:sp>
            </mc:Choice>
            <mc:Fallback>
              <p:sp>
                <p:nvSpPr>
                  <p:cNvPr id="138" name="Textfeld 3">
                    <a:extLst>
                      <a:ext uri="{FF2B5EF4-FFF2-40B4-BE49-F238E27FC236}">
                        <a16:creationId xmlns:a16="http://schemas.microsoft.com/office/drawing/2014/main" id="{6342ED93-23CF-8021-769A-603DA75B3F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Textfeld 138">
                    <a:extLst>
                      <a:ext uri="{FF2B5EF4-FFF2-40B4-BE49-F238E27FC236}">
                        <a16:creationId xmlns:a16="http://schemas.microsoft.com/office/drawing/2014/main" id="{55A237C8-6D09-0250-034B-2C1908A5B706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139" name="Textfeld 138">
                    <a:extLst>
                      <a:ext uri="{FF2B5EF4-FFF2-40B4-BE49-F238E27FC236}">
                        <a16:creationId xmlns:a16="http://schemas.microsoft.com/office/drawing/2014/main" id="{55A237C8-6D09-0250-034B-2C1908A5B7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517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8196C9"/>
            </a:solidFill>
            <a:ln>
              <a:solidFill>
                <a:srgbClr val="57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8196C9"/>
                </a:solidFill>
                <a:ln>
                  <a:solidFill>
                    <a:srgbClr val="577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C84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6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6B240E-B4A2-8741-856A-E63B44CE3257}"/>
              </a:ext>
            </a:extLst>
          </p:cNvPr>
          <p:cNvGrpSpPr/>
          <p:nvPr/>
        </p:nvGrpSpPr>
        <p:grpSpPr>
          <a:xfrm>
            <a:off x="-249242" y="12023314"/>
            <a:ext cx="43283148" cy="9740127"/>
            <a:chOff x="-176290" y="8489065"/>
            <a:chExt cx="30614283" cy="6889217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CF67A39-C219-13CB-5848-17B2BC454789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0EB90AB1-9E21-0C72-8E1C-257ABA8AD632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475D200E-DCDF-1E81-2E07-79DDEE298313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„Je näher, desto lauter“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Pro Abstandsverdopplung:</a:t>
                    </a:r>
                    <a:br>
                      <a:rPr lang="de-DE" sz="3959" dirty="0"/>
                    </a:br>
                    <a:r>
                      <a:rPr lang="de-DE" sz="3959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3959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CBF451DC-0ACE-4CA7-8F7F-4B421A9C4D3C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31684" cy="4360937"/>
                <a:chOff x="24305847" y="9360931"/>
                <a:chExt cx="5631684" cy="4360937"/>
              </a:xfrm>
            </p:grpSpPr>
            <p:pic>
              <p:nvPicPr>
                <p:cNvPr id="63" name="Grafik 62">
                  <a:extLst>
                    <a:ext uri="{FF2B5EF4-FFF2-40B4-BE49-F238E27FC236}">
                      <a16:creationId xmlns:a16="http://schemas.microsoft.com/office/drawing/2014/main" id="{E45C3D56-9349-F9AB-A0DD-F31FC351F4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99DF7BF2-9579-0FE8-93AE-70221DAEB053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79177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683429EF-18C2-F49C-1BD8-EEED5AB1A780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4524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828" b="1" dirty="0"/>
                  </a:p>
                </p:txBody>
              </p:sp>
            </mc:Choice>
            <mc:Fallback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683429EF-18C2-F49C-1BD8-EEED5AB1A7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8C603739-F842-1A57-1716-CB0CBFFEE65C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8426" cy="818609"/>
                <a:chOff x="20175439" y="12880571"/>
                <a:chExt cx="2238426" cy="8186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3EF67913-DF85-88C7-033E-891BF3E2DD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3959" b="1" dirty="0"/>
                    </a:p>
                  </p:txBody>
                </p:sp>
              </mc:Choice>
              <mc:Fallback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3EF67913-DF85-88C7-033E-891BF3E2DD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feld 61">
                      <a:extLst>
                        <a:ext uri="{FF2B5EF4-FFF2-40B4-BE49-F238E27FC236}">
                          <a16:creationId xmlns:a16="http://schemas.microsoft.com/office/drawing/2014/main" id="{947EEE32-7C67-AA0D-B268-D34642D0B8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3959" dirty="0"/>
                    </a:p>
                  </p:txBody>
                </p:sp>
              </mc:Choice>
              <mc:Fallback>
                <p:sp>
                  <p:nvSpPr>
                    <p:cNvPr id="62" name="Textfeld 61">
                      <a:extLst>
                        <a:ext uri="{FF2B5EF4-FFF2-40B4-BE49-F238E27FC236}">
                          <a16:creationId xmlns:a16="http://schemas.microsoft.com/office/drawing/2014/main" id="{947EEE32-7C67-AA0D-B268-D34642D0B8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7EF16CA3-D314-C361-B495-02336DE25623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C0327EAF-A6DA-DB3E-8CAD-BDB7F8F04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3" name="Grafik 52">
                  <a:extLst>
                    <a:ext uri="{FF2B5EF4-FFF2-40B4-BE49-F238E27FC236}">
                      <a16:creationId xmlns:a16="http://schemas.microsoft.com/office/drawing/2014/main" id="{5DA6F50B-B905-71D2-5009-74B27A9568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54" name="Grafik 53">
                  <a:extLst>
                    <a:ext uri="{FF2B5EF4-FFF2-40B4-BE49-F238E27FC236}">
                      <a16:creationId xmlns:a16="http://schemas.microsoft.com/office/drawing/2014/main" id="{92CF3E3A-3970-C958-B742-3809DB675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55" name="Gerader Verbinder 54">
                  <a:extLst>
                    <a:ext uri="{FF2B5EF4-FFF2-40B4-BE49-F238E27FC236}">
                      <a16:creationId xmlns:a16="http://schemas.microsoft.com/office/drawing/2014/main" id="{9034FED6-6D35-CCC7-6A4C-F92F2CD5318F}"/>
                    </a:ext>
                  </a:extLst>
                </p:cNvPr>
                <p:cNvCxnSpPr>
                  <a:cxnSpLocks/>
                  <a:endCxn id="57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D8741B3C-10E7-284E-3410-5DC0199497F0}"/>
                    </a:ext>
                  </a:extLst>
                </p:cNvPr>
                <p:cNvCxnSpPr>
                  <a:cxnSpLocks/>
                  <a:endCxn id="57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7" name="Grafik 56">
                  <a:extLst>
                    <a:ext uri="{FF2B5EF4-FFF2-40B4-BE49-F238E27FC236}">
                      <a16:creationId xmlns:a16="http://schemas.microsoft.com/office/drawing/2014/main" id="{C3B2B3AE-E74D-D97C-6C97-E00C1DAB1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Textfeld 58">
                      <a:extLst>
                        <a:ext uri="{FF2B5EF4-FFF2-40B4-BE49-F238E27FC236}">
                          <a16:creationId xmlns:a16="http://schemas.microsoft.com/office/drawing/2014/main" id="{2E885031-14E2-ED83-2E90-912D1E35D1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9" name="Textfeld 58">
                      <a:extLst>
                        <a:ext uri="{FF2B5EF4-FFF2-40B4-BE49-F238E27FC236}">
                          <a16:creationId xmlns:a16="http://schemas.microsoft.com/office/drawing/2014/main" id="{2E885031-14E2-ED83-2E90-912D1E35D1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Textfeld 59">
                      <a:extLst>
                        <a:ext uri="{FF2B5EF4-FFF2-40B4-BE49-F238E27FC236}">
                          <a16:creationId xmlns:a16="http://schemas.microsoft.com/office/drawing/2014/main" id="{5105562C-3B69-DC55-B4FC-43A7B9E422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0" name="Textfeld 59">
                      <a:extLst>
                        <a:ext uri="{FF2B5EF4-FFF2-40B4-BE49-F238E27FC236}">
                          <a16:creationId xmlns:a16="http://schemas.microsoft.com/office/drawing/2014/main" id="{5105562C-3B69-DC55-B4FC-43A7B9E422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CF49E6C7-6823-F25E-98CD-D6A659B667BC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A39FE42-70EA-52AB-B7AE-F463769E87B5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61"/>
              <a:chOff x="-176290" y="8492621"/>
              <a:chExt cx="14691616" cy="688566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4A95D71B-4281-A69D-F701-02A69C3E8DB3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4524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4524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4A95D71B-4281-A69D-F701-02A69C3E8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792C704-9A8B-2490-44EC-06A108B688D4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1DEF0FC-9A81-2D17-922E-D70F3F5D2330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609473"/>
                <a:chOff x="11036869" y="9582600"/>
                <a:chExt cx="3893644" cy="3609473"/>
              </a:xfrm>
            </p:grpSpPr>
            <p:pic>
              <p:nvPicPr>
                <p:cNvPr id="33" name="Grafik 32">
                  <a:extLst>
                    <a:ext uri="{FF2B5EF4-FFF2-40B4-BE49-F238E27FC236}">
                      <a16:creationId xmlns:a16="http://schemas.microsoft.com/office/drawing/2014/main" id="{5F27CE0A-121D-8FAD-4CF3-806702C25A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27F4B239-49A4-4153-746E-FC19E38FA631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EB479D20-97D8-6938-6818-9D38E3C5165D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4060483"/>
                <a:chOff x="11222302" y="13354410"/>
                <a:chExt cx="3708948" cy="4060483"/>
              </a:xfrm>
            </p:grpSpPr>
            <p:pic>
              <p:nvPicPr>
                <p:cNvPr id="29" name="Grafik 28">
                  <a:extLst>
                    <a:ext uri="{FF2B5EF4-FFF2-40B4-BE49-F238E27FC236}">
                      <a16:creationId xmlns:a16="http://schemas.microsoft.com/office/drawing/2014/main" id="{4F90947B-C6A8-CB46-A327-6E2729CE52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C1EA518C-D316-659A-CBFA-AD87AFB9002E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848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FC9811D3-A6CE-BD53-969D-A0DF41951B5D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Annäherung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Entfernung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FC9811D3-A6CE-BD53-969D-A0DF41951B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feld 2">
                    <a:extLst>
                      <a:ext uri="{FF2B5EF4-FFF2-40B4-BE49-F238E27FC236}">
                        <a16:creationId xmlns:a16="http://schemas.microsoft.com/office/drawing/2014/main" id="{591126DE-4C74-0FB4-C65C-8AAE616BC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21" name="Textfeld 2">
                    <a:extLst>
                      <a:ext uri="{FF2B5EF4-FFF2-40B4-BE49-F238E27FC236}">
                        <a16:creationId xmlns:a16="http://schemas.microsoft.com/office/drawing/2014/main" id="{591126DE-4C74-0FB4-C65C-8AAE616BC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feld 3">
                    <a:extLst>
                      <a:ext uri="{FF2B5EF4-FFF2-40B4-BE49-F238E27FC236}">
                        <a16:creationId xmlns:a16="http://schemas.microsoft.com/office/drawing/2014/main" id="{936CAB45-8AA5-5464-3D26-91C8C07B62F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4524" b="1" dirty="0"/>
                  </a:p>
                </p:txBody>
              </p:sp>
            </mc:Choice>
            <mc:Fallback>
              <p:sp>
                <p:nvSpPr>
                  <p:cNvPr id="26" name="Textfeld 3">
                    <a:extLst>
                      <a:ext uri="{FF2B5EF4-FFF2-40B4-BE49-F238E27FC236}">
                        <a16:creationId xmlns:a16="http://schemas.microsoft.com/office/drawing/2014/main" id="{936CAB45-8AA5-5464-3D26-91C8C07B62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6EA6550C-BE66-7D32-5288-7965F6894FE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6EA6550C-BE66-7D32-5288-7965F6894F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4985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solidFill>
            <a:srgbClr val="383C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solidFill>
            <a:srgbClr val="558AD7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3C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3C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3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16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881C529-64C1-9046-7BBA-82D8BCF164F2}"/>
              </a:ext>
            </a:extLst>
          </p:cNvPr>
          <p:cNvGrpSpPr/>
          <p:nvPr/>
        </p:nvGrpSpPr>
        <p:grpSpPr>
          <a:xfrm>
            <a:off x="-249242" y="12023314"/>
            <a:ext cx="43283148" cy="9740127"/>
            <a:chOff x="-176290" y="8489065"/>
            <a:chExt cx="30614283" cy="688921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900AFF2-031A-EBA0-F978-C1C973899E87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B38AF05C-6F03-2A95-7EA7-6B5B41DB68DD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F6A4AE8F-B1AB-B0AE-7256-66E316AF98F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„Je näher, desto lauter“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Pro Abstandsverdopplung:</a:t>
                    </a:r>
                    <a:br>
                      <a:rPr lang="de-DE" sz="3959" dirty="0"/>
                    </a:br>
                    <a:r>
                      <a:rPr lang="de-DE" sz="3959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3959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9375CBC-3C6C-1B6B-9C7B-D16E0F34F07B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31684" cy="4360937"/>
                <a:chOff x="24305847" y="9360931"/>
                <a:chExt cx="5631684" cy="4360937"/>
              </a:xfrm>
            </p:grpSpPr>
            <p:pic>
              <p:nvPicPr>
                <p:cNvPr id="106" name="Grafik 105">
                  <a:extLst>
                    <a:ext uri="{FF2B5EF4-FFF2-40B4-BE49-F238E27FC236}">
                      <a16:creationId xmlns:a16="http://schemas.microsoft.com/office/drawing/2014/main" id="{3EF690EB-8DD3-3D53-1281-C096A3C13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108" name="Textfeld 107">
                  <a:extLst>
                    <a:ext uri="{FF2B5EF4-FFF2-40B4-BE49-F238E27FC236}">
                      <a16:creationId xmlns:a16="http://schemas.microsoft.com/office/drawing/2014/main" id="{A72E9049-D29A-F9FA-E98D-4B853CD8A74A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79177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feld 72">
                    <a:extLst>
                      <a:ext uri="{FF2B5EF4-FFF2-40B4-BE49-F238E27FC236}">
                        <a16:creationId xmlns:a16="http://schemas.microsoft.com/office/drawing/2014/main" id="{D46F3746-EC6C-1E04-3962-9C96F487029E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4524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828" b="1" dirty="0"/>
                  </a:p>
                </p:txBody>
              </p:sp>
            </mc:Choice>
            <mc:Fallback>
              <p:sp>
                <p:nvSpPr>
                  <p:cNvPr id="73" name="Textfeld 72">
                    <a:extLst>
                      <a:ext uri="{FF2B5EF4-FFF2-40B4-BE49-F238E27FC236}">
                        <a16:creationId xmlns:a16="http://schemas.microsoft.com/office/drawing/2014/main" id="{D46F3746-EC6C-1E04-3962-9C96F4870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DF2EC457-917A-636D-86C6-E743DBDC1B21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8426" cy="818609"/>
                <a:chOff x="20175439" y="12880571"/>
                <a:chExt cx="2238426" cy="8186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feld 101">
                      <a:extLst>
                        <a:ext uri="{FF2B5EF4-FFF2-40B4-BE49-F238E27FC236}">
                          <a16:creationId xmlns:a16="http://schemas.microsoft.com/office/drawing/2014/main" id="{C6B494EE-CB54-B48C-DA73-EA6B8D4100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3959" b="1" dirty="0"/>
                    </a:p>
                  </p:txBody>
                </p:sp>
              </mc:Choice>
              <mc:Fallback>
                <p:sp>
                  <p:nvSpPr>
                    <p:cNvPr id="102" name="Textfeld 101">
                      <a:extLst>
                        <a:ext uri="{FF2B5EF4-FFF2-40B4-BE49-F238E27FC236}">
                          <a16:creationId xmlns:a16="http://schemas.microsoft.com/office/drawing/2014/main" id="{C6B494EE-CB54-B48C-DA73-EA6B8D4100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FC95A262-842C-AB10-4C27-6FBA11061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3959" dirty="0"/>
                    </a:p>
                  </p:txBody>
                </p:sp>
              </mc:Choice>
              <mc:Fallback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FC95A262-842C-AB10-4C27-6FBA11061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FB80139A-6953-6CB2-90DA-88ECC78BBA65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AF0F9029-7DA9-523D-358B-8A841E18C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4" name="Grafik 93">
                  <a:extLst>
                    <a:ext uri="{FF2B5EF4-FFF2-40B4-BE49-F238E27FC236}">
                      <a16:creationId xmlns:a16="http://schemas.microsoft.com/office/drawing/2014/main" id="{CC215834-A8D5-65F8-4C81-1BF0EE6A8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8CB35F15-2833-8D3C-0F1F-A695052175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96" name="Gerader Verbinder 95">
                  <a:extLst>
                    <a:ext uri="{FF2B5EF4-FFF2-40B4-BE49-F238E27FC236}">
                      <a16:creationId xmlns:a16="http://schemas.microsoft.com/office/drawing/2014/main" id="{039DBDF8-81A5-03A4-E143-1CF2B82B335D}"/>
                    </a:ext>
                  </a:extLst>
                </p:cNvPr>
                <p:cNvCxnSpPr>
                  <a:cxnSpLocks/>
                  <a:endCxn id="99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>
                  <a:extLst>
                    <a:ext uri="{FF2B5EF4-FFF2-40B4-BE49-F238E27FC236}">
                      <a16:creationId xmlns:a16="http://schemas.microsoft.com/office/drawing/2014/main" id="{35209EB6-4E39-359C-2D77-8784A24A6B63}"/>
                    </a:ext>
                  </a:extLst>
                </p:cNvPr>
                <p:cNvCxnSpPr>
                  <a:cxnSpLocks/>
                  <a:endCxn id="99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9" name="Grafik 98">
                  <a:extLst>
                    <a:ext uri="{FF2B5EF4-FFF2-40B4-BE49-F238E27FC236}">
                      <a16:creationId xmlns:a16="http://schemas.microsoft.com/office/drawing/2014/main" id="{00BF2399-E85B-1D91-C160-E489E1E2D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Textfeld 99">
                      <a:extLst>
                        <a:ext uri="{FF2B5EF4-FFF2-40B4-BE49-F238E27FC236}">
                          <a16:creationId xmlns:a16="http://schemas.microsoft.com/office/drawing/2014/main" id="{AB4727DD-10AD-1F97-9464-021CFDD9EA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0" name="Textfeld 99">
                      <a:extLst>
                        <a:ext uri="{FF2B5EF4-FFF2-40B4-BE49-F238E27FC236}">
                          <a16:creationId xmlns:a16="http://schemas.microsoft.com/office/drawing/2014/main" id="{AB4727DD-10AD-1F97-9464-021CFDD9EA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1" name="Textfeld 100">
                      <a:extLst>
                        <a:ext uri="{FF2B5EF4-FFF2-40B4-BE49-F238E27FC236}">
                          <a16:creationId xmlns:a16="http://schemas.microsoft.com/office/drawing/2014/main" id="{11A0F9EB-D11B-8432-EF1A-952E990E71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1" name="Textfeld 100">
                      <a:extLst>
                        <a:ext uri="{FF2B5EF4-FFF2-40B4-BE49-F238E27FC236}">
                          <a16:creationId xmlns:a16="http://schemas.microsoft.com/office/drawing/2014/main" id="{11A0F9EB-D11B-8432-EF1A-952E990E71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F1991ADA-D8B0-019A-17E8-5C30B8F1E5E7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5F8C367-A169-5431-5F26-9F60579B7434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61"/>
              <a:chOff x="-176290" y="8492621"/>
              <a:chExt cx="14691616" cy="688566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9BE2CD-97A4-4E53-58E9-9EC7249F82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4524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4524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9BE2CD-97A4-4E53-58E9-9EC7249F82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1D27992-9AC4-64A0-C026-A7CC714A15AD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17412A31-A240-DEEB-599E-5947D90590B4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609473"/>
                <a:chOff x="11036869" y="9582600"/>
                <a:chExt cx="3893644" cy="3609473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D1C8ED51-0371-C777-49ED-A2354C4058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03377FF5-4214-6764-F148-C379ED6385FA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7D8F82B-E82E-5D85-EF35-1ECC692FA8D2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4060483"/>
                <a:chOff x="11222302" y="13354410"/>
                <a:chExt cx="3708948" cy="4060483"/>
              </a:xfrm>
            </p:grpSpPr>
            <p:pic>
              <p:nvPicPr>
                <p:cNvPr id="33" name="Grafik 32">
                  <a:extLst>
                    <a:ext uri="{FF2B5EF4-FFF2-40B4-BE49-F238E27FC236}">
                      <a16:creationId xmlns:a16="http://schemas.microsoft.com/office/drawing/2014/main" id="{A5D1E09F-9F2D-0285-0A3F-6ABD62ECD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179A0FC3-7E87-E3A9-85B2-856461D23BFD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848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4799727A-5F40-2037-3545-1D07A86A1780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Annäherung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Entfernung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4799727A-5F40-2037-3545-1D07A86A1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feld 2">
                    <a:extLst>
                      <a:ext uri="{FF2B5EF4-FFF2-40B4-BE49-F238E27FC236}">
                        <a16:creationId xmlns:a16="http://schemas.microsoft.com/office/drawing/2014/main" id="{DC14AFBB-998E-CA6A-4733-44FAA9EA30B2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28" name="Textfeld 2">
                    <a:extLst>
                      <a:ext uri="{FF2B5EF4-FFF2-40B4-BE49-F238E27FC236}">
                        <a16:creationId xmlns:a16="http://schemas.microsoft.com/office/drawing/2014/main" id="{DC14AFBB-998E-CA6A-4733-44FAA9EA30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feld 3">
                    <a:extLst>
                      <a:ext uri="{FF2B5EF4-FFF2-40B4-BE49-F238E27FC236}">
                        <a16:creationId xmlns:a16="http://schemas.microsoft.com/office/drawing/2014/main" id="{EA0F8125-84AF-0660-41DA-861AEFA6D3C4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4524" b="1" dirty="0"/>
                  </a:p>
                </p:txBody>
              </p:sp>
            </mc:Choice>
            <mc:Fallback>
              <p:sp>
                <p:nvSpPr>
                  <p:cNvPr id="29" name="Textfeld 3">
                    <a:extLst>
                      <a:ext uri="{FF2B5EF4-FFF2-40B4-BE49-F238E27FC236}">
                        <a16:creationId xmlns:a16="http://schemas.microsoft.com/office/drawing/2014/main" id="{EA0F8125-84AF-0660-41DA-861AEFA6D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7ADA3627-AFE1-BD66-C32D-B0CF45A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7ADA3627-AFE1-BD66-C32D-B0CF45ADA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76234157"/>
      </p:ext>
    </p:extLst>
  </p:cSld>
  <p:clrMapOvr>
    <a:masterClrMapping/>
  </p:clrMapOvr>
</p:sld>
</file>

<file path=ppt/theme/theme1.xml><?xml version="1.0" encoding="utf-8"?>
<a:theme xmlns:a="http://schemas.openxmlformats.org/drawingml/2006/main" name="Blue_moder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Sans-Serif">
      <a:majorFont>
        <a:latin typeface="Aharon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modern" id="{11F335C5-3566-429F-A1F5-C028BB539756}" vid="{B94A9506-20E3-4BCF-96C4-ADD283B49A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Blue_modern</Template>
  <TotalTime>0</TotalTime>
  <Words>910</Words>
  <Application>Microsoft Office PowerPoint</Application>
  <PresentationFormat>Benutzerdefiniert</PresentationFormat>
  <Paragraphs>245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Meiryo</vt:lpstr>
      <vt:lpstr>Aharoni</vt:lpstr>
      <vt:lpstr>Arial</vt:lpstr>
      <vt:lpstr>Avenir Next LT Pro</vt:lpstr>
      <vt:lpstr>Bigmug Line</vt:lpstr>
      <vt:lpstr>Cambria Math</vt:lpstr>
      <vt:lpstr>Blue_modern</vt:lpstr>
      <vt:lpstr>Geschwindigkeitsmessung von Fahrzeugen durch Audio-Analyse</vt:lpstr>
      <vt:lpstr>Geschwindigkeitsmessung von Fahrzeugen durch Audio-Analyse</vt:lpstr>
      <vt:lpstr>Geschwindigkeitsmessung von Fahrzeugen durch Audio-Analyse</vt:lpstr>
      <vt:lpstr>Geschwindigkeitsmessung von Fahrzeugen durch Audio-Analyse</vt:lpstr>
      <vt:lpstr>Geschwindigkeitsmessung von Fahrzeugen durch Audio-Analyse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Geschwindigkeitsmessung von Fahrzeugen durch Audio-Analyse</dc:title>
  <dc:creator>Levin F.</dc:creator>
  <cp:lastModifiedBy>Levin F.</cp:lastModifiedBy>
  <cp:revision>45</cp:revision>
  <dcterms:created xsi:type="dcterms:W3CDTF">2023-02-22T19:15:33Z</dcterms:created>
  <dcterms:modified xsi:type="dcterms:W3CDTF">2023-02-27T14:10:43Z</dcterms:modified>
</cp:coreProperties>
</file>