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42803763" cy="30275213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482" userDrawn="1">
          <p15:clr>
            <a:srgbClr val="A4A3A4"/>
          </p15:clr>
        </p15:guide>
        <p15:guide id="3" orient="horz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893" y="77"/>
      </p:cViewPr>
      <p:guideLst>
        <p:guide pos="13482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5" y="4954772"/>
            <a:ext cx="36383198" cy="10540259"/>
          </a:xfrm>
        </p:spPr>
        <p:txBody>
          <a:bodyPr anchor="b"/>
          <a:lstStyle>
            <a:lvl1pPr algn="ctr"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2" y="15901498"/>
            <a:ext cx="32102823" cy="7309500"/>
          </a:xfrm>
        </p:spPr>
        <p:txBody>
          <a:bodyPr/>
          <a:lstStyle>
            <a:lvl1pPr marL="0" indent="0" algn="ctr">
              <a:buNone/>
              <a:defRPr sz="10579"/>
            </a:lvl1pPr>
            <a:lvl2pPr marL="2015428" indent="0" algn="ctr">
              <a:buNone/>
              <a:defRPr sz="8816"/>
            </a:lvl2pPr>
            <a:lvl3pPr marL="4030858" indent="0" algn="ctr">
              <a:buNone/>
              <a:defRPr sz="7936"/>
            </a:lvl3pPr>
            <a:lvl4pPr marL="6046288" indent="0" algn="ctr">
              <a:buNone/>
              <a:defRPr sz="7053"/>
            </a:lvl4pPr>
            <a:lvl5pPr marL="8061715" indent="0" algn="ctr">
              <a:buNone/>
              <a:defRPr sz="7053"/>
            </a:lvl5pPr>
            <a:lvl6pPr marL="10077147" indent="0" algn="ctr">
              <a:buNone/>
              <a:defRPr sz="7053"/>
            </a:lvl6pPr>
            <a:lvl7pPr marL="12092574" indent="0" algn="ctr">
              <a:buNone/>
              <a:defRPr sz="7053"/>
            </a:lvl7pPr>
            <a:lvl8pPr marL="14108003" indent="0" algn="ctr">
              <a:buNone/>
              <a:defRPr sz="7053"/>
            </a:lvl8pPr>
            <a:lvl9pPr marL="16123432" indent="0" algn="ctr">
              <a:buNone/>
              <a:defRPr sz="70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15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>
          <p15:clr>
            <a:srgbClr val="FBAE40"/>
          </p15:clr>
        </p15:guide>
        <p15:guide id="2" pos="9535">
          <p15:clr>
            <a:srgbClr val="FBAE40"/>
          </p15:clr>
        </p15:guide>
        <p15:guide id="3" orient="horz" pos="9536">
          <p15:clr>
            <a:srgbClr val="FBAE40"/>
          </p15:clr>
        </p15:guide>
        <p15:guide id="4" pos="1348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9" y="1611875"/>
            <a:ext cx="922956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3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74" y="7547788"/>
            <a:ext cx="36918245" cy="12593645"/>
          </a:xfrm>
        </p:spPr>
        <p:txBody>
          <a:bodyPr anchor="b"/>
          <a:lstStyle>
            <a:lvl1pPr>
              <a:defRPr sz="264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74" y="20260573"/>
            <a:ext cx="36918245" cy="6622700"/>
          </a:xfrm>
        </p:spPr>
        <p:txBody>
          <a:bodyPr/>
          <a:lstStyle>
            <a:lvl1pPr marL="0" indent="0">
              <a:buNone/>
              <a:defRPr sz="10579">
                <a:solidFill>
                  <a:schemeClr val="tx1"/>
                </a:solidFill>
              </a:defRPr>
            </a:lvl1pPr>
            <a:lvl2pPr marL="2015428" indent="0">
              <a:buNone/>
              <a:defRPr sz="8816">
                <a:solidFill>
                  <a:schemeClr val="tx1">
                    <a:tint val="75000"/>
                  </a:schemeClr>
                </a:solidFill>
              </a:defRPr>
            </a:lvl2pPr>
            <a:lvl3pPr marL="4030858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3pPr>
            <a:lvl4pPr marL="6046288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4pPr>
            <a:lvl5pPr marL="8061715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5pPr>
            <a:lvl6pPr marL="10077147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6pPr>
            <a:lvl7pPr marL="12092574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7pPr>
            <a:lvl8pPr marL="14108003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8pPr>
            <a:lvl9pPr marL="16123432" indent="0">
              <a:buNone/>
              <a:defRPr sz="7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0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4" y="8059375"/>
            <a:ext cx="18191600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9" y="1611887"/>
            <a:ext cx="36918245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8"/>
            <a:ext cx="1810799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3" y="7421638"/>
            <a:ext cx="18197175" cy="3637228"/>
          </a:xfrm>
        </p:spPr>
        <p:txBody>
          <a:bodyPr anchor="b"/>
          <a:lstStyle>
            <a:lvl1pPr marL="0" indent="0">
              <a:buNone/>
              <a:defRPr sz="10579" b="1"/>
            </a:lvl1pPr>
            <a:lvl2pPr marL="2015428" indent="0">
              <a:buNone/>
              <a:defRPr sz="8816" b="1"/>
            </a:lvl2pPr>
            <a:lvl3pPr marL="4030858" indent="0">
              <a:buNone/>
              <a:defRPr sz="7936" b="1"/>
            </a:lvl3pPr>
            <a:lvl4pPr marL="6046288" indent="0">
              <a:buNone/>
              <a:defRPr sz="7053" b="1"/>
            </a:lvl4pPr>
            <a:lvl5pPr marL="8061715" indent="0">
              <a:buNone/>
              <a:defRPr sz="7053" b="1"/>
            </a:lvl5pPr>
            <a:lvl6pPr marL="10077147" indent="0">
              <a:buNone/>
              <a:defRPr sz="7053" b="1"/>
            </a:lvl6pPr>
            <a:lvl7pPr marL="12092574" indent="0">
              <a:buNone/>
              <a:defRPr sz="7053" b="1"/>
            </a:lvl7pPr>
            <a:lvl8pPr marL="14108003" indent="0">
              <a:buNone/>
              <a:defRPr sz="7053" b="1"/>
            </a:lvl8pPr>
            <a:lvl9pPr marL="16123432" indent="0">
              <a:buNone/>
              <a:defRPr sz="70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3" y="11058862"/>
            <a:ext cx="181971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7" y="4359077"/>
            <a:ext cx="21669406" cy="21515025"/>
          </a:xfrm>
        </p:spPr>
        <p:txBody>
          <a:bodyPr/>
          <a:lstStyle>
            <a:lvl1pPr>
              <a:defRPr sz="14107"/>
            </a:lvl1pPr>
            <a:lvl2pPr>
              <a:defRPr sz="12344"/>
            </a:lvl2pPr>
            <a:lvl3pPr>
              <a:defRPr sz="10579"/>
            </a:lvl3pPr>
            <a:lvl4pPr>
              <a:defRPr sz="8816"/>
            </a:lvl4pPr>
            <a:lvl5pPr>
              <a:defRPr sz="8816"/>
            </a:lvl5pPr>
            <a:lvl6pPr>
              <a:defRPr sz="8816"/>
            </a:lvl6pPr>
            <a:lvl7pPr>
              <a:defRPr sz="8816"/>
            </a:lvl7pPr>
            <a:lvl8pPr>
              <a:defRPr sz="8816"/>
            </a:lvl8pPr>
            <a:lvl9pPr>
              <a:defRPr sz="881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53"/>
            <a:ext cx="13805327" cy="7064217"/>
          </a:xfrm>
        </p:spPr>
        <p:txBody>
          <a:bodyPr anchor="b"/>
          <a:lstStyle>
            <a:lvl1pPr>
              <a:defRPr sz="141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7" y="4359077"/>
            <a:ext cx="21669406" cy="21515025"/>
          </a:xfrm>
        </p:spPr>
        <p:txBody>
          <a:bodyPr anchor="t"/>
          <a:lstStyle>
            <a:lvl1pPr marL="0" indent="0">
              <a:buNone/>
              <a:defRPr sz="14107"/>
            </a:lvl1pPr>
            <a:lvl2pPr marL="2015428" indent="0">
              <a:buNone/>
              <a:defRPr sz="12344"/>
            </a:lvl2pPr>
            <a:lvl3pPr marL="4030858" indent="0">
              <a:buNone/>
              <a:defRPr sz="10579"/>
            </a:lvl3pPr>
            <a:lvl4pPr marL="6046288" indent="0">
              <a:buNone/>
              <a:defRPr sz="8816"/>
            </a:lvl4pPr>
            <a:lvl5pPr marL="8061715" indent="0">
              <a:buNone/>
              <a:defRPr sz="8816"/>
            </a:lvl5pPr>
            <a:lvl6pPr marL="10077147" indent="0">
              <a:buNone/>
              <a:defRPr sz="8816"/>
            </a:lvl6pPr>
            <a:lvl7pPr marL="12092574" indent="0">
              <a:buNone/>
              <a:defRPr sz="8816"/>
            </a:lvl7pPr>
            <a:lvl8pPr marL="14108003" indent="0">
              <a:buNone/>
              <a:defRPr sz="8816"/>
            </a:lvl8pPr>
            <a:lvl9pPr marL="16123432" indent="0">
              <a:buNone/>
              <a:defRPr sz="881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72"/>
            <a:ext cx="13805327" cy="16826573"/>
          </a:xfrm>
        </p:spPr>
        <p:txBody>
          <a:bodyPr/>
          <a:lstStyle>
            <a:lvl1pPr marL="0" indent="0">
              <a:buNone/>
              <a:defRPr sz="7053"/>
            </a:lvl1pPr>
            <a:lvl2pPr marL="2015428" indent="0">
              <a:buNone/>
              <a:defRPr sz="6171"/>
            </a:lvl2pPr>
            <a:lvl3pPr marL="4030858" indent="0">
              <a:buNone/>
              <a:defRPr sz="5290"/>
            </a:lvl3pPr>
            <a:lvl4pPr marL="6046288" indent="0">
              <a:buNone/>
              <a:defRPr sz="4408"/>
            </a:lvl4pPr>
            <a:lvl5pPr marL="8061715" indent="0">
              <a:buNone/>
              <a:defRPr sz="4408"/>
            </a:lvl5pPr>
            <a:lvl6pPr marL="10077147" indent="0">
              <a:buNone/>
              <a:defRPr sz="4408"/>
            </a:lvl6pPr>
            <a:lvl7pPr marL="12092574" indent="0">
              <a:buNone/>
              <a:defRPr sz="4408"/>
            </a:lvl7pPr>
            <a:lvl8pPr marL="14108003" indent="0">
              <a:buNone/>
              <a:defRPr sz="4408"/>
            </a:lvl8pPr>
            <a:lvl9pPr marL="16123432" indent="0">
              <a:buNone/>
              <a:defRPr sz="440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5" y="1611887"/>
            <a:ext cx="3691824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5" y="8059375"/>
            <a:ext cx="3691824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5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9" y="28060645"/>
            <a:ext cx="144462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64" y="28060645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0858" rtl="0" eaLnBrk="1" latinLnBrk="0" hangingPunct="1">
        <a:lnSpc>
          <a:spcPct val="90000"/>
        </a:lnSpc>
        <a:spcBef>
          <a:spcPct val="0"/>
        </a:spcBef>
        <a:buNone/>
        <a:defRPr sz="19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7714" indent="-1007714" algn="l" defTabSz="4030858" rtl="0" eaLnBrk="1" latinLnBrk="0" hangingPunct="1">
        <a:lnSpc>
          <a:spcPct val="90000"/>
        </a:lnSpc>
        <a:spcBef>
          <a:spcPts val="4408"/>
        </a:spcBef>
        <a:buFont typeface="Arial" panose="020B0604020202020204" pitchFamily="34" charset="0"/>
        <a:buChar char="•"/>
        <a:defRPr sz="12344" kern="1200">
          <a:solidFill>
            <a:schemeClr val="tx1"/>
          </a:solidFill>
          <a:latin typeface="+mn-lt"/>
          <a:ea typeface="+mn-ea"/>
          <a:cs typeface="+mn-cs"/>
        </a:defRPr>
      </a:lvl1pPr>
      <a:lvl2pPr marL="3023144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10579" kern="1200">
          <a:solidFill>
            <a:schemeClr val="tx1"/>
          </a:solidFill>
          <a:latin typeface="+mn-lt"/>
          <a:ea typeface="+mn-ea"/>
          <a:cs typeface="+mn-cs"/>
        </a:defRPr>
      </a:lvl2pPr>
      <a:lvl3pPr marL="5038573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8816" kern="1200">
          <a:solidFill>
            <a:schemeClr val="tx1"/>
          </a:solidFill>
          <a:latin typeface="+mn-lt"/>
          <a:ea typeface="+mn-ea"/>
          <a:cs typeface="+mn-cs"/>
        </a:defRPr>
      </a:lvl3pPr>
      <a:lvl4pPr marL="7054002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9069431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108485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3100289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5115718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7131145" indent="-1007714" algn="l" defTabSz="4030858" rtl="0" eaLnBrk="1" latinLnBrk="0" hangingPunct="1">
        <a:lnSpc>
          <a:spcPct val="90000"/>
        </a:lnSpc>
        <a:spcBef>
          <a:spcPts val="2204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1pPr>
      <a:lvl2pPr marL="201542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403085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3pPr>
      <a:lvl4pPr marL="6046288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4pPr>
      <a:lvl5pPr marL="8061715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5pPr>
      <a:lvl6pPr marL="10077147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6pPr>
      <a:lvl7pPr marL="12092574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7pPr>
      <a:lvl8pPr marL="14108003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8pPr>
      <a:lvl9pPr marL="16123432" algn="l" defTabSz="4030858" rtl="0" eaLnBrk="1" latinLnBrk="0" hangingPunct="1">
        <a:defRPr sz="7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>
          <p15:clr>
            <a:srgbClr val="F26B43"/>
          </p15:clr>
        </p15:guide>
        <p15:guide id="2" pos="9535">
          <p15:clr>
            <a:srgbClr val="F26B43"/>
          </p15:clr>
        </p15:guide>
        <p15:guide id="3" orient="horz" pos="9536">
          <p15:clr>
            <a:srgbClr val="F26B43"/>
          </p15:clr>
        </p15:guide>
        <p15:guide id="4" pos="134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1882" y="11447215"/>
            <a:ext cx="1123" cy="1671060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" y="21288"/>
            <a:ext cx="42803763" cy="2218722"/>
          </a:xfrm>
        </p:spPr>
        <p:txBody>
          <a:bodyPr anchor="b">
            <a:normAutofit/>
          </a:bodyPr>
          <a:lstStyle/>
          <a:p>
            <a:r>
              <a:rPr lang="de-DE" sz="10179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27725290" y="2154599"/>
            <a:ext cx="11635190" cy="52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28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3111585"/>
            <a:ext cx="42801519" cy="1294413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1123" y="10152802"/>
            <a:ext cx="42801519" cy="1294413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22334172"/>
            <a:ext cx="42801519" cy="1294413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635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28157820"/>
            <a:ext cx="42801519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956111" y="5074285"/>
            <a:ext cx="40865933" cy="4252989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359663" cy="183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9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524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221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5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524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5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524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848"/>
                    </a:spcAft>
                  </a:pPr>
                  <a:r>
                    <a:rPr lang="de-DE" sz="3959" b="1" dirty="0"/>
                    <a:t>Aufnahme-System</a:t>
                  </a:r>
                </a:p>
                <a:p>
                  <a:pPr algn="ctr">
                    <a:spcAft>
                      <a:spcPts val="1697"/>
                    </a:spcAft>
                  </a:pPr>
                  <a:endParaRPr lang="de-DE" sz="1979" b="1" dirty="0"/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kostengünstig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unauffällig</a:t>
                  </a:r>
                </a:p>
                <a:p>
                  <a:pPr algn="ctr">
                    <a:spcAft>
                      <a:spcPts val="1697"/>
                    </a:spcAft>
                  </a:pPr>
                  <a:r>
                    <a:rPr lang="de-DE" sz="3959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18893" y="28574219"/>
            <a:ext cx="8193823" cy="1263325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22305021" y="23809719"/>
          <a:ext cx="20498750" cy="365210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915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949600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822134">
                <a:tc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Bei Elektroautos nutzbar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</a:t>
                      </a:r>
                      <a:r>
                        <a:rPr lang="de-DE" sz="4000" dirty="0" err="1"/>
                        <a:t>Konstanteneingabe</a:t>
                      </a:r>
                      <a:r>
                        <a:rPr lang="de-DE" sz="4000" dirty="0"/>
                        <a:t> notwendig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Sehr anfällig für Messfehler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9" y="23754632"/>
          <a:ext cx="20490628" cy="426954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34264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8656364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914986">
                <a:tc rowSpan="2">
                  <a:txBody>
                    <a:bodyPr/>
                    <a:lstStyle/>
                    <a:p>
                      <a:endParaRPr lang="de-DE" sz="8500" dirty="0"/>
                    </a:p>
                  </a:txBody>
                  <a:tcPr marL="129280" marR="129280" marT="152693" marB="152693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L="129280" marR="129280" marT="152693" marB="152693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524587">
                <a:tc rowSpan="2">
                  <a:txBody>
                    <a:bodyPr/>
                    <a:lstStyle/>
                    <a:p>
                      <a:endParaRPr lang="de-DE" sz="8500" dirty="0">
                        <a:latin typeface="Bigmug Line" panose="02000503000000000000" pitchFamily="2" charset="0"/>
                      </a:endParaRP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Klares Geräusch notwendig; Rauschen nicht ausreichend </a:t>
                      </a:r>
                      <a:r>
                        <a:rPr lang="de-DE" sz="4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L="129280" marR="129280" marT="152693" marB="152693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914986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→ Geringer Messfehler </a:t>
                      </a:r>
                      <a:r>
                        <a:rPr lang="de-DE" sz="4000" b="1" dirty="0"/>
                        <a:t>⇒</a:t>
                      </a:r>
                      <a:r>
                        <a:rPr lang="de-DE" sz="4000" dirty="0"/>
                        <a:t> große Ungenauigkeit</a:t>
                      </a:r>
                      <a:endParaRPr lang="de-DE" sz="4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9280" marR="129280" marT="152693" marB="152693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51030" y="28481777"/>
            <a:ext cx="877873" cy="1457950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92731">
              <a:defRPr/>
            </a:pPr>
            <a:endParaRPr lang="de-DE" sz="3600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711214" y="28792497"/>
            <a:ext cx="18859837" cy="78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24" b="1" dirty="0"/>
              <a:t>Begrenzte Nutzbarkeit</a:t>
            </a:r>
            <a:r>
              <a:rPr lang="de-DE" sz="4524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881" y="25982943"/>
            <a:ext cx="1272440" cy="12724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305233" y="23973184"/>
            <a:ext cx="1272440" cy="1272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68862" y="25954207"/>
            <a:ext cx="1272440" cy="1272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9881" y="23973184"/>
            <a:ext cx="1272440" cy="127244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881C529-64C1-9046-7BBA-82D8BCF164F2}"/>
              </a:ext>
            </a:extLst>
          </p:cNvPr>
          <p:cNvGrpSpPr/>
          <p:nvPr/>
        </p:nvGrpSpPr>
        <p:grpSpPr>
          <a:xfrm>
            <a:off x="-249242" y="12023314"/>
            <a:ext cx="43283148" cy="9740127"/>
            <a:chOff x="-176290" y="8489065"/>
            <a:chExt cx="30614283" cy="688921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900AFF2-031A-EBA0-F978-C1C973899E87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38AF05C-6F03-2A95-7EA7-6B5B41DB68DD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F6A4AE8F-B1AB-B0AE-7256-66E316AF98F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„Je näher, desto lauter“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Pro Abstandsverdopplung:</a:t>
                    </a:r>
                    <a:br>
                      <a:rPr lang="de-DE" sz="3959" dirty="0"/>
                    </a:br>
                    <a:r>
                      <a:rPr lang="de-DE" sz="3959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3959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3959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9375CBC-3C6C-1B6B-9C7B-D16E0F34F07B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31684" cy="4360937"/>
                <a:chOff x="24305847" y="9360931"/>
                <a:chExt cx="5631684" cy="4360937"/>
              </a:xfrm>
            </p:grpSpPr>
            <p:pic>
              <p:nvPicPr>
                <p:cNvPr id="106" name="Grafik 105">
                  <a:extLst>
                    <a:ext uri="{FF2B5EF4-FFF2-40B4-BE49-F238E27FC236}">
                      <a16:creationId xmlns:a16="http://schemas.microsoft.com/office/drawing/2014/main" id="{3EF690EB-8DD3-3D53-1281-C096A3C13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A72E9049-D29A-F9FA-E98D-4B853CD8A74A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79177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4524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4524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4524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4524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828" b="1" dirty="0"/>
                  </a:p>
                </p:txBody>
              </p:sp>
            </mc:Choice>
            <mc:Fallback xmlns="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1751" cy="80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DF2EC457-917A-636D-86C6-E743DBDC1B21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8426" cy="818609"/>
                <a:chOff x="20175439" y="12880571"/>
                <a:chExt cx="2238426" cy="8186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3959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3959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3959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3959" b="1" dirty="0"/>
                    </a:p>
                  </p:txBody>
                </p:sp>
              </mc:Choice>
              <mc:Fallback xmlns="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6463" cy="81860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3959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3908"/>
                      <a:ext cx="885777" cy="49624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80139A-6953-6CB2-90DA-88ECC78BBA65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AF0F9029-7DA9-523D-358B-8A841E18C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Grafik 93">
                  <a:extLst>
                    <a:ext uri="{FF2B5EF4-FFF2-40B4-BE49-F238E27FC236}">
                      <a16:creationId xmlns:a16="http://schemas.microsoft.com/office/drawing/2014/main" id="{CC215834-A8D5-65F8-4C81-1BF0EE6A8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8CB35F15-2833-8D3C-0F1F-A69505217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39DBDF8-81A5-03A4-E143-1CF2B82B335D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35209EB6-4E39-359C-2D77-8784A24A6B63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9" name="Grafik 98">
                  <a:extLst>
                    <a:ext uri="{FF2B5EF4-FFF2-40B4-BE49-F238E27FC236}">
                      <a16:creationId xmlns:a16="http://schemas.microsoft.com/office/drawing/2014/main" id="{00BF2399-E85B-1D91-C160-E489E1E2D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924949" cy="70361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3959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3959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924949" cy="70361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1991ADA-D8B0-019A-17E8-5C30B8F1E5E7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60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5F8C367-A169-5431-5F26-9F60579B7434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61"/>
              <a:chOff x="-176290" y="8492621"/>
              <a:chExt cx="14691616" cy="68856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4524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524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4524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4524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7723" cy="98487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D27992-9AC4-64A0-C026-A7CC714A15AD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6221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17412A31-A240-DEEB-599E-5947D90590B4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609473"/>
                <a:chOff x="11036869" y="9582600"/>
                <a:chExt cx="3893644" cy="3609473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D1C8ED51-0371-C777-49ED-A2354C405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03377FF5-4214-6764-F148-C379ED6385FA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7D8F82B-E82E-5D85-EF35-1ECC692FA8D2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4060483"/>
                <a:chOff x="11222302" y="13354410"/>
                <a:chExt cx="3708948" cy="406048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A5D1E09F-9F2D-0285-0A3F-6ABD62ECD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79A0FC3-7E87-E3A9-85B2-856461D23BFD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48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36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848"/>
                      </a:spcAft>
                    </a:pPr>
                    <a:r>
                      <a:rPr lang="de-DE" sz="4524" b="1" dirty="0"/>
                      <a:t>Konzept</a:t>
                    </a:r>
                    <a:endParaRPr lang="de-DE" sz="3959" b="1" dirty="0"/>
                  </a:p>
                  <a:p>
                    <a:pPr algn="ctr">
                      <a:spcAft>
                        <a:spcPts val="1697"/>
                      </a:spcAft>
                    </a:pPr>
                    <a:endParaRPr lang="de-DE" sz="1979" b="1" dirty="0"/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Annäherung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dirty="0"/>
                      <a:t>Entfernung </a:t>
                    </a:r>
                    <a:r>
                      <a:rPr lang="de-DE" sz="3959" b="1" dirty="0"/>
                      <a:t>⇒</a:t>
                    </a:r>
                    <a:r>
                      <a:rPr lang="de-DE" sz="3959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395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395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3959" dirty="0"/>
                      <a:t>)</a:t>
                    </a:r>
                  </a:p>
                  <a:p>
                    <a:pPr algn="ctr">
                      <a:spcAft>
                        <a:spcPts val="1697"/>
                      </a:spcAft>
                    </a:pPr>
                    <a:r>
                      <a:rPr lang="de-DE" sz="3959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452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60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524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4524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4524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4524" b="1" dirty="0"/>
                  </a:p>
                </p:txBody>
              </p:sp>
            </mc:Choice>
            <mc:Fallback xmlns="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5804" cy="94369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4524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4524" dirty="0"/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78035"/>
                    <a:ext cx="916163" cy="557743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_moder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modern" id="{11F335C5-3566-429F-A1F5-C028BB539756}" vid="{B94A9506-20E3-4BCF-96C4-ADD283B49A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Blue_modern</Template>
  <TotalTime>0</TotalTime>
  <Words>182</Words>
  <Application>Microsoft Office PowerPoint</Application>
  <PresentationFormat>Benutzerdefiniert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Meiryo</vt:lpstr>
      <vt:lpstr>Aharoni</vt:lpstr>
      <vt:lpstr>Arial</vt:lpstr>
      <vt:lpstr>Avenir Next LT Pro</vt:lpstr>
      <vt:lpstr>Bigmug Line</vt:lpstr>
      <vt:lpstr>Cambria Math</vt:lpstr>
      <vt:lpstr>Blue_modern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Fober, Joerg</cp:lastModifiedBy>
  <cp:revision>46</cp:revision>
  <dcterms:created xsi:type="dcterms:W3CDTF">2023-02-22T19:15:33Z</dcterms:created>
  <dcterms:modified xsi:type="dcterms:W3CDTF">2023-02-27T15:04:23Z</dcterms:modified>
</cp:coreProperties>
</file>