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2D3E69"/>
    <a:srgbClr val="34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64" y="216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5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6" y="8514077"/>
            <a:ext cx="0" cy="11386966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3" y="7598535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6214450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3" y="3746996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3403786-94A4-81AC-617F-6E6B881EF1EC}"/>
              </a:ext>
            </a:extLst>
          </p:cNvPr>
          <p:cNvGrpSpPr/>
          <p:nvPr/>
        </p:nvGrpSpPr>
        <p:grpSpPr>
          <a:xfrm>
            <a:off x="-176289" y="8921550"/>
            <a:ext cx="30614276" cy="6601217"/>
            <a:chOff x="-176289" y="8495748"/>
            <a:chExt cx="30614276" cy="6601217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94934E8D-4A37-A244-1DB8-97D099F002B2}"/>
                </a:ext>
              </a:extLst>
            </p:cNvPr>
            <p:cNvGrpSpPr/>
            <p:nvPr/>
          </p:nvGrpSpPr>
          <p:grpSpPr>
            <a:xfrm>
              <a:off x="-176289" y="8495749"/>
              <a:ext cx="14691615" cy="5745956"/>
              <a:chOff x="-176289" y="8495749"/>
              <a:chExt cx="14691615" cy="5745956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CFC10B8-5E89-B3E5-01CE-BD63DA4A6764}"/>
                  </a:ext>
                </a:extLst>
              </p:cNvPr>
              <p:cNvSpPr/>
              <p:nvPr/>
            </p:nvSpPr>
            <p:spPr>
              <a:xfrm>
                <a:off x="-176289" y="8495749"/>
                <a:ext cx="14158370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58B62564-96AA-02E4-52AD-33D68182C458}"/>
                  </a:ext>
                </a:extLst>
              </p:cNvPr>
              <p:cNvGrpSpPr/>
              <p:nvPr/>
            </p:nvGrpSpPr>
            <p:grpSpPr>
              <a:xfrm>
                <a:off x="6605019" y="9852660"/>
                <a:ext cx="3893644" cy="3522553"/>
                <a:chOff x="11036869" y="9581700"/>
                <a:chExt cx="3893644" cy="3522553"/>
              </a:xfrm>
            </p:grpSpPr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A1390765-CB3A-0AF7-89F8-D2496BDC0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1037606" y="9581700"/>
                  <a:ext cx="3888000" cy="3148650"/>
                </a:xfrm>
                <a:prstGeom prst="rect">
                  <a:avLst/>
                </a:prstGeom>
              </p:spPr>
            </p:pic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7B4ECBF4-8F5B-C33C-3788-62501E93CE0C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D82D7841-ECCA-80C0-AA2B-0B6A788917F8}"/>
                  </a:ext>
                </a:extLst>
              </p:cNvPr>
              <p:cNvGrpSpPr/>
              <p:nvPr/>
            </p:nvGrpSpPr>
            <p:grpSpPr>
              <a:xfrm>
                <a:off x="10806378" y="9857558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8E3AB207-5B87-1904-27F6-52D6679913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29B0223-CAEE-F68E-6EE1-E64B78A4F821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9181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9181"/>
                    <a:ext cx="1551720" cy="102252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3711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3711"/>
                    <a:ext cx="2407326" cy="94359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7647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7647"/>
                    <a:ext cx="970522" cy="58477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A9C7A80-4C6F-1408-A5E4-6BD1BA4F79AB}"/>
                </a:ext>
              </a:extLst>
            </p:cNvPr>
            <p:cNvGrpSpPr/>
            <p:nvPr/>
          </p:nvGrpSpPr>
          <p:grpSpPr>
            <a:xfrm>
              <a:off x="15750824" y="8495748"/>
              <a:ext cx="14687163" cy="6601217"/>
              <a:chOff x="15750824" y="8495748"/>
              <a:chExt cx="14687163" cy="6601217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658DDBD-A164-54AC-55CE-C6217C678BD6}"/>
                  </a:ext>
                </a:extLst>
              </p:cNvPr>
              <p:cNvSpPr/>
              <p:nvPr/>
            </p:nvSpPr>
            <p:spPr>
              <a:xfrm>
                <a:off x="16284069" y="8495748"/>
                <a:ext cx="14153918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 Pegel nimmt um </a:t>
                    </a:r>
                    <a14:m>
                      <m:oMath xmlns:m="http://schemas.openxmlformats.org/officeDocument/2006/math"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E93C46B-D410-021F-CDED-AB184C4574B9}"/>
                  </a:ext>
                </a:extLst>
              </p:cNvPr>
              <p:cNvGrpSpPr/>
              <p:nvPr/>
            </p:nvGrpSpPr>
            <p:grpSpPr>
              <a:xfrm>
                <a:off x="24304757" y="9631890"/>
                <a:ext cx="5588864" cy="4360938"/>
                <a:chOff x="24304757" y="9360930"/>
                <a:chExt cx="5588864" cy="4360938"/>
              </a:xfrm>
            </p:grpSpPr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E2A7D150-2A70-6514-F038-0995D0DA3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4304757" y="9581397"/>
                  <a:ext cx="5293670" cy="4140471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155E540-1E61-D980-6683-AC62E5AC38E8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123086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 smtClean="0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A9F5CFBB-8A71-B44C-4D1F-F9BB2DF186D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66B4BD5A-08A9-F6B5-1A3D-710EA7ACE9DA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2CD248E3-5D9B-30A9-D9CC-F2E72282C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2FCA6CFC-8A8A-63EB-5956-80885AF33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0C3A990E-D500-4A2B-6D80-AAF4687F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11952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547768DA-FA8A-134E-C6D6-B018A7E165FD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7991438" y="1878227"/>
                  <a:ext cx="1565562" cy="115823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DBB73627-9FBA-83D8-FF19-EB36297A2C39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4894100D-9A27-299E-A8ED-85D3C0D59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7060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706091" cy="52322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8537" r="-10976" b="-4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10"/>
                      <a:ext cx="70609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10"/>
                      <a:ext cx="706091" cy="52322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8537" r="-10976" b="-4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C11620D-0410-3473-AA97-A8775E3E3CC6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203112" y="20195557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80539"/>
              </p:ext>
            </p:extLst>
          </p:nvPr>
        </p:nvGraphicFramePr>
        <p:xfrm>
          <a:off x="15776394" y="17146895"/>
          <a:ext cx="14506831" cy="2574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21083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r>
                        <a:rPr lang="de-DE" sz="6000" dirty="0">
                          <a:latin typeface="Bigmug Line" panose="02000503000000000000" pitchFamily="2" charset="0"/>
                        </a:rPr>
                        <a:t></a:t>
                      </a:r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sz="6000" kern="1200" dirty="0">
                          <a:solidFill>
                            <a:schemeClr val="tx1"/>
                          </a:solidFill>
                          <a:effectLst/>
                          <a:latin typeface="Bigmug Line" panose="02000503000000000000" pitchFamily="2" charset="0"/>
                          <a:ea typeface="+mn-ea"/>
                          <a:cs typeface="+mn-cs"/>
                        </a:rPr>
                        <a:t></a:t>
                      </a:r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/>
                        <a:t>→ Sehr </a:t>
                      </a:r>
                      <a:r>
                        <a:rPr lang="de-DE" sz="2800" dirty="0"/>
                        <a:t>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82324"/>
              </p:ext>
            </p:extLst>
          </p:nvPr>
        </p:nvGraphicFramePr>
        <p:xfrm>
          <a:off x="15419" y="17107931"/>
          <a:ext cx="14477656" cy="2570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81656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r>
                        <a:rPr lang="de-DE" sz="6000" dirty="0">
                          <a:latin typeface="Bigmug Line" panose="02000503000000000000" pitchFamily="2" charset="0"/>
                        </a:rPr>
                        <a:t></a:t>
                      </a:r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sz="6000" kern="1200" dirty="0">
                          <a:solidFill>
                            <a:schemeClr val="tx1"/>
                          </a:solidFill>
                          <a:effectLst/>
                          <a:latin typeface="Bigmug Line" panose="02000503000000000000" pitchFamily="2" charset="0"/>
                          <a:ea typeface="+mn-ea"/>
                          <a:cs typeface="+mn-cs"/>
                        </a:rPr>
                        <a:t></a:t>
                      </a:r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≙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45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4E33B3C-D720-D145-FBE3-F3B18B1422CC}"/>
              </a:ext>
            </a:extLst>
          </p:cNvPr>
          <p:cNvGrpSpPr/>
          <p:nvPr/>
        </p:nvGrpSpPr>
        <p:grpSpPr>
          <a:xfrm>
            <a:off x="10457606" y="780264"/>
            <a:ext cx="10105849" cy="2743511"/>
            <a:chOff x="10457606" y="780264"/>
            <a:chExt cx="10105849" cy="2743511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98779B79-3B24-56BE-F40F-CE8369C34F67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606" y="1124465"/>
              <a:ext cx="93600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0B03A8F-18DC-2F61-484E-7217E29A081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606" y="2315380"/>
              <a:ext cx="93600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F601EAB1-240D-C605-EBB9-96EEB907F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57606" y="780264"/>
              <a:ext cx="2130574" cy="2130574"/>
            </a:xfrm>
            <a:prstGeom prst="rect">
              <a:avLst/>
            </a:prstGeom>
            <a:effectLst>
              <a:outerShdw sx="110000" sy="110000" algn="ctr" rotWithShape="0">
                <a:schemeClr val="bg1"/>
              </a:outerShdw>
            </a:effectLst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B171583-40B0-6E3D-E5EC-583B76BCD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911952" y="780264"/>
              <a:ext cx="2130574" cy="2130574"/>
            </a:xfrm>
            <a:prstGeom prst="rect">
              <a:avLst/>
            </a:prstGeom>
            <a:effectLst>
              <a:outerShdw sx="110000" sy="110000" algn="ctr" rotWithShape="0">
                <a:schemeClr val="bg1"/>
              </a:outerShdw>
            </a:effectLst>
          </p:spPr>
        </p:pic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BC6F551-8531-DC91-FE5C-8CA3D68D60D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7991438" y="1878227"/>
              <a:ext cx="1565562" cy="115823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745B67E-75C0-23E2-E298-C2CACDDE050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1504141" y="1839647"/>
              <a:ext cx="8052859" cy="119681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B11C784-A2CB-7D1E-8B23-4D41D18C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557000" y="2549157"/>
              <a:ext cx="1006455" cy="97461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96C67136-0723-AE62-ACD0-261869AB3215}"/>
                    </a:ext>
                  </a:extLst>
                </p:cNvPr>
                <p:cNvSpPr txBox="1"/>
                <p:nvPr/>
              </p:nvSpPr>
              <p:spPr>
                <a:xfrm>
                  <a:off x="15430781" y="2529504"/>
                  <a:ext cx="7060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DE" sz="28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96C67136-0723-AE62-ACD0-261869AB3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81" y="2529504"/>
                  <a:ext cx="70609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46B7F1CA-B4A1-F1DF-120A-A4A865ADA277}"/>
                    </a:ext>
                  </a:extLst>
                </p:cNvPr>
                <p:cNvSpPr txBox="1"/>
                <p:nvPr/>
              </p:nvSpPr>
              <p:spPr>
                <a:xfrm>
                  <a:off x="18240627" y="2358698"/>
                  <a:ext cx="7060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8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46B7F1CA-B4A1-F1DF-120A-A4A865ADA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0627" y="2358698"/>
                  <a:ext cx="70609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322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164</Words>
  <Application>Microsoft Office PowerPoint</Application>
  <PresentationFormat>Benutzerdefiniert</PresentationFormat>
  <Paragraphs>53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Meiryo</vt:lpstr>
      <vt:lpstr>Aharoni</vt:lpstr>
      <vt:lpstr>Arial</vt:lpstr>
      <vt:lpstr>Avenir Next LT Pro</vt:lpstr>
      <vt:lpstr>Bigmug Line</vt:lpstr>
      <vt:lpstr>Cambria Math</vt:lpstr>
      <vt:lpstr>Office</vt:lpstr>
      <vt:lpstr>Geschwindigkeitsmessung von Fahrzeugen durch Audio-Analyse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27</cp:revision>
  <dcterms:created xsi:type="dcterms:W3CDTF">2023-02-22T19:15:33Z</dcterms:created>
  <dcterms:modified xsi:type="dcterms:W3CDTF">2023-02-24T21:33:10Z</dcterms:modified>
</cp:coreProperties>
</file>