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5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558AD7"/>
    <a:srgbClr val="383C84"/>
    <a:srgbClr val="6165BB"/>
    <a:srgbClr val="464AA4"/>
    <a:srgbClr val="6C84C0"/>
    <a:srgbClr val="5773B9"/>
    <a:srgbClr val="8196C9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344" y="124"/>
      </p:cViewPr>
      <p:guideLst>
        <p:guide orient="horz" pos="6758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5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svg"/><Relationship Id="rId33" Type="http://schemas.openxmlformats.org/officeDocument/2006/relationships/image" Target="../media/image30.png"/><Relationship Id="rId38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40" Type="http://schemas.openxmlformats.org/officeDocument/2006/relationships/image" Target="../media/image37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36" Type="http://schemas.openxmlformats.org/officeDocument/2006/relationships/image" Target="../media/image33.svg"/><Relationship Id="rId10" Type="http://schemas.openxmlformats.org/officeDocument/2006/relationships/image" Target="../media/image9.png"/><Relationship Id="rId19" Type="http://schemas.openxmlformats.org/officeDocument/2006/relationships/image" Target="../media/image170.pn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26" Type="http://schemas.openxmlformats.org/officeDocument/2006/relationships/image" Target="../media/image43.png"/><Relationship Id="rId39" Type="http://schemas.openxmlformats.org/officeDocument/2006/relationships/image" Target="../media/image37.svg"/><Relationship Id="rId3" Type="http://schemas.openxmlformats.org/officeDocument/2006/relationships/image" Target="../media/image2.svg"/><Relationship Id="rId34" Type="http://schemas.openxmlformats.org/officeDocument/2006/relationships/image" Target="../media/image32.png"/><Relationship Id="rId42" Type="http://schemas.openxmlformats.org/officeDocument/2006/relationships/image" Target="../media/image17.png"/><Relationship Id="rId47" Type="http://schemas.openxmlformats.org/officeDocument/2006/relationships/image" Target="../media/image4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image" Target="../media/image36.png"/><Relationship Id="rId46" Type="http://schemas.openxmlformats.org/officeDocument/2006/relationships/image" Target="../media/image41.png"/><Relationship Id="rId2" Type="http://schemas.openxmlformats.org/officeDocument/2006/relationships/image" Target="../media/image1.png"/><Relationship Id="rId29" Type="http://schemas.openxmlformats.org/officeDocument/2006/relationships/image" Target="../media/image27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5.png"/><Relationship Id="rId37" Type="http://schemas.openxmlformats.org/officeDocument/2006/relationships/image" Target="../media/image35.svg"/><Relationship Id="rId40" Type="http://schemas.openxmlformats.org/officeDocument/2006/relationships/image" Target="../media/image15.png"/><Relationship Id="rId45" Type="http://schemas.openxmlformats.org/officeDocument/2006/relationships/image" Target="../media/image4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9.png"/><Relationship Id="rId31" Type="http://schemas.openxmlformats.org/officeDocument/2006/relationships/image" Target="../media/image29.svg"/><Relationship Id="rId44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4.pn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4.png"/><Relationship Id="rId26" Type="http://schemas.openxmlformats.org/officeDocument/2006/relationships/image" Target="../media/image39.png"/><Relationship Id="rId39" Type="http://schemas.openxmlformats.org/officeDocument/2006/relationships/image" Target="../media/image29.svg"/><Relationship Id="rId3" Type="http://schemas.openxmlformats.org/officeDocument/2006/relationships/image" Target="../media/image2.svg"/><Relationship Id="rId21" Type="http://schemas.openxmlformats.org/officeDocument/2006/relationships/image" Target="../media/image37.svg"/><Relationship Id="rId34" Type="http://schemas.openxmlformats.org/officeDocument/2006/relationships/image" Target="../media/image4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3.sv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7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7.png"/><Relationship Id="rId32" Type="http://schemas.openxmlformats.org/officeDocument/2006/relationships/image" Target="../media/image23.svg"/><Relationship Id="rId37" Type="http://schemas.openxmlformats.org/officeDocument/2006/relationships/image" Target="../media/image27.svg"/><Relationship Id="rId40" Type="http://schemas.openxmlformats.org/officeDocument/2006/relationships/image" Target="../media/image4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6.svg"/><Relationship Id="rId28" Type="http://schemas.openxmlformats.org/officeDocument/2006/relationships/image" Target="../media/image41.png"/><Relationship Id="rId36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35.sv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5.png"/><Relationship Id="rId27" Type="http://schemas.openxmlformats.org/officeDocument/2006/relationships/image" Target="../media/image40.png"/><Relationship Id="rId30" Type="http://schemas.openxmlformats.org/officeDocument/2006/relationships/image" Target="../media/image21.png"/><Relationship Id="rId35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4.png"/><Relationship Id="rId26" Type="http://schemas.openxmlformats.org/officeDocument/2006/relationships/image" Target="../media/image39.png"/><Relationship Id="rId39" Type="http://schemas.openxmlformats.org/officeDocument/2006/relationships/image" Target="../media/image29.svg"/><Relationship Id="rId3" Type="http://schemas.openxmlformats.org/officeDocument/2006/relationships/image" Target="../media/image2.svg"/><Relationship Id="rId21" Type="http://schemas.openxmlformats.org/officeDocument/2006/relationships/image" Target="../media/image37.svg"/><Relationship Id="rId34" Type="http://schemas.openxmlformats.org/officeDocument/2006/relationships/image" Target="../media/image5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3.svg"/><Relationship Id="rId25" Type="http://schemas.openxmlformats.org/officeDocument/2006/relationships/image" Target="../media/image38.png"/><Relationship Id="rId33" Type="http://schemas.openxmlformats.org/officeDocument/2006/relationships/image" Target="../media/image49.png"/><Relationship Id="rId38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7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7.png"/><Relationship Id="rId32" Type="http://schemas.openxmlformats.org/officeDocument/2006/relationships/image" Target="../media/image23.svg"/><Relationship Id="rId37" Type="http://schemas.openxmlformats.org/officeDocument/2006/relationships/image" Target="../media/image27.svg"/><Relationship Id="rId40" Type="http://schemas.openxmlformats.org/officeDocument/2006/relationships/image" Target="../media/image5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6.svg"/><Relationship Id="rId28" Type="http://schemas.openxmlformats.org/officeDocument/2006/relationships/image" Target="../media/image41.png"/><Relationship Id="rId36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35.sv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5.png"/><Relationship Id="rId27" Type="http://schemas.openxmlformats.org/officeDocument/2006/relationships/image" Target="../media/image40.png"/><Relationship Id="rId30" Type="http://schemas.openxmlformats.org/officeDocument/2006/relationships/image" Target="../media/image48.png"/><Relationship Id="rId35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26" Type="http://schemas.openxmlformats.org/officeDocument/2006/relationships/image" Target="../media/image43.png"/><Relationship Id="rId39" Type="http://schemas.openxmlformats.org/officeDocument/2006/relationships/image" Target="../media/image37.svg"/><Relationship Id="rId3" Type="http://schemas.openxmlformats.org/officeDocument/2006/relationships/image" Target="../media/image2.svg"/><Relationship Id="rId34" Type="http://schemas.openxmlformats.org/officeDocument/2006/relationships/image" Target="../media/image32.png"/><Relationship Id="rId42" Type="http://schemas.openxmlformats.org/officeDocument/2006/relationships/image" Target="../media/image17.png"/><Relationship Id="rId47" Type="http://schemas.openxmlformats.org/officeDocument/2006/relationships/image" Target="../media/image4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image" Target="../media/image36.png"/><Relationship Id="rId46" Type="http://schemas.openxmlformats.org/officeDocument/2006/relationships/image" Target="../media/image41.png"/><Relationship Id="rId2" Type="http://schemas.openxmlformats.org/officeDocument/2006/relationships/image" Target="../media/image1.png"/><Relationship Id="rId29" Type="http://schemas.openxmlformats.org/officeDocument/2006/relationships/image" Target="../media/image27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5.png"/><Relationship Id="rId37" Type="http://schemas.openxmlformats.org/officeDocument/2006/relationships/image" Target="../media/image35.svg"/><Relationship Id="rId40" Type="http://schemas.openxmlformats.org/officeDocument/2006/relationships/image" Target="../media/image15.png"/><Relationship Id="rId45" Type="http://schemas.openxmlformats.org/officeDocument/2006/relationships/image" Target="../media/image4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9.png"/><Relationship Id="rId31" Type="http://schemas.openxmlformats.org/officeDocument/2006/relationships/image" Target="../media/image29.svg"/><Relationship Id="rId44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4.pn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573998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3403786-94A4-81AC-617F-6E6B881EF1EC}"/>
              </a:ext>
            </a:extLst>
          </p:cNvPr>
          <p:cNvGrpSpPr/>
          <p:nvPr/>
        </p:nvGrpSpPr>
        <p:grpSpPr>
          <a:xfrm>
            <a:off x="-176290" y="8489062"/>
            <a:ext cx="30614277" cy="6601217"/>
            <a:chOff x="-176290" y="8495748"/>
            <a:chExt cx="30614277" cy="6601217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94934E8D-4A37-A244-1DB8-97D099F002B2}"/>
                </a:ext>
              </a:extLst>
            </p:cNvPr>
            <p:cNvGrpSpPr/>
            <p:nvPr/>
          </p:nvGrpSpPr>
          <p:grpSpPr>
            <a:xfrm>
              <a:off x="-176290" y="8495749"/>
              <a:ext cx="14691616" cy="5745956"/>
              <a:chOff x="-176290" y="8495749"/>
              <a:chExt cx="14691616" cy="5745956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CFC10B8-5E89-B3E5-01CE-BD63DA4A6764}"/>
                  </a:ext>
                </a:extLst>
              </p:cNvPr>
              <p:cNvSpPr/>
              <p:nvPr/>
            </p:nvSpPr>
            <p:spPr>
              <a:xfrm>
                <a:off x="-176290" y="8495749"/>
                <a:ext cx="14690875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58B62564-96AA-02E4-52AD-33D68182C458}"/>
                  </a:ext>
                </a:extLst>
              </p:cNvPr>
              <p:cNvGrpSpPr/>
              <p:nvPr/>
            </p:nvGrpSpPr>
            <p:grpSpPr>
              <a:xfrm>
                <a:off x="6605019" y="9853560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A1390765-CB3A-0AF7-89F8-D2496BDC0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7B4ECBF4-8F5B-C33C-3788-62501E93CE0C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D82D7841-ECCA-80C0-AA2B-0B6A788917F8}"/>
                  </a:ext>
                </a:extLst>
              </p:cNvPr>
              <p:cNvGrpSpPr/>
              <p:nvPr/>
            </p:nvGrpSpPr>
            <p:grpSpPr>
              <a:xfrm>
                <a:off x="10806378" y="9857558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8E3AB207-5B87-1904-27F6-52D667991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29B0223-CAEE-F68E-6EE1-E64B78A4F821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9181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 xmlns=""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9181"/>
                    <a:ext cx="1551720" cy="10225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3711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 xmlns=""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3711"/>
                    <a:ext cx="2407326" cy="94359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7647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7647"/>
                    <a:ext cx="970522" cy="58477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24" y="8495748"/>
              <a:ext cx="14687163" cy="6601217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5847" y="9631890"/>
                <a:ext cx="5587774" cy="4360938"/>
                <a:chOff x="24305847" y="9360930"/>
                <a:chExt cx="5587774" cy="4360938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123086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 smtClean="0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 xmlns="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 xmlns="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 xmlns="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11952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991438" y="1878227"/>
                  <a:ext cx="1565562" cy="115823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7060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706091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8537" r="-10976" b="-4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10"/>
                      <a:ext cx="7060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10"/>
                      <a:ext cx="706091" cy="52322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8537" r="-10976" b="-4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15776393" y="16825620"/>
          <a:ext cx="14498819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0" y="16786656"/>
          <a:ext cx="14493075" cy="299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4E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6C84C0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573998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4E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4E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4E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5773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A9C7A80-4C6F-1408-A5E4-6BD1BA4F79AB}"/>
              </a:ext>
            </a:extLst>
          </p:cNvPr>
          <p:cNvGrpSpPr/>
          <p:nvPr/>
        </p:nvGrpSpPr>
        <p:grpSpPr>
          <a:xfrm>
            <a:off x="15750824" y="8489062"/>
            <a:ext cx="14687163" cy="6601217"/>
            <a:chOff x="15750824" y="8495748"/>
            <a:chExt cx="14687163" cy="660121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658DDBD-A164-54AC-55CE-C6217C678BD6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E93C46B-D410-021F-CDED-AB184C4574B9}"/>
                </a:ext>
              </a:extLst>
            </p:cNvPr>
            <p:cNvGrpSpPr/>
            <p:nvPr/>
          </p:nvGrpSpPr>
          <p:grpSpPr>
            <a:xfrm>
              <a:off x="24305847" y="9631890"/>
              <a:ext cx="5587774" cy="4360938"/>
              <a:chOff x="24305847" y="9360930"/>
              <a:chExt cx="5587774" cy="4360938"/>
            </a:xfrm>
          </p:grpSpPr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E2A7D150-2A70-6514-F038-0995D0DA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155E540-1E61-D980-6683-AC62E5AC38E8}"/>
                  </a:ext>
                </a:extLst>
              </p:cNvPr>
              <p:cNvSpPr txBox="1"/>
              <p:nvPr/>
            </p:nvSpPr>
            <p:spPr>
              <a:xfrm rot="16200000">
                <a:off x="27762133" y="11123086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A9F5CFBB-8A71-B44C-4D1F-F9BB2DF186DA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 xmlns="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 xmlns="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6B4BD5A-08A9-F6B5-1A3D-710EA7ACE9DA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2CD248E3-5D9B-30A9-D9CC-F2E72282C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2FCA6CFC-8A8A-63EB-5956-80885AF33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0C3A990E-D500-4A2B-6D80-AAF4687F9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547768DA-FA8A-134E-C6D6-B018A7E165FD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DBB73627-9FBA-83D8-FF19-EB36297A2C39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894100D-9A27-299E-A8ED-85D3C0D59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C11620D-0410-3473-AA97-A8775E3E3CC6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3" y="16825620"/>
          <a:ext cx="14498819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0" y="16786656"/>
          <a:ext cx="14493075" cy="299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56E15-F0AA-9CB8-7801-AFF6A9BDBD5C}"/>
              </a:ext>
            </a:extLst>
          </p:cNvPr>
          <p:cNvGrpSpPr/>
          <p:nvPr/>
        </p:nvGrpSpPr>
        <p:grpSpPr>
          <a:xfrm>
            <a:off x="-176290" y="8489063"/>
            <a:ext cx="14691616" cy="6819993"/>
            <a:chOff x="-176290" y="8489063"/>
            <a:chExt cx="14691616" cy="681999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9E49769-E1F5-0FBA-2CC9-5A2C42E0328F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08735C5-0C63-EFFE-2232-1AA07B2FDE74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21653"/>
              <a:chOff x="11036869" y="9582600"/>
              <a:chExt cx="3893644" cy="3521653"/>
            </a:xfrm>
          </p:grpSpPr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19400F9-6846-042B-2AAA-B2850E039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62125B8-2473-67EF-EC19-D2A37E744E81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07DBA9D6-A44F-0212-B021-D8388E4EEA14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580819"/>
              <a:chOff x="11222302" y="13354410"/>
              <a:chExt cx="3708948" cy="3580819"/>
            </a:xfrm>
          </p:grpSpPr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D7BB76B-2DE4-275C-33B8-95393F7A4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0E7E12E2-A7A8-C2B8-8D4E-FABCC8CDD4B1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235C881A-C01C-3CBE-62B7-80B28B7C293F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235C881A-C01C-3CBE-62B7-80B28B7C2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43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2">
                  <a:extLst>
                    <a:ext uri="{FF2B5EF4-FFF2-40B4-BE49-F238E27FC236}">
                      <a16:creationId xmlns:a16="http://schemas.microsoft.com/office/drawing/2014/main" id="{99EC0625-3715-048F-6D19-7682C8CFA7DF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55" name="Textfeld 2">
                  <a:extLst>
                    <a:ext uri="{FF2B5EF4-FFF2-40B4-BE49-F238E27FC236}">
                      <a16:creationId xmlns:a16="http://schemas.microsoft.com/office/drawing/2014/main" id="{99EC0625-3715-048F-6D19-7682C8CFA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3">
                  <a:extLst>
                    <a:ext uri="{FF2B5EF4-FFF2-40B4-BE49-F238E27FC236}">
                      <a16:creationId xmlns:a16="http://schemas.microsoft.com/office/drawing/2014/main" id="{D8EBC024-B2B7-0C5B-4C4D-D877A600E291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60" name="Textfeld 3">
                  <a:extLst>
                    <a:ext uri="{FF2B5EF4-FFF2-40B4-BE49-F238E27FC236}">
                      <a16:creationId xmlns:a16="http://schemas.microsoft.com/office/drawing/2014/main" id="{D8EBC024-B2B7-0C5B-4C4D-D877A600E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01CD38C-F926-C2CD-9BC6-590F7595FBB7}"/>
                    </a:ext>
                  </a:extLst>
                </p:cNvPr>
                <p:cNvSpPr txBox="1"/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01CD38C-F926-C2CD-9BC6-590F7595F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39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573998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2A3A62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2A3A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405A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3" y="16825620"/>
          <a:ext cx="14498819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0" y="16786656"/>
          <a:ext cx="14493075" cy="299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81A2572-CF06-FB2B-9544-16638BD5034B}"/>
              </a:ext>
            </a:extLst>
          </p:cNvPr>
          <p:cNvGrpSpPr/>
          <p:nvPr/>
        </p:nvGrpSpPr>
        <p:grpSpPr>
          <a:xfrm>
            <a:off x="-176290" y="8489063"/>
            <a:ext cx="14691616" cy="6819993"/>
            <a:chOff x="-176290" y="8489063"/>
            <a:chExt cx="14691616" cy="6819993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7FE519C-AC47-079E-5AFE-80BA1F2CDBC5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EE3625DE-7740-B5B5-00B9-FADED1FC6A95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21653"/>
              <a:chOff x="11036869" y="9582600"/>
              <a:chExt cx="3893644" cy="3521653"/>
            </a:xfrm>
          </p:grpSpPr>
          <p:pic>
            <p:nvPicPr>
              <p:cNvPr id="101" name="Grafik 100">
                <a:extLst>
                  <a:ext uri="{FF2B5EF4-FFF2-40B4-BE49-F238E27FC236}">
                    <a16:creationId xmlns:a16="http://schemas.microsoft.com/office/drawing/2014/main" id="{4EDB3BBB-1C81-88DF-0FF4-139C144DF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030FF67E-6BBA-5B0C-E9EF-35A7AE43908D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3CC6F3BA-68B5-6963-802A-4092C72FD931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580819"/>
              <a:chOff x="11222302" y="13354410"/>
              <a:chExt cx="3708948" cy="3580819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24DAF698-A919-4FB1-2D0A-EA9EB13AE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E9AE917-6B5A-9D67-BDFC-0F0EA95400A9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25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/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C8F1A6B6-020D-A931-3B03-F0A9A054C53B}"/>
              </a:ext>
            </a:extLst>
          </p:cNvPr>
          <p:cNvGrpSpPr/>
          <p:nvPr/>
        </p:nvGrpSpPr>
        <p:grpSpPr>
          <a:xfrm>
            <a:off x="15750824" y="8489062"/>
            <a:ext cx="14687163" cy="6601217"/>
            <a:chOff x="15750824" y="8495748"/>
            <a:chExt cx="14687163" cy="660121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B6D9AAB-8038-FC3A-32C6-44ADA6EC03C7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E54EC2-4EAA-908E-688F-DEB8A1B367A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DE334C66-F9F3-413F-0417-AC1113D54A79}"/>
                </a:ext>
              </a:extLst>
            </p:cNvPr>
            <p:cNvGrpSpPr/>
            <p:nvPr/>
          </p:nvGrpSpPr>
          <p:grpSpPr>
            <a:xfrm>
              <a:off x="24305847" y="9631890"/>
              <a:ext cx="5587774" cy="4360938"/>
              <a:chOff x="24305847" y="9360930"/>
              <a:chExt cx="5587774" cy="4360938"/>
            </a:xfrm>
          </p:grpSpPr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C0DC6A1B-5609-D60E-B3E5-33FECCBFB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2380DE0-7E92-6993-79AA-ECF27DDA1F81}"/>
                  </a:ext>
                </a:extLst>
              </p:cNvPr>
              <p:cNvSpPr txBox="1"/>
              <p:nvPr/>
            </p:nvSpPr>
            <p:spPr>
              <a:xfrm rot="16200000">
                <a:off x="27762133" y="11123086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3352B86-36CF-05B8-B2FF-A11364A3694C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 xmlns="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 xmlns="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11A5ED-645E-22C1-8C1C-8A1DF0D8C9D3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6AF6E726-18C0-D251-5019-BF0206ACD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72254662-82C5-70E2-1106-1CA62FE32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64D303A2-2F64-BEC5-C377-6F1B771BE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7E438F03-57B6-D617-7B42-ABAEBD5DD71C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8114F3A5-720F-7E2C-653C-DEACEE36F221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FD2A96BC-E4C6-16EA-4416-A92819FE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C02F7E2B-06D3-9032-F8EB-4E812CE54600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17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573998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8196C9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8196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C84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3" y="16825620"/>
          <a:ext cx="14498819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0" y="16786656"/>
          <a:ext cx="14493075" cy="299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81A2572-CF06-FB2B-9544-16638BD5034B}"/>
              </a:ext>
            </a:extLst>
          </p:cNvPr>
          <p:cNvGrpSpPr/>
          <p:nvPr/>
        </p:nvGrpSpPr>
        <p:grpSpPr>
          <a:xfrm>
            <a:off x="-176290" y="8489063"/>
            <a:ext cx="14691616" cy="6819993"/>
            <a:chOff x="-176290" y="8489063"/>
            <a:chExt cx="14691616" cy="6819993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7FE519C-AC47-079E-5AFE-80BA1F2CDBC5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EE3625DE-7740-B5B5-00B9-FADED1FC6A95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21653"/>
              <a:chOff x="11036869" y="9582600"/>
              <a:chExt cx="3893644" cy="3521653"/>
            </a:xfrm>
          </p:grpSpPr>
          <p:pic>
            <p:nvPicPr>
              <p:cNvPr id="101" name="Grafik 100">
                <a:extLst>
                  <a:ext uri="{FF2B5EF4-FFF2-40B4-BE49-F238E27FC236}">
                    <a16:creationId xmlns:a16="http://schemas.microsoft.com/office/drawing/2014/main" id="{4EDB3BBB-1C81-88DF-0FF4-139C144DF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030FF67E-6BBA-5B0C-E9EF-35A7AE43908D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3CC6F3BA-68B5-6963-802A-4092C72FD931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580819"/>
              <a:chOff x="11222302" y="13354410"/>
              <a:chExt cx="3708948" cy="3580819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24DAF698-A919-4FB1-2D0A-EA9EB13AE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E9AE917-6B5A-9D67-BDFC-0F0EA95400A9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25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/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C8F1A6B6-020D-A931-3B03-F0A9A054C53B}"/>
              </a:ext>
            </a:extLst>
          </p:cNvPr>
          <p:cNvGrpSpPr/>
          <p:nvPr/>
        </p:nvGrpSpPr>
        <p:grpSpPr>
          <a:xfrm>
            <a:off x="15750824" y="8489062"/>
            <a:ext cx="14687163" cy="6601217"/>
            <a:chOff x="15750824" y="8495748"/>
            <a:chExt cx="14687163" cy="660121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B6D9AAB-8038-FC3A-32C6-44ADA6EC03C7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E54EC2-4EAA-908E-688F-DEB8A1B367A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E54EC2-4EAA-908E-688F-DEB8A1B36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DE334C66-F9F3-413F-0417-AC1113D54A79}"/>
                </a:ext>
              </a:extLst>
            </p:cNvPr>
            <p:cNvGrpSpPr/>
            <p:nvPr/>
          </p:nvGrpSpPr>
          <p:grpSpPr>
            <a:xfrm>
              <a:off x="24305847" y="9631890"/>
              <a:ext cx="5587774" cy="4360938"/>
              <a:chOff x="24305847" y="9360930"/>
              <a:chExt cx="5587774" cy="4360938"/>
            </a:xfrm>
          </p:grpSpPr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C0DC6A1B-5609-D60E-B3E5-33FECCBFB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2380DE0-7E92-6993-79AA-ECF27DDA1F81}"/>
                  </a:ext>
                </a:extLst>
              </p:cNvPr>
              <p:cNvSpPr txBox="1"/>
              <p:nvPr/>
            </p:nvSpPr>
            <p:spPr>
              <a:xfrm rot="16200000">
                <a:off x="27762133" y="11123086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3352B86-36CF-05B8-B2FF-A11364A3694C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11A5ED-645E-22C1-8C1C-8A1DF0D8C9D3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6AF6E726-18C0-D251-5019-BF0206ACD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72254662-82C5-70E2-1106-1CA62FE32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64D303A2-2F64-BEC5-C377-6F1B771BE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7E438F03-57B6-D617-7B42-ABAEBD5DD71C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8114F3A5-720F-7E2C-653C-DEACEE36F221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FD2A96BC-E4C6-16EA-4416-A92819FE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C02F7E2B-06D3-9032-F8EB-4E812CE54600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98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573998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A9C7A80-4C6F-1408-A5E4-6BD1BA4F79AB}"/>
              </a:ext>
            </a:extLst>
          </p:cNvPr>
          <p:cNvGrpSpPr/>
          <p:nvPr/>
        </p:nvGrpSpPr>
        <p:grpSpPr>
          <a:xfrm>
            <a:off x="15750824" y="8489062"/>
            <a:ext cx="14687163" cy="6601217"/>
            <a:chOff x="15750824" y="8495748"/>
            <a:chExt cx="14687163" cy="660121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658DDBD-A164-54AC-55CE-C6217C678BD6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E93C46B-D410-021F-CDED-AB184C4574B9}"/>
                </a:ext>
              </a:extLst>
            </p:cNvPr>
            <p:cNvGrpSpPr/>
            <p:nvPr/>
          </p:nvGrpSpPr>
          <p:grpSpPr>
            <a:xfrm>
              <a:off x="24305847" y="9631890"/>
              <a:ext cx="5587774" cy="4360938"/>
              <a:chOff x="24305847" y="9360930"/>
              <a:chExt cx="5587774" cy="4360938"/>
            </a:xfrm>
          </p:grpSpPr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E2A7D150-2A70-6514-F038-0995D0DA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155E540-1E61-D980-6683-AC62E5AC38E8}"/>
                  </a:ext>
                </a:extLst>
              </p:cNvPr>
              <p:cNvSpPr txBox="1"/>
              <p:nvPr/>
            </p:nvSpPr>
            <p:spPr>
              <a:xfrm rot="16200000">
                <a:off x="27762133" y="11123086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A9F5CFBB-8A71-B44C-4D1F-F9BB2DF186DA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 xmlns="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 xmlns="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6B4BD5A-08A9-F6B5-1A3D-710EA7ACE9DA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2CD248E3-5D9B-30A9-D9CC-F2E72282C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2FCA6CFC-8A8A-63EB-5956-80885AF33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0C3A990E-D500-4A2B-6D80-AAF4687F9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547768DA-FA8A-134E-C6D6-B018A7E165FD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DBB73627-9FBA-83D8-FF19-EB36297A2C39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894100D-9A27-299E-A8ED-85D3C0D59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706091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10"/>
                    <a:ext cx="706091" cy="52322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8537" r="-10976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C11620D-0410-3473-AA97-A8775E3E3CC6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3" y="16825620"/>
          <a:ext cx="14498819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0" y="16786656"/>
          <a:ext cx="14493075" cy="299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56E15-F0AA-9CB8-7801-AFF6A9BDBD5C}"/>
              </a:ext>
            </a:extLst>
          </p:cNvPr>
          <p:cNvGrpSpPr/>
          <p:nvPr/>
        </p:nvGrpSpPr>
        <p:grpSpPr>
          <a:xfrm>
            <a:off x="-176290" y="8489063"/>
            <a:ext cx="14691616" cy="6819993"/>
            <a:chOff x="-176290" y="8489063"/>
            <a:chExt cx="14691616" cy="681999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9E49769-E1F5-0FBA-2CC9-5A2C42E0328F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08735C5-0C63-EFFE-2232-1AA07B2FDE74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21653"/>
              <a:chOff x="11036869" y="9582600"/>
              <a:chExt cx="3893644" cy="3521653"/>
            </a:xfrm>
          </p:grpSpPr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19400F9-6846-042B-2AAA-B2850E039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62125B8-2473-67EF-EC19-D2A37E744E81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07DBA9D6-A44F-0212-B021-D8388E4EEA14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580819"/>
              <a:chOff x="11222302" y="13354410"/>
              <a:chExt cx="3708948" cy="3580819"/>
            </a:xfrm>
          </p:grpSpPr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D7BB76B-2DE4-275C-33B8-95393F7A4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0E7E12E2-A7A8-C2B8-8D4E-FABCC8CDD4B1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235C881A-C01C-3CBE-62B7-80B28B7C293F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235C881A-C01C-3CBE-62B7-80B28B7C2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43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2">
                  <a:extLst>
                    <a:ext uri="{FF2B5EF4-FFF2-40B4-BE49-F238E27FC236}">
                      <a16:creationId xmlns:a16="http://schemas.microsoft.com/office/drawing/2014/main" id="{99EC0625-3715-048F-6D19-7682C8CFA7DF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55" name="Textfeld 2">
                  <a:extLst>
                    <a:ext uri="{FF2B5EF4-FFF2-40B4-BE49-F238E27FC236}">
                      <a16:creationId xmlns:a16="http://schemas.microsoft.com/office/drawing/2014/main" id="{99EC0625-3715-048F-6D19-7682C8CFA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102252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3">
                  <a:extLst>
                    <a:ext uri="{FF2B5EF4-FFF2-40B4-BE49-F238E27FC236}">
                      <a16:creationId xmlns:a16="http://schemas.microsoft.com/office/drawing/2014/main" id="{D8EBC024-B2B7-0C5B-4C4D-D877A600E291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60" name="Textfeld 3">
                  <a:extLst>
                    <a:ext uri="{FF2B5EF4-FFF2-40B4-BE49-F238E27FC236}">
                      <a16:creationId xmlns:a16="http://schemas.microsoft.com/office/drawing/2014/main" id="{D8EBC024-B2B7-0C5B-4C4D-D877A600E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94359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01CD38C-F926-C2CD-9BC6-590F7595FBB7}"/>
                    </a:ext>
                  </a:extLst>
                </p:cNvPr>
                <p:cNvSpPr txBox="1"/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01CD38C-F926-C2CD-9BC6-590F7595F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460961"/>
                  <a:ext cx="970522" cy="58477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62685" cy="984885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893</Words>
  <Application>Microsoft Office PowerPoint</Application>
  <PresentationFormat>Benutzerdefiniert</PresentationFormat>
  <Paragraphs>243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Meiryo</vt:lpstr>
      <vt:lpstr>Aharoni</vt:lpstr>
      <vt:lpstr>Arial</vt:lpstr>
      <vt:lpstr>Avenir Next LT Pro</vt:lpstr>
      <vt:lpstr>Bigmug Line</vt:lpstr>
      <vt:lpstr>Cambria Math</vt:lpstr>
      <vt:lpstr>Office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41</cp:revision>
  <dcterms:created xsi:type="dcterms:W3CDTF">2023-02-22T19:15:33Z</dcterms:created>
  <dcterms:modified xsi:type="dcterms:W3CDTF">2023-02-27T13:34:51Z</dcterms:modified>
</cp:coreProperties>
</file>