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42803763" cy="30275213"/>
  <p:notesSz cx="7099300" cy="10234613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482" userDrawn="1">
          <p15:clr>
            <a:srgbClr val="A4A3A4"/>
          </p15:clr>
        </p15:guide>
        <p15:guide id="3" orient="horz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6C0000"/>
    <a:srgbClr val="5773B9"/>
    <a:srgbClr val="8196C9"/>
    <a:srgbClr val="558AD7"/>
    <a:srgbClr val="383C84"/>
    <a:srgbClr val="6165BB"/>
    <a:srgbClr val="464AA4"/>
    <a:srgbClr val="6C84C0"/>
    <a:srgbClr val="2A3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1280" y="76"/>
      </p:cViewPr>
      <p:guideLst>
        <p:guide pos="13482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5" y="4954772"/>
            <a:ext cx="36383198" cy="10540259"/>
          </a:xfrm>
        </p:spPr>
        <p:txBody>
          <a:bodyPr anchor="b"/>
          <a:lstStyle>
            <a:lvl1pPr algn="ctr"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8"/>
            <a:ext cx="32102823" cy="7309500"/>
          </a:xfrm>
        </p:spPr>
        <p:txBody>
          <a:bodyPr/>
          <a:lstStyle>
            <a:lvl1pPr marL="0" indent="0" algn="ctr">
              <a:buNone/>
              <a:defRPr sz="10579"/>
            </a:lvl1pPr>
            <a:lvl2pPr marL="2015428" indent="0" algn="ctr">
              <a:buNone/>
              <a:defRPr sz="8816"/>
            </a:lvl2pPr>
            <a:lvl3pPr marL="4030858" indent="0" algn="ctr">
              <a:buNone/>
              <a:defRPr sz="7936"/>
            </a:lvl3pPr>
            <a:lvl4pPr marL="6046288" indent="0" algn="ctr">
              <a:buNone/>
              <a:defRPr sz="7053"/>
            </a:lvl4pPr>
            <a:lvl5pPr marL="8061715" indent="0" algn="ctr">
              <a:buNone/>
              <a:defRPr sz="7053"/>
            </a:lvl5pPr>
            <a:lvl6pPr marL="10077147" indent="0" algn="ctr">
              <a:buNone/>
              <a:defRPr sz="7053"/>
            </a:lvl6pPr>
            <a:lvl7pPr marL="12092574" indent="0" algn="ctr">
              <a:buNone/>
              <a:defRPr sz="7053"/>
            </a:lvl7pPr>
            <a:lvl8pPr marL="14108003" indent="0" algn="ctr">
              <a:buNone/>
              <a:defRPr sz="7053"/>
            </a:lvl8pPr>
            <a:lvl9pPr marL="16123432" indent="0" algn="ctr">
              <a:buNone/>
              <a:defRPr sz="70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15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>
          <p15:clr>
            <a:srgbClr val="FBAE40"/>
          </p15:clr>
        </p15:guide>
        <p15:guide id="2" pos="9535">
          <p15:clr>
            <a:srgbClr val="FBAE40"/>
          </p15:clr>
        </p15:guide>
        <p15:guide id="3" orient="horz" pos="9536">
          <p15:clr>
            <a:srgbClr val="FBAE40"/>
          </p15:clr>
        </p15:guide>
        <p15:guide id="4" pos="134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9" y="1611875"/>
            <a:ext cx="922956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74" y="7547788"/>
            <a:ext cx="36918245" cy="12593645"/>
          </a:xfrm>
        </p:spPr>
        <p:txBody>
          <a:bodyPr anchor="b"/>
          <a:lstStyle>
            <a:lvl1pPr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74" y="20260573"/>
            <a:ext cx="36918245" cy="6622700"/>
          </a:xfrm>
        </p:spPr>
        <p:txBody>
          <a:bodyPr/>
          <a:lstStyle>
            <a:lvl1pPr marL="0" indent="0">
              <a:buNone/>
              <a:defRPr sz="10579">
                <a:solidFill>
                  <a:schemeClr val="tx1"/>
                </a:solidFill>
              </a:defRPr>
            </a:lvl1pPr>
            <a:lvl2pPr marL="2015428" indent="0">
              <a:buNone/>
              <a:defRPr sz="8816">
                <a:solidFill>
                  <a:schemeClr val="tx1">
                    <a:tint val="75000"/>
                  </a:schemeClr>
                </a:solidFill>
              </a:defRPr>
            </a:lvl2pPr>
            <a:lvl3pPr marL="4030858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3pPr>
            <a:lvl4pPr marL="6046288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4pPr>
            <a:lvl5pPr marL="8061715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5pPr>
            <a:lvl6pPr marL="10077147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6pPr>
            <a:lvl7pPr marL="12092574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7pPr>
            <a:lvl8pPr marL="14108003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8pPr>
            <a:lvl9pPr marL="16123432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9" y="1611887"/>
            <a:ext cx="36918245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8"/>
            <a:ext cx="1810799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3" y="7421638"/>
            <a:ext cx="1819717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3" y="11058862"/>
            <a:ext cx="181971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7" y="4359077"/>
            <a:ext cx="21669406" cy="21515025"/>
          </a:xfrm>
        </p:spPr>
        <p:txBody>
          <a:bodyPr/>
          <a:lstStyle>
            <a:lvl1pPr>
              <a:defRPr sz="14107"/>
            </a:lvl1pPr>
            <a:lvl2pPr>
              <a:defRPr sz="12344"/>
            </a:lvl2pPr>
            <a:lvl3pPr>
              <a:defRPr sz="10579"/>
            </a:lvl3pPr>
            <a:lvl4pPr>
              <a:defRPr sz="8816"/>
            </a:lvl4pPr>
            <a:lvl5pPr>
              <a:defRPr sz="8816"/>
            </a:lvl5pPr>
            <a:lvl6pPr>
              <a:defRPr sz="8816"/>
            </a:lvl6pPr>
            <a:lvl7pPr>
              <a:defRPr sz="8816"/>
            </a:lvl7pPr>
            <a:lvl8pPr>
              <a:defRPr sz="8816"/>
            </a:lvl8pPr>
            <a:lvl9pPr>
              <a:defRPr sz="881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7" y="4359077"/>
            <a:ext cx="21669406" cy="21515025"/>
          </a:xfrm>
        </p:spPr>
        <p:txBody>
          <a:bodyPr anchor="t"/>
          <a:lstStyle>
            <a:lvl1pPr marL="0" indent="0">
              <a:buNone/>
              <a:defRPr sz="14107"/>
            </a:lvl1pPr>
            <a:lvl2pPr marL="2015428" indent="0">
              <a:buNone/>
              <a:defRPr sz="12344"/>
            </a:lvl2pPr>
            <a:lvl3pPr marL="4030858" indent="0">
              <a:buNone/>
              <a:defRPr sz="10579"/>
            </a:lvl3pPr>
            <a:lvl4pPr marL="6046288" indent="0">
              <a:buNone/>
              <a:defRPr sz="8816"/>
            </a:lvl4pPr>
            <a:lvl5pPr marL="8061715" indent="0">
              <a:buNone/>
              <a:defRPr sz="8816"/>
            </a:lvl5pPr>
            <a:lvl6pPr marL="10077147" indent="0">
              <a:buNone/>
              <a:defRPr sz="8816"/>
            </a:lvl6pPr>
            <a:lvl7pPr marL="12092574" indent="0">
              <a:buNone/>
              <a:defRPr sz="8816"/>
            </a:lvl7pPr>
            <a:lvl8pPr marL="14108003" indent="0">
              <a:buNone/>
              <a:defRPr sz="8816"/>
            </a:lvl8pPr>
            <a:lvl9pPr marL="16123432" indent="0">
              <a:buNone/>
              <a:defRPr sz="881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5" y="1611887"/>
            <a:ext cx="3691824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5" y="8059375"/>
            <a:ext cx="3691824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5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5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64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0858" rtl="0" eaLnBrk="1" latinLnBrk="0" hangingPunct="1">
        <a:lnSpc>
          <a:spcPct val="90000"/>
        </a:lnSpc>
        <a:spcBef>
          <a:spcPct val="0"/>
        </a:spcBef>
        <a:buNone/>
        <a:defRPr sz="19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14" indent="-1007714" algn="l" defTabSz="4030858" rtl="0" eaLnBrk="1" latinLnBrk="0" hangingPunct="1">
        <a:lnSpc>
          <a:spcPct val="90000"/>
        </a:lnSpc>
        <a:spcBef>
          <a:spcPts val="4408"/>
        </a:spcBef>
        <a:buFont typeface="Arial" panose="020B0604020202020204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1pPr>
      <a:lvl2pPr marL="3023144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10579" kern="1200">
          <a:solidFill>
            <a:schemeClr val="tx1"/>
          </a:solidFill>
          <a:latin typeface="+mn-lt"/>
          <a:ea typeface="+mn-ea"/>
          <a:cs typeface="+mn-cs"/>
        </a:defRPr>
      </a:lvl2pPr>
      <a:lvl3pPr marL="5038573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8816" kern="1200">
          <a:solidFill>
            <a:schemeClr val="tx1"/>
          </a:solidFill>
          <a:latin typeface="+mn-lt"/>
          <a:ea typeface="+mn-ea"/>
          <a:cs typeface="+mn-cs"/>
        </a:defRPr>
      </a:lvl3pPr>
      <a:lvl4pPr marL="7054002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9069431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108485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310028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5115718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7131145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1pPr>
      <a:lvl2pPr marL="201542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403085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3pPr>
      <a:lvl4pPr marL="604628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8061715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0077147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2092574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4108003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6123432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>
          <p15:clr>
            <a:srgbClr val="F26B43"/>
          </p15:clr>
        </p15:guide>
        <p15:guide id="2" pos="9535">
          <p15:clr>
            <a:srgbClr val="F26B43"/>
          </p15:clr>
        </p15:guide>
        <p15:guide id="3" orient="horz" pos="9536">
          <p15:clr>
            <a:srgbClr val="F26B43"/>
          </p15:clr>
        </p15:guide>
        <p15:guide id="4" pos="134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6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25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4.sv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7DDB5BD-7A10-0A52-CCF0-5463D3B3C533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249242" y="12023314"/>
            <a:chExt cx="43283148" cy="974012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1B8FC43-77C1-CC04-5BB5-351A52C5578A}"/>
                </a:ext>
              </a:extLst>
            </p:cNvPr>
            <p:cNvGrpSpPr/>
            <p:nvPr/>
          </p:nvGrpSpPr>
          <p:grpSpPr>
            <a:xfrm>
              <a:off x="-249242" y="12028342"/>
              <a:ext cx="20771330" cy="9735099"/>
              <a:chOff x="-249242" y="12028342"/>
              <a:chExt cx="20771330" cy="97350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482060" y="20371009"/>
                    <a:ext cx="9525941" cy="13924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60" y="20371009"/>
                    <a:ext cx="9525941" cy="13924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20744E37-37B4-DE1B-782C-2B6DFF1C9D0B}"/>
                  </a:ext>
                </a:extLst>
              </p:cNvPr>
              <p:cNvSpPr/>
              <p:nvPr/>
            </p:nvSpPr>
            <p:spPr>
              <a:xfrm>
                <a:off x="-249242" y="12028342"/>
                <a:ext cx="20739868" cy="1140696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798E3B5-604F-0A29-8D74-3A1844183B1F}"/>
                  </a:ext>
                </a:extLst>
              </p:cNvPr>
              <p:cNvSpPr txBox="1"/>
              <p:nvPr/>
            </p:nvSpPr>
            <p:spPr>
              <a:xfrm>
                <a:off x="9338322" y="18404864"/>
                <a:ext cx="5504920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223BE058-5B97-7137-6FB8-8711903D3B4E}"/>
                  </a:ext>
                </a:extLst>
              </p:cNvPr>
              <p:cNvGrpSpPr/>
              <p:nvPr/>
            </p:nvGrpSpPr>
            <p:grpSpPr>
              <a:xfrm>
                <a:off x="15278296" y="13953698"/>
                <a:ext cx="5243792" cy="5740800"/>
                <a:chOff x="11222302" y="13354410"/>
                <a:chExt cx="3708948" cy="4060483"/>
              </a:xfrm>
            </p:grpSpPr>
            <p:pic>
              <p:nvPicPr>
                <p:cNvPr id="123" name="Grafik 122">
                  <a:extLst>
                    <a:ext uri="{FF2B5EF4-FFF2-40B4-BE49-F238E27FC236}">
                      <a16:creationId xmlns:a16="http://schemas.microsoft.com/office/drawing/2014/main" id="{287613FF-7FD2-C46F-239D-FFDBD042E3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84392AD1-6818-9F0E-10AF-097CEA822505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/>
                  <p:nvPr/>
                </p:nvSpPr>
                <p:spPr>
                  <a:xfrm>
                    <a:off x="482060" y="13954417"/>
                    <a:ext cx="8253067" cy="445044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60" y="13954417"/>
                    <a:ext cx="8253067" cy="445044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401" r="-140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78395" y="18706434"/>
                    <a:ext cx="2193856" cy="1445780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8395" y="18706434"/>
                    <a:ext cx="2193856" cy="144578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/>
                  <p:nvPr/>
                </p:nvSpPr>
                <p:spPr>
                  <a:xfrm>
                    <a:off x="589967" y="18755253"/>
                    <a:ext cx="3401379" cy="133421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967" y="18755253"/>
                    <a:ext cx="3401379" cy="133421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/>
                  <p:nvPr/>
                </p:nvSpPr>
                <p:spPr>
                  <a:xfrm>
                    <a:off x="4841934" y="19076830"/>
                    <a:ext cx="1295291" cy="7885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1934" y="19076830"/>
                    <a:ext cx="1295291" cy="78854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3CDA98C9-4D21-961A-CEEB-2F5466343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>
              <a:xfrm>
                <a:off x="9139649" y="13785024"/>
                <a:ext cx="9408568" cy="7361991"/>
              </a:xfrm>
              <a:prstGeom prst="rect">
                <a:avLst/>
              </a:prstGeom>
            </p:spPr>
          </p:pic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DD5FE64-7779-CF91-6448-000A74C7ABEC}"/>
                </a:ext>
              </a:extLst>
            </p:cNvPr>
            <p:cNvGrpSpPr/>
            <p:nvPr/>
          </p:nvGrpSpPr>
          <p:grpSpPr>
            <a:xfrm>
              <a:off x="22268871" y="12023314"/>
              <a:ext cx="20765035" cy="9332948"/>
              <a:chOff x="22268871" y="12023314"/>
              <a:chExt cx="20765035" cy="9332948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4276C-4EF7-ED29-60D0-EEDCB69F5F7E}"/>
                  </a:ext>
                </a:extLst>
              </p:cNvPr>
              <p:cNvSpPr/>
              <p:nvPr/>
            </p:nvSpPr>
            <p:spPr>
              <a:xfrm>
                <a:off x="22268871" y="12023314"/>
                <a:ext cx="20765035" cy="1140696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6420E609-16DD-FDE3-556E-838FCF26021D}"/>
                      </a:ext>
                    </a:extLst>
                  </p:cNvPr>
                  <p:cNvSpPr/>
                  <p:nvPr/>
                </p:nvSpPr>
                <p:spPr>
                  <a:xfrm>
                    <a:off x="22268871" y="13941318"/>
                    <a:ext cx="10342221" cy="44504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6420E609-16DD-FDE3-556E-838FCF2602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8871" y="13941318"/>
                    <a:ext cx="10342221" cy="445045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4" name="Grafik 143">
                <a:extLst>
                  <a:ext uri="{FF2B5EF4-FFF2-40B4-BE49-F238E27FC236}">
                    <a16:creationId xmlns:a16="http://schemas.microsoft.com/office/drawing/2014/main" id="{3DA78365-6EB7-22E5-7ED5-40978D69A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34488460" y="13941318"/>
                <a:ext cx="7232605" cy="5853890"/>
              </a:xfrm>
              <a:prstGeom prst="rect">
                <a:avLst/>
              </a:prstGeom>
            </p:spPr>
          </p:pic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F781DEC-EA49-A149-C206-253447A8452B}"/>
                  </a:ext>
                </a:extLst>
              </p:cNvPr>
              <p:cNvSpPr txBox="1"/>
              <p:nvPr/>
            </p:nvSpPr>
            <p:spPr>
              <a:xfrm rot="16200000">
                <a:off x="39250724" y="16058913"/>
                <a:ext cx="5504921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80174" y="20116265"/>
                    <a:ext cx="5431552" cy="11409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80174" y="20116265"/>
                    <a:ext cx="5431552" cy="1140953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uppieren 130">
                <a:extLst>
                  <a:ext uri="{FF2B5EF4-FFF2-40B4-BE49-F238E27FC236}">
                    <a16:creationId xmlns:a16="http://schemas.microsoft.com/office/drawing/2014/main" id="{48051EB1-D285-527D-F55D-E6B91DFCFE57}"/>
                  </a:ext>
                </a:extLst>
              </p:cNvPr>
              <p:cNvGrpSpPr/>
              <p:nvPr/>
            </p:nvGrpSpPr>
            <p:grpSpPr>
              <a:xfrm>
                <a:off x="38752422" y="20018556"/>
                <a:ext cx="3164736" cy="1157368"/>
                <a:chOff x="20175439" y="12880571"/>
                <a:chExt cx="2238426" cy="8186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 xmlns=""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 xmlns=""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uppieren 131">
                <a:extLst>
                  <a:ext uri="{FF2B5EF4-FFF2-40B4-BE49-F238E27FC236}">
                    <a16:creationId xmlns:a16="http://schemas.microsoft.com/office/drawing/2014/main" id="{EE7EFE0A-EAF8-D2E6-3ACF-A2945EB44229}"/>
                  </a:ext>
                </a:extLst>
              </p:cNvPr>
              <p:cNvGrpSpPr/>
              <p:nvPr/>
            </p:nvGrpSpPr>
            <p:grpSpPr>
              <a:xfrm>
                <a:off x="22534139" y="18409726"/>
                <a:ext cx="10076953" cy="2735667"/>
                <a:chOff x="10457606" y="780264"/>
                <a:chExt cx="10105849" cy="2743511"/>
              </a:xfrm>
            </p:grpSpPr>
            <p:cxnSp>
              <p:nvCxnSpPr>
                <p:cNvPr id="134" name="Gerader Verbinder 133">
                  <a:extLst>
                    <a:ext uri="{FF2B5EF4-FFF2-40B4-BE49-F238E27FC236}">
                      <a16:creationId xmlns:a16="http://schemas.microsoft.com/office/drawing/2014/main" id="{3DDC6A40-D12B-8066-C755-6CCA4D531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fik 134">
                  <a:extLst>
                    <a:ext uri="{FF2B5EF4-FFF2-40B4-BE49-F238E27FC236}">
                      <a16:creationId xmlns:a16="http://schemas.microsoft.com/office/drawing/2014/main" id="{87626AA6-8EFB-4ECF-8266-1F21C035C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4DD8ABE0-0406-9D24-4227-DFED2566CE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37" name="Gerader Verbinder 136">
                  <a:extLst>
                    <a:ext uri="{FF2B5EF4-FFF2-40B4-BE49-F238E27FC236}">
                      <a16:creationId xmlns:a16="http://schemas.microsoft.com/office/drawing/2014/main" id="{3AFFE1B6-C10A-853B-F26F-7F903180E4B9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7">
                  <a:extLst>
                    <a:ext uri="{FF2B5EF4-FFF2-40B4-BE49-F238E27FC236}">
                      <a16:creationId xmlns:a16="http://schemas.microsoft.com/office/drawing/2014/main" id="{A504CECD-F2B2-9AEC-87DC-D87F7001B9B2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9" name="Grafik 138">
                  <a:extLst>
                    <a:ext uri="{FF2B5EF4-FFF2-40B4-BE49-F238E27FC236}">
                      <a16:creationId xmlns:a16="http://schemas.microsoft.com/office/drawing/2014/main" id="{FE5BA194-6282-5E9B-92EA-62BD67CBE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B01250D4-1A0D-DD31-7C90-E5BB3914341E}"/>
                  </a:ext>
                </a:extLst>
              </p:cNvPr>
              <p:cNvSpPr/>
              <p:nvPr/>
            </p:nvSpPr>
            <p:spPr>
              <a:xfrm>
                <a:off x="22305022" y="18609826"/>
                <a:ext cx="10306070" cy="2746436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AD2D705-9B19-9790-5FB9-C25142D8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8576805" y="14430273"/>
                <a:ext cx="7232605" cy="5853890"/>
              </a:xfrm>
              <a:prstGeom prst="rect">
                <a:avLst/>
              </a:prstGeom>
            </p:spPr>
          </p:pic>
        </p:grpSp>
      </p:grpSp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FE564D0C-14EA-42E1-393C-588ADE5B3E4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319933" y="10521721"/>
            <a:ext cx="3048000" cy="2466975"/>
          </a:xfrm>
          <a:prstGeom prst="rect">
            <a:avLst/>
          </a:prstGeom>
        </p:spPr>
      </p:pic>
      <p:pic>
        <p:nvPicPr>
          <p:cNvPr id="18" name="Inhaltsplatzhalter 4">
            <a:extLst>
              <a:ext uri="{FF2B5EF4-FFF2-40B4-BE49-F238E27FC236}">
                <a16:creationId xmlns:a16="http://schemas.microsoft.com/office/drawing/2014/main" id="{0A6CAEA2-DECD-8A40-D285-5B6CBC08037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625092" y="11552383"/>
            <a:ext cx="3048000" cy="2466975"/>
          </a:xfrm>
          <a:prstGeom prst="rect">
            <a:avLst/>
          </a:prstGeom>
        </p:spPr>
      </p:pic>
      <p:pic>
        <p:nvPicPr>
          <p:cNvPr id="19" name="Inhaltsplatzhalter 4">
            <a:extLst>
              <a:ext uri="{FF2B5EF4-FFF2-40B4-BE49-F238E27FC236}">
                <a16:creationId xmlns:a16="http://schemas.microsoft.com/office/drawing/2014/main" id="{1DF466E7-0821-FF67-90F5-58A178E0EDF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617132" y="13129403"/>
            <a:ext cx="3048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AEAF-7444-3740-EE5D-56E4BDC9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EA07C2F-10D5-841B-3299-2F6E4DBEC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5696" y="14248996"/>
            <a:ext cx="3048000" cy="246697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18CCCE-E748-9A8E-6E67-F3315D20E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2264" y="11782021"/>
            <a:ext cx="3152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2958"/>
      </p:ext>
    </p:extLst>
  </p:cSld>
  <p:clrMapOvr>
    <a:masterClrMapping/>
  </p:clrMapOvr>
</p:sld>
</file>

<file path=ppt/theme/theme1.xml><?xml version="1.0" encoding="utf-8"?>
<a:theme xmlns:a="http://schemas.openxmlformats.org/drawingml/2006/main" name="Blue_moder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modern" id="{11F335C5-3566-429F-A1F5-C028BB539756}" vid="{B94A9506-20E3-4BCF-96C4-ADD283B49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Blue_modern</Template>
  <TotalTime>0</TotalTime>
  <Words>182</Words>
  <Application>Microsoft Office PowerPoint</Application>
  <PresentationFormat>Benutzerdefiniert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Meiryo</vt:lpstr>
      <vt:lpstr>Aharoni</vt:lpstr>
      <vt:lpstr>Arial</vt:lpstr>
      <vt:lpstr>Avenir Next LT Pro</vt:lpstr>
      <vt:lpstr>Bigmug Line</vt:lpstr>
      <vt:lpstr>Cambria Math</vt:lpstr>
      <vt:lpstr>Blue_modern</vt:lpstr>
      <vt:lpstr>Geschwindigkeitsmessung von Fahrzeugen durch Audio-Analyse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57</cp:revision>
  <cp:lastPrinted>2023-02-27T14:26:18Z</cp:lastPrinted>
  <dcterms:created xsi:type="dcterms:W3CDTF">2023-02-22T19:15:33Z</dcterms:created>
  <dcterms:modified xsi:type="dcterms:W3CDTF">2023-02-27T14:41:17Z</dcterms:modified>
</cp:coreProperties>
</file>