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42803763" cy="30275213"/>
  <p:notesSz cx="6858000" cy="9144000"/>
  <p:defaultTextStyle>
    <a:defPPr>
      <a:defRPr lang="en-US"/>
    </a:defPPr>
    <a:lvl1pPr marL="0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5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3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1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9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77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5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36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13" userDrawn="1">
          <p15:clr>
            <a:srgbClr val="A4A3A4"/>
          </p15:clr>
        </p15:guide>
        <p15:guide id="2" pos="13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25" d="100"/>
          <a:sy n="25" d="100"/>
        </p:scale>
        <p:origin x="1266" y="102"/>
      </p:cViewPr>
      <p:guideLst>
        <p:guide orient="horz" pos="9513"/>
        <p:guide pos="13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5" y="4954772"/>
            <a:ext cx="36383198" cy="10540259"/>
          </a:xfrm>
        </p:spPr>
        <p:txBody>
          <a:bodyPr anchor="b"/>
          <a:lstStyle>
            <a:lvl1pPr algn="ctr">
              <a:defRPr sz="26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2" y="15901498"/>
            <a:ext cx="32102823" cy="7309500"/>
          </a:xfrm>
        </p:spPr>
        <p:txBody>
          <a:bodyPr/>
          <a:lstStyle>
            <a:lvl1pPr marL="0" indent="0" algn="ctr">
              <a:buNone/>
              <a:defRPr sz="10579"/>
            </a:lvl1pPr>
            <a:lvl2pPr marL="2015428" indent="0" algn="ctr">
              <a:buNone/>
              <a:defRPr sz="8816"/>
            </a:lvl2pPr>
            <a:lvl3pPr marL="4030858" indent="0" algn="ctr">
              <a:buNone/>
              <a:defRPr sz="7936"/>
            </a:lvl3pPr>
            <a:lvl4pPr marL="6046288" indent="0" algn="ctr">
              <a:buNone/>
              <a:defRPr sz="7053"/>
            </a:lvl4pPr>
            <a:lvl5pPr marL="8061715" indent="0" algn="ctr">
              <a:buNone/>
              <a:defRPr sz="7053"/>
            </a:lvl5pPr>
            <a:lvl6pPr marL="10077147" indent="0" algn="ctr">
              <a:buNone/>
              <a:defRPr sz="7053"/>
            </a:lvl6pPr>
            <a:lvl7pPr marL="12092574" indent="0" algn="ctr">
              <a:buNone/>
              <a:defRPr sz="7053"/>
            </a:lvl7pPr>
            <a:lvl8pPr marL="14108003" indent="0" algn="ctr">
              <a:buNone/>
              <a:defRPr sz="7053"/>
            </a:lvl8pPr>
            <a:lvl9pPr marL="16123432" indent="0" algn="ctr">
              <a:buNone/>
              <a:defRPr sz="705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896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>
          <p15:clr>
            <a:srgbClr val="FBAE40"/>
          </p15:clr>
        </p15:guide>
        <p15:guide id="2" pos="95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9" y="1611875"/>
            <a:ext cx="9229562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3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28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65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74" y="7547788"/>
            <a:ext cx="36918245" cy="12593645"/>
          </a:xfrm>
        </p:spPr>
        <p:txBody>
          <a:bodyPr anchor="b"/>
          <a:lstStyle>
            <a:lvl1pPr>
              <a:defRPr sz="26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74" y="20260573"/>
            <a:ext cx="36918245" cy="6622700"/>
          </a:xfrm>
        </p:spPr>
        <p:txBody>
          <a:bodyPr/>
          <a:lstStyle>
            <a:lvl1pPr marL="0" indent="0">
              <a:buNone/>
              <a:defRPr sz="10579">
                <a:solidFill>
                  <a:schemeClr val="tx1"/>
                </a:solidFill>
              </a:defRPr>
            </a:lvl1pPr>
            <a:lvl2pPr marL="2015428" indent="0">
              <a:buNone/>
              <a:defRPr sz="8816">
                <a:solidFill>
                  <a:schemeClr val="tx1">
                    <a:tint val="75000"/>
                  </a:schemeClr>
                </a:solidFill>
              </a:defRPr>
            </a:lvl2pPr>
            <a:lvl3pPr marL="4030858" indent="0">
              <a:buNone/>
              <a:defRPr sz="7936">
                <a:solidFill>
                  <a:schemeClr val="tx1">
                    <a:tint val="75000"/>
                  </a:schemeClr>
                </a:solidFill>
              </a:defRPr>
            </a:lvl3pPr>
            <a:lvl4pPr marL="6046288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4pPr>
            <a:lvl5pPr marL="8061715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5pPr>
            <a:lvl6pPr marL="10077147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6pPr>
            <a:lvl7pPr marL="12092574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7pPr>
            <a:lvl8pPr marL="14108003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8pPr>
            <a:lvl9pPr marL="16123432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11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5"/>
            <a:ext cx="18191600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4" y="8059375"/>
            <a:ext cx="18191600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55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9" y="1611887"/>
            <a:ext cx="36918245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8"/>
            <a:ext cx="18107995" cy="3637228"/>
          </a:xfrm>
        </p:spPr>
        <p:txBody>
          <a:bodyPr anchor="b"/>
          <a:lstStyle>
            <a:lvl1pPr marL="0" indent="0">
              <a:buNone/>
              <a:defRPr sz="10579" b="1"/>
            </a:lvl1pPr>
            <a:lvl2pPr marL="2015428" indent="0">
              <a:buNone/>
              <a:defRPr sz="8816" b="1"/>
            </a:lvl2pPr>
            <a:lvl3pPr marL="4030858" indent="0">
              <a:buNone/>
              <a:defRPr sz="7936" b="1"/>
            </a:lvl3pPr>
            <a:lvl4pPr marL="6046288" indent="0">
              <a:buNone/>
              <a:defRPr sz="7053" b="1"/>
            </a:lvl4pPr>
            <a:lvl5pPr marL="8061715" indent="0">
              <a:buNone/>
              <a:defRPr sz="7053" b="1"/>
            </a:lvl5pPr>
            <a:lvl6pPr marL="10077147" indent="0">
              <a:buNone/>
              <a:defRPr sz="7053" b="1"/>
            </a:lvl6pPr>
            <a:lvl7pPr marL="12092574" indent="0">
              <a:buNone/>
              <a:defRPr sz="7053" b="1"/>
            </a:lvl7pPr>
            <a:lvl8pPr marL="14108003" indent="0">
              <a:buNone/>
              <a:defRPr sz="7053" b="1"/>
            </a:lvl8pPr>
            <a:lvl9pPr marL="16123432" indent="0">
              <a:buNone/>
              <a:defRPr sz="70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2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13" y="7421638"/>
            <a:ext cx="18197175" cy="3637228"/>
          </a:xfrm>
        </p:spPr>
        <p:txBody>
          <a:bodyPr anchor="b"/>
          <a:lstStyle>
            <a:lvl1pPr marL="0" indent="0">
              <a:buNone/>
              <a:defRPr sz="10579" b="1"/>
            </a:lvl1pPr>
            <a:lvl2pPr marL="2015428" indent="0">
              <a:buNone/>
              <a:defRPr sz="8816" b="1"/>
            </a:lvl2pPr>
            <a:lvl3pPr marL="4030858" indent="0">
              <a:buNone/>
              <a:defRPr sz="7936" b="1"/>
            </a:lvl3pPr>
            <a:lvl4pPr marL="6046288" indent="0">
              <a:buNone/>
              <a:defRPr sz="7053" b="1"/>
            </a:lvl4pPr>
            <a:lvl5pPr marL="8061715" indent="0">
              <a:buNone/>
              <a:defRPr sz="7053" b="1"/>
            </a:lvl5pPr>
            <a:lvl6pPr marL="10077147" indent="0">
              <a:buNone/>
              <a:defRPr sz="7053" b="1"/>
            </a:lvl6pPr>
            <a:lvl7pPr marL="12092574" indent="0">
              <a:buNone/>
              <a:defRPr sz="7053" b="1"/>
            </a:lvl7pPr>
            <a:lvl8pPr marL="14108003" indent="0">
              <a:buNone/>
              <a:defRPr sz="7053" b="1"/>
            </a:lvl8pPr>
            <a:lvl9pPr marL="16123432" indent="0">
              <a:buNone/>
              <a:defRPr sz="70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13" y="11058862"/>
            <a:ext cx="1819717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4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59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7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53"/>
            <a:ext cx="13805327" cy="7064217"/>
          </a:xfrm>
        </p:spPr>
        <p:txBody>
          <a:bodyPr anchor="b"/>
          <a:lstStyle>
            <a:lvl1pPr>
              <a:defRPr sz="14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7" y="4359077"/>
            <a:ext cx="21669406" cy="21515025"/>
          </a:xfrm>
        </p:spPr>
        <p:txBody>
          <a:bodyPr/>
          <a:lstStyle>
            <a:lvl1pPr>
              <a:defRPr sz="14107"/>
            </a:lvl1pPr>
            <a:lvl2pPr>
              <a:defRPr sz="12344"/>
            </a:lvl2pPr>
            <a:lvl3pPr>
              <a:defRPr sz="10579"/>
            </a:lvl3pPr>
            <a:lvl4pPr>
              <a:defRPr sz="8816"/>
            </a:lvl4pPr>
            <a:lvl5pPr>
              <a:defRPr sz="8816"/>
            </a:lvl5pPr>
            <a:lvl6pPr>
              <a:defRPr sz="8816"/>
            </a:lvl6pPr>
            <a:lvl7pPr>
              <a:defRPr sz="8816"/>
            </a:lvl7pPr>
            <a:lvl8pPr>
              <a:defRPr sz="8816"/>
            </a:lvl8pPr>
            <a:lvl9pPr>
              <a:defRPr sz="881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72"/>
            <a:ext cx="13805327" cy="16826573"/>
          </a:xfrm>
        </p:spPr>
        <p:txBody>
          <a:bodyPr/>
          <a:lstStyle>
            <a:lvl1pPr marL="0" indent="0">
              <a:buNone/>
              <a:defRPr sz="7053"/>
            </a:lvl1pPr>
            <a:lvl2pPr marL="2015428" indent="0">
              <a:buNone/>
              <a:defRPr sz="6171"/>
            </a:lvl2pPr>
            <a:lvl3pPr marL="4030858" indent="0">
              <a:buNone/>
              <a:defRPr sz="5290"/>
            </a:lvl3pPr>
            <a:lvl4pPr marL="6046288" indent="0">
              <a:buNone/>
              <a:defRPr sz="4408"/>
            </a:lvl4pPr>
            <a:lvl5pPr marL="8061715" indent="0">
              <a:buNone/>
              <a:defRPr sz="4408"/>
            </a:lvl5pPr>
            <a:lvl6pPr marL="10077147" indent="0">
              <a:buNone/>
              <a:defRPr sz="4408"/>
            </a:lvl6pPr>
            <a:lvl7pPr marL="12092574" indent="0">
              <a:buNone/>
              <a:defRPr sz="4408"/>
            </a:lvl7pPr>
            <a:lvl8pPr marL="14108003" indent="0">
              <a:buNone/>
              <a:defRPr sz="4408"/>
            </a:lvl8pPr>
            <a:lvl9pPr marL="16123432" indent="0">
              <a:buNone/>
              <a:defRPr sz="44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57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53"/>
            <a:ext cx="13805327" cy="7064217"/>
          </a:xfrm>
        </p:spPr>
        <p:txBody>
          <a:bodyPr anchor="b"/>
          <a:lstStyle>
            <a:lvl1pPr>
              <a:defRPr sz="14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7" y="4359077"/>
            <a:ext cx="21669406" cy="21515025"/>
          </a:xfrm>
        </p:spPr>
        <p:txBody>
          <a:bodyPr anchor="t"/>
          <a:lstStyle>
            <a:lvl1pPr marL="0" indent="0">
              <a:buNone/>
              <a:defRPr sz="14107"/>
            </a:lvl1pPr>
            <a:lvl2pPr marL="2015428" indent="0">
              <a:buNone/>
              <a:defRPr sz="12344"/>
            </a:lvl2pPr>
            <a:lvl3pPr marL="4030858" indent="0">
              <a:buNone/>
              <a:defRPr sz="10579"/>
            </a:lvl3pPr>
            <a:lvl4pPr marL="6046288" indent="0">
              <a:buNone/>
              <a:defRPr sz="8816"/>
            </a:lvl4pPr>
            <a:lvl5pPr marL="8061715" indent="0">
              <a:buNone/>
              <a:defRPr sz="8816"/>
            </a:lvl5pPr>
            <a:lvl6pPr marL="10077147" indent="0">
              <a:buNone/>
              <a:defRPr sz="8816"/>
            </a:lvl6pPr>
            <a:lvl7pPr marL="12092574" indent="0">
              <a:buNone/>
              <a:defRPr sz="8816"/>
            </a:lvl7pPr>
            <a:lvl8pPr marL="14108003" indent="0">
              <a:buNone/>
              <a:defRPr sz="8816"/>
            </a:lvl8pPr>
            <a:lvl9pPr marL="16123432" indent="0">
              <a:buNone/>
              <a:defRPr sz="881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72"/>
            <a:ext cx="13805327" cy="16826573"/>
          </a:xfrm>
        </p:spPr>
        <p:txBody>
          <a:bodyPr/>
          <a:lstStyle>
            <a:lvl1pPr marL="0" indent="0">
              <a:buNone/>
              <a:defRPr sz="7053"/>
            </a:lvl1pPr>
            <a:lvl2pPr marL="2015428" indent="0">
              <a:buNone/>
              <a:defRPr sz="6171"/>
            </a:lvl2pPr>
            <a:lvl3pPr marL="4030858" indent="0">
              <a:buNone/>
              <a:defRPr sz="5290"/>
            </a:lvl3pPr>
            <a:lvl4pPr marL="6046288" indent="0">
              <a:buNone/>
              <a:defRPr sz="4408"/>
            </a:lvl4pPr>
            <a:lvl5pPr marL="8061715" indent="0">
              <a:buNone/>
              <a:defRPr sz="4408"/>
            </a:lvl5pPr>
            <a:lvl6pPr marL="10077147" indent="0">
              <a:buNone/>
              <a:defRPr sz="4408"/>
            </a:lvl6pPr>
            <a:lvl7pPr marL="12092574" indent="0">
              <a:buNone/>
              <a:defRPr sz="4408"/>
            </a:lvl7pPr>
            <a:lvl8pPr marL="14108003" indent="0">
              <a:buNone/>
              <a:defRPr sz="4408"/>
            </a:lvl8pPr>
            <a:lvl9pPr marL="16123432" indent="0">
              <a:buNone/>
              <a:defRPr sz="44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45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65" y="1611887"/>
            <a:ext cx="3691824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65" y="8059375"/>
            <a:ext cx="3691824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65" y="28060645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43E9-D1C0-4CDB-8999-1011A9239C92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9" y="28060645"/>
            <a:ext cx="14446269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64" y="28060645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13A4-3BC1-4249-AB5E-3A4C04DA9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2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0858" rtl="0" eaLnBrk="1" latinLnBrk="0" hangingPunct="1">
        <a:lnSpc>
          <a:spcPct val="90000"/>
        </a:lnSpc>
        <a:spcBef>
          <a:spcPct val="0"/>
        </a:spcBef>
        <a:buNone/>
        <a:defRPr sz="19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7714" indent="-1007714" algn="l" defTabSz="4030858" rtl="0" eaLnBrk="1" latinLnBrk="0" hangingPunct="1">
        <a:lnSpc>
          <a:spcPct val="90000"/>
        </a:lnSpc>
        <a:spcBef>
          <a:spcPts val="4408"/>
        </a:spcBef>
        <a:buFont typeface="Arial" panose="020B0604020202020204" pitchFamily="34" charset="0"/>
        <a:buChar char="•"/>
        <a:defRPr sz="12344" kern="1200">
          <a:solidFill>
            <a:schemeClr val="tx1"/>
          </a:solidFill>
          <a:latin typeface="+mn-lt"/>
          <a:ea typeface="+mn-ea"/>
          <a:cs typeface="+mn-cs"/>
        </a:defRPr>
      </a:lvl1pPr>
      <a:lvl2pPr marL="3023144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10579" kern="1200">
          <a:solidFill>
            <a:schemeClr val="tx1"/>
          </a:solidFill>
          <a:latin typeface="+mn-lt"/>
          <a:ea typeface="+mn-ea"/>
          <a:cs typeface="+mn-cs"/>
        </a:defRPr>
      </a:lvl2pPr>
      <a:lvl3pPr marL="5038573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8816" kern="1200">
          <a:solidFill>
            <a:schemeClr val="tx1"/>
          </a:solidFill>
          <a:latin typeface="+mn-lt"/>
          <a:ea typeface="+mn-ea"/>
          <a:cs typeface="+mn-cs"/>
        </a:defRPr>
      </a:lvl3pPr>
      <a:lvl4pPr marL="7054002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4pPr>
      <a:lvl5pPr marL="9069431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5pPr>
      <a:lvl6pPr marL="11084859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6pPr>
      <a:lvl7pPr marL="13100289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7pPr>
      <a:lvl8pPr marL="15115718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8pPr>
      <a:lvl9pPr marL="17131145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1pPr>
      <a:lvl2pPr marL="201542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2pPr>
      <a:lvl3pPr marL="403085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3pPr>
      <a:lvl4pPr marL="604628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4pPr>
      <a:lvl5pPr marL="8061715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5pPr>
      <a:lvl6pPr marL="10077147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6pPr>
      <a:lvl7pPr marL="12092574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7pPr>
      <a:lvl8pPr marL="14108003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8pPr>
      <a:lvl9pPr marL="16123432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35">
          <p15:clr>
            <a:srgbClr val="F26B43"/>
          </p15:clr>
        </p15:guide>
        <p15:guide id="2" pos="953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39" Type="http://schemas.openxmlformats.org/officeDocument/2006/relationships/image" Target="../media/image12.svg"/><Relationship Id="rId51" Type="http://schemas.openxmlformats.org/officeDocument/2006/relationships/image" Target="../media/image28.svg"/><Relationship Id="rId34" Type="http://schemas.openxmlformats.org/officeDocument/2006/relationships/image" Target="../media/image7.png"/><Relationship Id="rId42" Type="http://schemas.openxmlformats.org/officeDocument/2006/relationships/image" Target="../media/image15.png"/><Relationship Id="rId47" Type="http://schemas.openxmlformats.org/officeDocument/2006/relationships/image" Target="../media/image20.png"/><Relationship Id="rId50" Type="http://schemas.openxmlformats.org/officeDocument/2006/relationships/image" Target="../media/image27.png"/><Relationship Id="rId55" Type="http://schemas.openxmlformats.org/officeDocument/2006/relationships/image" Target="../media/image34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11.png"/><Relationship Id="rId46" Type="http://schemas.openxmlformats.org/officeDocument/2006/relationships/image" Target="../media/image19.png"/><Relationship Id="rId59" Type="http://schemas.openxmlformats.org/officeDocument/2006/relationships/image" Target="../media/image38.svg"/><Relationship Id="rId29" Type="http://schemas.openxmlformats.org/officeDocument/2006/relationships/image" Target="../media/image4.svg"/><Relationship Id="rId41" Type="http://schemas.openxmlformats.org/officeDocument/2006/relationships/image" Target="../media/image14.svg"/><Relationship Id="rId54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.svg"/><Relationship Id="rId32" Type="http://schemas.openxmlformats.org/officeDocument/2006/relationships/image" Target="../media/image31.png"/><Relationship Id="rId37" Type="http://schemas.openxmlformats.org/officeDocument/2006/relationships/image" Target="../media/image10.svg"/><Relationship Id="rId40" Type="http://schemas.openxmlformats.org/officeDocument/2006/relationships/image" Target="../media/image13.png"/><Relationship Id="rId45" Type="http://schemas.openxmlformats.org/officeDocument/2006/relationships/image" Target="../media/image18.png"/><Relationship Id="rId53" Type="http://schemas.openxmlformats.org/officeDocument/2006/relationships/image" Target="../media/image30.svg"/><Relationship Id="rId58" Type="http://schemas.openxmlformats.org/officeDocument/2006/relationships/image" Target="../media/image37.png"/><Relationship Id="rId23" Type="http://schemas.openxmlformats.org/officeDocument/2006/relationships/image" Target="../media/image1.png"/><Relationship Id="rId28" Type="http://schemas.openxmlformats.org/officeDocument/2006/relationships/image" Target="../media/image3.png"/><Relationship Id="rId36" Type="http://schemas.openxmlformats.org/officeDocument/2006/relationships/image" Target="../media/image9.png"/><Relationship Id="rId49" Type="http://schemas.openxmlformats.org/officeDocument/2006/relationships/image" Target="../media/image23.svg"/><Relationship Id="rId57" Type="http://schemas.openxmlformats.org/officeDocument/2006/relationships/image" Target="../media/image36.svg"/><Relationship Id="rId61" Type="http://schemas.openxmlformats.org/officeDocument/2006/relationships/image" Target="../media/image40.svg"/><Relationship Id="rId31" Type="http://schemas.openxmlformats.org/officeDocument/2006/relationships/image" Target="../media/image6.svg"/><Relationship Id="rId44" Type="http://schemas.openxmlformats.org/officeDocument/2006/relationships/image" Target="../media/image17.png"/><Relationship Id="rId52" Type="http://schemas.openxmlformats.org/officeDocument/2006/relationships/image" Target="../media/image29.png"/><Relationship Id="rId60" Type="http://schemas.openxmlformats.org/officeDocument/2006/relationships/image" Target="../media/image39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5.png"/><Relationship Id="rId35" Type="http://schemas.openxmlformats.org/officeDocument/2006/relationships/image" Target="../media/image8.svg"/><Relationship Id="rId43" Type="http://schemas.openxmlformats.org/officeDocument/2006/relationships/image" Target="../media/image16.png"/><Relationship Id="rId48" Type="http://schemas.openxmlformats.org/officeDocument/2006/relationships/image" Target="../media/image22.png"/><Relationship Id="rId56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9" Type="http://schemas.openxmlformats.org/officeDocument/2006/relationships/image" Target="../media/image38.sv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34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17" Type="http://schemas.openxmlformats.org/officeDocument/2006/relationships/image" Target="../media/image10.svg"/><Relationship Id="rId25" Type="http://schemas.openxmlformats.org/officeDocument/2006/relationships/image" Target="../media/image18.png"/><Relationship Id="rId33" Type="http://schemas.openxmlformats.org/officeDocument/2006/relationships/image" Target="../media/image30.svg"/><Relationship Id="rId38" Type="http://schemas.openxmlformats.org/officeDocument/2006/relationships/image" Target="../media/image37.png"/><Relationship Id="rId2" Type="http://schemas.openxmlformats.org/officeDocument/2006/relationships/image" Target="../media/image41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3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6.svg"/><Relationship Id="rId24" Type="http://schemas.openxmlformats.org/officeDocument/2006/relationships/image" Target="../media/image17.png"/><Relationship Id="rId32" Type="http://schemas.openxmlformats.org/officeDocument/2006/relationships/image" Target="../media/image29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2.png"/><Relationship Id="rId15" Type="http://schemas.openxmlformats.org/officeDocument/2006/relationships/image" Target="../media/image8.svg"/><Relationship Id="rId23" Type="http://schemas.openxmlformats.org/officeDocument/2006/relationships/image" Target="../media/image16.png"/><Relationship Id="rId28" Type="http://schemas.openxmlformats.org/officeDocument/2006/relationships/image" Target="../media/image22.png"/><Relationship Id="rId36" Type="http://schemas.openxmlformats.org/officeDocument/2006/relationships/image" Target="../media/image35.png"/><Relationship Id="rId10" Type="http://schemas.openxmlformats.org/officeDocument/2006/relationships/image" Target="../media/image5.png"/><Relationship Id="rId19" Type="http://schemas.openxmlformats.org/officeDocument/2006/relationships/image" Target="../media/image12.svg"/><Relationship Id="rId31" Type="http://schemas.openxmlformats.org/officeDocument/2006/relationships/image" Target="../media/image28.svg"/><Relationship Id="rId4" Type="http://schemas.openxmlformats.org/officeDocument/2006/relationships/image" Target="../media/image2.svg"/><Relationship Id="rId9" Type="http://schemas.openxmlformats.org/officeDocument/2006/relationships/image" Target="../media/image4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7.png"/><Relationship Id="rId35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9" Type="http://schemas.openxmlformats.org/officeDocument/2006/relationships/image" Target="../media/image38.sv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34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17" Type="http://schemas.openxmlformats.org/officeDocument/2006/relationships/image" Target="../media/image10.svg"/><Relationship Id="rId25" Type="http://schemas.openxmlformats.org/officeDocument/2006/relationships/image" Target="../media/image18.png"/><Relationship Id="rId33" Type="http://schemas.openxmlformats.org/officeDocument/2006/relationships/image" Target="../media/image30.svg"/><Relationship Id="rId38" Type="http://schemas.openxmlformats.org/officeDocument/2006/relationships/image" Target="../media/image37.png"/><Relationship Id="rId2" Type="http://schemas.openxmlformats.org/officeDocument/2006/relationships/image" Target="../media/image41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3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6.svg"/><Relationship Id="rId24" Type="http://schemas.openxmlformats.org/officeDocument/2006/relationships/image" Target="../media/image17.png"/><Relationship Id="rId32" Type="http://schemas.openxmlformats.org/officeDocument/2006/relationships/image" Target="../media/image29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2.png"/><Relationship Id="rId15" Type="http://schemas.openxmlformats.org/officeDocument/2006/relationships/image" Target="../media/image8.svg"/><Relationship Id="rId23" Type="http://schemas.openxmlformats.org/officeDocument/2006/relationships/image" Target="../media/image16.png"/><Relationship Id="rId28" Type="http://schemas.openxmlformats.org/officeDocument/2006/relationships/image" Target="../media/image22.png"/><Relationship Id="rId36" Type="http://schemas.openxmlformats.org/officeDocument/2006/relationships/image" Target="../media/image35.png"/><Relationship Id="rId10" Type="http://schemas.openxmlformats.org/officeDocument/2006/relationships/image" Target="../media/image5.png"/><Relationship Id="rId19" Type="http://schemas.openxmlformats.org/officeDocument/2006/relationships/image" Target="../media/image12.svg"/><Relationship Id="rId31" Type="http://schemas.openxmlformats.org/officeDocument/2006/relationships/image" Target="../media/image28.svg"/><Relationship Id="rId4" Type="http://schemas.openxmlformats.org/officeDocument/2006/relationships/image" Target="../media/image2.svg"/><Relationship Id="rId9" Type="http://schemas.openxmlformats.org/officeDocument/2006/relationships/image" Target="../media/image4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7.png"/><Relationship Id="rId35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9" Type="http://schemas.openxmlformats.org/officeDocument/2006/relationships/image" Target="../media/image38.sv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34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17" Type="http://schemas.openxmlformats.org/officeDocument/2006/relationships/image" Target="../media/image10.svg"/><Relationship Id="rId25" Type="http://schemas.openxmlformats.org/officeDocument/2006/relationships/image" Target="../media/image18.png"/><Relationship Id="rId33" Type="http://schemas.openxmlformats.org/officeDocument/2006/relationships/image" Target="../media/image30.svg"/><Relationship Id="rId38" Type="http://schemas.openxmlformats.org/officeDocument/2006/relationships/image" Target="../media/image37.png"/><Relationship Id="rId2" Type="http://schemas.openxmlformats.org/officeDocument/2006/relationships/image" Target="../media/image41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3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6.svg"/><Relationship Id="rId24" Type="http://schemas.openxmlformats.org/officeDocument/2006/relationships/image" Target="../media/image17.png"/><Relationship Id="rId32" Type="http://schemas.openxmlformats.org/officeDocument/2006/relationships/image" Target="../media/image29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2.png"/><Relationship Id="rId15" Type="http://schemas.openxmlformats.org/officeDocument/2006/relationships/image" Target="../media/image8.svg"/><Relationship Id="rId23" Type="http://schemas.openxmlformats.org/officeDocument/2006/relationships/image" Target="../media/image16.png"/><Relationship Id="rId28" Type="http://schemas.openxmlformats.org/officeDocument/2006/relationships/image" Target="../media/image22.png"/><Relationship Id="rId36" Type="http://schemas.openxmlformats.org/officeDocument/2006/relationships/image" Target="../media/image35.png"/><Relationship Id="rId10" Type="http://schemas.openxmlformats.org/officeDocument/2006/relationships/image" Target="../media/image5.png"/><Relationship Id="rId19" Type="http://schemas.openxmlformats.org/officeDocument/2006/relationships/image" Target="../media/image12.svg"/><Relationship Id="rId31" Type="http://schemas.openxmlformats.org/officeDocument/2006/relationships/image" Target="../media/image28.svg"/><Relationship Id="rId4" Type="http://schemas.openxmlformats.org/officeDocument/2006/relationships/image" Target="../media/image2.svg"/><Relationship Id="rId9" Type="http://schemas.openxmlformats.org/officeDocument/2006/relationships/image" Target="../media/image4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7.png"/><Relationship Id="rId35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9" Type="http://schemas.openxmlformats.org/officeDocument/2006/relationships/image" Target="../media/image38.sv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34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17" Type="http://schemas.openxmlformats.org/officeDocument/2006/relationships/image" Target="../media/image10.svg"/><Relationship Id="rId25" Type="http://schemas.openxmlformats.org/officeDocument/2006/relationships/image" Target="../media/image18.png"/><Relationship Id="rId33" Type="http://schemas.openxmlformats.org/officeDocument/2006/relationships/image" Target="../media/image30.svg"/><Relationship Id="rId38" Type="http://schemas.openxmlformats.org/officeDocument/2006/relationships/image" Target="../media/image37.png"/><Relationship Id="rId2" Type="http://schemas.openxmlformats.org/officeDocument/2006/relationships/image" Target="../media/image41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3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6.svg"/><Relationship Id="rId24" Type="http://schemas.openxmlformats.org/officeDocument/2006/relationships/image" Target="../media/image17.png"/><Relationship Id="rId32" Type="http://schemas.openxmlformats.org/officeDocument/2006/relationships/image" Target="../media/image29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2.png"/><Relationship Id="rId15" Type="http://schemas.openxmlformats.org/officeDocument/2006/relationships/image" Target="../media/image8.svg"/><Relationship Id="rId23" Type="http://schemas.openxmlformats.org/officeDocument/2006/relationships/image" Target="../media/image16.png"/><Relationship Id="rId28" Type="http://schemas.openxmlformats.org/officeDocument/2006/relationships/image" Target="../media/image22.png"/><Relationship Id="rId36" Type="http://schemas.openxmlformats.org/officeDocument/2006/relationships/image" Target="../media/image35.png"/><Relationship Id="rId10" Type="http://schemas.openxmlformats.org/officeDocument/2006/relationships/image" Target="../media/image5.png"/><Relationship Id="rId19" Type="http://schemas.openxmlformats.org/officeDocument/2006/relationships/image" Target="../media/image12.svg"/><Relationship Id="rId31" Type="http://schemas.openxmlformats.org/officeDocument/2006/relationships/image" Target="../media/image28.svg"/><Relationship Id="rId4" Type="http://schemas.openxmlformats.org/officeDocument/2006/relationships/image" Target="../media/image2.svg"/><Relationship Id="rId9" Type="http://schemas.openxmlformats.org/officeDocument/2006/relationships/image" Target="../media/image4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7.png"/><Relationship Id="rId35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E53E18D-7C00-7D41-ABA6-0BF8139D4EEF}"/>
              </a:ext>
            </a:extLst>
          </p:cNvPr>
          <p:cNvGrpSpPr/>
          <p:nvPr/>
        </p:nvGrpSpPr>
        <p:grpSpPr>
          <a:xfrm>
            <a:off x="22268871" y="12023314"/>
            <a:ext cx="20765035" cy="9332948"/>
            <a:chOff x="15750824" y="8495748"/>
            <a:chExt cx="14687163" cy="6601217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5F4F679-BCD7-DD80-3064-E550FF98755A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6221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733549A-D04A-6267-8194-E0D12FF9A36F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4524" b="1" dirty="0"/>
                    <a:t>Konzept</a:t>
                  </a:r>
                  <a:endParaRPr lang="de-DE" sz="3959" b="1" dirty="0"/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„Je näher, desto lauter“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b="1" dirty="0"/>
                    <a:t>⇒</a:t>
                  </a:r>
                  <a:r>
                    <a:rPr lang="de-DE" sz="3959" dirty="0"/>
                    <a:t> Pro Abstandsverdopplung:</a:t>
                  </a:r>
                  <a:br>
                    <a:rPr lang="de-DE" sz="3959" dirty="0"/>
                  </a:br>
                  <a:r>
                    <a:rPr lang="de-DE" sz="3959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3959" i="1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3959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3959" dirty="0"/>
                    <a:t> ab</a:t>
                  </a:r>
                </a:p>
              </p:txBody>
            </p:sp>
          </mc:Choice>
          <mc:Fallback xmlns="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77E8FB19-DDF8-9475-3BEE-3B44514B63D3}"/>
                </a:ext>
              </a:extLst>
            </p:cNvPr>
            <p:cNvGrpSpPr/>
            <p:nvPr/>
          </p:nvGrpSpPr>
          <p:grpSpPr>
            <a:xfrm>
              <a:off x="24305847" y="9631891"/>
              <a:ext cx="5631684" cy="4360937"/>
              <a:chOff x="24305847" y="9360931"/>
              <a:chExt cx="5631684" cy="4360937"/>
            </a:xfrm>
          </p:grpSpPr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BD2925FA-7718-D2D4-538A-C445AE49B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7444312-BDE6-9F72-CA76-32DCEEDD4702}"/>
                  </a:ext>
                </a:extLst>
              </p:cNvPr>
              <p:cNvSpPr txBox="1"/>
              <p:nvPr/>
            </p:nvSpPr>
            <p:spPr>
              <a:xfrm rot="16200000">
                <a:off x="27762133" y="11079177"/>
                <a:ext cx="3893644" cy="45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D27AD79-CB68-706C-F4AE-BEB1829FC3E5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1751" cy="80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4524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4524" b="1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4524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4524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4524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4524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4524" b="1" i="1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828" b="1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D46F3746-EC6C-1E04-3962-9C96F4870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1751" cy="80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F81F1C5-D157-B2EA-0755-004166052225}"/>
                </a:ext>
              </a:extLst>
            </p:cNvPr>
            <p:cNvGrpSpPr/>
            <p:nvPr/>
          </p:nvGrpSpPr>
          <p:grpSpPr>
            <a:xfrm>
              <a:off x="27409682" y="14150802"/>
              <a:ext cx="2238426" cy="818609"/>
              <a:chOff x="20175439" y="12880571"/>
              <a:chExt cx="2238426" cy="818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feld 54">
                    <a:extLst>
                      <a:ext uri="{FF2B5EF4-FFF2-40B4-BE49-F238E27FC236}">
                        <a16:creationId xmlns:a16="http://schemas.microsoft.com/office/drawing/2014/main" id="{63E644E4-91D7-16B9-A2A2-8288158CA7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6463" cy="8186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959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959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959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959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3959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3959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3959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3959" b="1" dirty="0"/>
                  </a:p>
                </p:txBody>
              </p:sp>
            </mc:Choice>
            <mc:Fallback xmlns="">
              <p:sp>
                <p:nvSpPr>
                  <p:cNvPr id="102" name="Textfeld 101">
                    <a:extLst>
                      <a:ext uri="{FF2B5EF4-FFF2-40B4-BE49-F238E27FC236}">
                        <a16:creationId xmlns:a16="http://schemas.microsoft.com/office/drawing/2014/main" id="{C6B494EE-CB54-B48C-DA73-EA6B8D4100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6463" cy="81860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EFF74CF-E898-774D-55EF-364304B613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103908"/>
                    <a:ext cx="885777" cy="49624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959" i="1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3959" dirty="0"/>
                  </a:p>
                </p:txBody>
              </p:sp>
            </mc:Choice>
            <mc:Fallback xmlns="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FC95A262-842C-AB10-4C27-6FBA11061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103908"/>
                    <a:ext cx="885777" cy="49624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5FCE237-0FD4-EBFE-DC41-939BDF5EF236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DD308909-08AB-CEBF-69EE-30A57940A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5B94B4B1-2B30-7CEB-3B78-A1A74FD3C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5C1B587-CCEF-D598-5BF1-91A03A04D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98364923-8D0B-AACC-1E83-B1B9EC827E30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037FC3B7-5DB4-7B08-62B9-02638E106DE6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149C4CB-99EC-DD36-8136-D0B69ED30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00FD213F-9B7D-B554-EB8E-A31D30C5B8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924949" cy="703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3959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B4727DD-10AD-1F97-9464-021CFDD9EA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924949" cy="70361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0FC564F2-7A1A-5405-DF08-947BA67F68E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08"/>
                    <a:ext cx="924949" cy="703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3959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feld 100">
                    <a:extLst>
                      <a:ext uri="{FF2B5EF4-FFF2-40B4-BE49-F238E27FC236}">
                        <a16:creationId xmlns:a16="http://schemas.microsoft.com/office/drawing/2014/main" id="{11A0F9EB-D11B-8432-EF1A-952E990E7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08"/>
                    <a:ext cx="924949" cy="70361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35DB5B8B-6240-71C2-FBA4-735C15FBAABF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/>
            </a:p>
          </p:txBody>
        </p: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093932B6-FC2B-BE55-E352-B1FB7A14FD7B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BA02AEE-C68B-2AE0-E1EC-3B627A23DFB4}"/>
              </a:ext>
            </a:extLst>
          </p:cNvPr>
          <p:cNvCxnSpPr>
            <a:cxnSpLocks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42E33E4-CD72-5E03-1786-DC364D5B868C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>
            <a:extLst>
              <a:ext uri="{FF2B5EF4-FFF2-40B4-BE49-F238E27FC236}">
                <a16:creationId xmlns:a16="http://schemas.microsoft.com/office/drawing/2014/main" id="{C5ECB239-FD84-BEE3-991F-CFC9CFE00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65" name="Tabelle 104">
            <a:extLst>
              <a:ext uri="{FF2B5EF4-FFF2-40B4-BE49-F238E27FC236}">
                <a16:creationId xmlns:a16="http://schemas.microsoft.com/office/drawing/2014/main" id="{01940636-5E0A-A5A8-DE8A-4DE1D73A47B4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66" name="Tabelle 65">
            <a:extLst>
              <a:ext uri="{FF2B5EF4-FFF2-40B4-BE49-F238E27FC236}">
                <a16:creationId xmlns:a16="http://schemas.microsoft.com/office/drawing/2014/main" id="{F16085D8-E5F1-A914-6A8C-73AF9BE7C279}"/>
              </a:ext>
            </a:extLst>
          </p:cNvPr>
          <p:cNvGraphicFramePr>
            <a:graphicFrameLocks noGrp="1"/>
          </p:cNvGraphicFramePr>
          <p:nvPr/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67" name="Pfeil: Chevron 66">
            <a:extLst>
              <a:ext uri="{FF2B5EF4-FFF2-40B4-BE49-F238E27FC236}">
                <a16:creationId xmlns:a16="http://schemas.microsoft.com/office/drawing/2014/main" id="{82374A4B-39B1-B605-CE6B-10D75F7698AD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FBE411-AE1A-D5B7-141A-2B84956F6E3F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5BEF9F7F-6FEB-3FE6-3B57-41B0C6376AD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1CF08894-5075-7ABA-E07D-D46E8961187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DA31637E-5AB9-CCBF-FFD6-0C7F707EA78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C7D4450-6146-6432-4841-4FC4A3E124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9D348CE8-93BD-263E-8016-79C6109D981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27146" y="13946080"/>
            <a:ext cx="5619260" cy="45480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24B742B-596B-3205-0130-71522BDA542F}"/>
                  </a:ext>
                </a:extLst>
              </p:cNvPr>
              <p:cNvSpPr/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848"/>
                  </a:spcAft>
                </a:pPr>
                <a:r>
                  <a:rPr lang="de-DE" sz="4524" b="1" dirty="0"/>
                  <a:t>Konzept</a:t>
                </a:r>
                <a:endParaRPr lang="de-DE" sz="3959" b="1" dirty="0"/>
              </a:p>
              <a:p>
                <a:pPr algn="ctr">
                  <a:spcAft>
                    <a:spcPts val="1697"/>
                  </a:spcAft>
                </a:pPr>
                <a:endParaRPr lang="de-DE" sz="1979" b="1" dirty="0"/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Annäherung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Höherer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Entfernung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Tieferer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i="1" dirty="0"/>
                  <a:t>(vgl. Martinshorn)</a:t>
                </a:r>
              </a:p>
            </p:txBody>
          </p:sp>
        </mc:Choice>
        <mc:Fallback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24B742B-596B-3205-0130-71522BDA5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  <a:blipFill>
                <a:blip r:embed="rId42"/>
                <a:stretch>
                  <a:fillRect l="-1401" r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29D5BFC-7855-A80B-1967-1629F5E50E24}"/>
                  </a:ext>
                </a:extLst>
              </p:cNvPr>
              <p:cNvSpPr txBox="1"/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𝐺𝑒𝑠𝑐h𝑤𝑖𝑛𝑑𝑖𝑔𝑘𝑒𝑖𝑡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𝐹𝑎h𝑟𝑧𝑒𝑢𝑔𝑠</m:t>
                      </m:r>
                    </m:oMath>
                  </m:oMathPara>
                </a14:m>
                <a:endParaRPr lang="de-DE" sz="4524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𝑆𝑐h𝑎𝑙𝑙𝑔𝑒𝑠𝑐h𝑤𝑖𝑛𝑑𝑖𝑔𝑘𝑒𝑖𝑡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343 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DE" sz="4524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29D5BFC-7855-A80B-1967-1629F5E5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2">
                <a:extLst>
                  <a:ext uri="{FF2B5EF4-FFF2-40B4-BE49-F238E27FC236}">
                    <a16:creationId xmlns:a16="http://schemas.microsoft.com/office/drawing/2014/main" id="{FB23C721-AD69-7AEA-BA9D-CF53241FCDF3}"/>
                  </a:ext>
                </a:extLst>
              </p:cNvPr>
              <p:cNvSpPr txBox="1"/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7" name="Textfeld 2">
                <a:extLst>
                  <a:ext uri="{FF2B5EF4-FFF2-40B4-BE49-F238E27FC236}">
                    <a16:creationId xmlns:a16="http://schemas.microsoft.com/office/drawing/2014/main" id="{FB23C721-AD69-7AEA-BA9D-CF53241F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95CD339-2B4F-2663-DF6F-9F22B6C16BD2}"/>
                  </a:ext>
                </a:extLst>
              </p:cNvPr>
              <p:cNvSpPr txBox="1"/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𝑚𝑖𝑡</m:t>
                      </m:r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95CD339-2B4F-2663-DF6F-9F22B6C1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3">
                <a:extLst>
                  <a:ext uri="{FF2B5EF4-FFF2-40B4-BE49-F238E27FC236}">
                    <a16:creationId xmlns:a16="http://schemas.microsoft.com/office/drawing/2014/main" id="{B10D8DDC-9FB3-AFB8-2387-C739656E85BD}"/>
                  </a:ext>
                </a:extLst>
              </p:cNvPr>
              <p:cNvSpPr txBox="1"/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de-DE" sz="4524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de-DE" sz="4524" b="1" dirty="0"/>
              </a:p>
            </p:txBody>
          </p:sp>
        </mc:Choice>
        <mc:Fallback>
          <p:sp>
            <p:nvSpPr>
              <p:cNvPr id="79" name="Textfeld 3">
                <a:extLst>
                  <a:ext uri="{FF2B5EF4-FFF2-40B4-BE49-F238E27FC236}">
                    <a16:creationId xmlns:a16="http://schemas.microsoft.com/office/drawing/2014/main" id="{B10D8DDC-9FB3-AFB8-2387-C739656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hteck 79">
            <a:extLst>
              <a:ext uri="{FF2B5EF4-FFF2-40B4-BE49-F238E27FC236}">
                <a16:creationId xmlns:a16="http://schemas.microsoft.com/office/drawing/2014/main" id="{ACDDC9D6-4226-7327-053B-242C26517F46}"/>
              </a:ext>
            </a:extLst>
          </p:cNvPr>
          <p:cNvSpPr/>
          <p:nvPr/>
        </p:nvSpPr>
        <p:spPr>
          <a:xfrm>
            <a:off x="-249242" y="12028342"/>
            <a:ext cx="20739868" cy="11406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6221" b="1" cap="all" dirty="0">
                <a:latin typeface="+mj-lt"/>
              </a:rPr>
              <a:t>Dopplereffekt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CE774287-B7DD-2FED-AABF-2DCB760DE782}"/>
              </a:ext>
            </a:extLst>
          </p:cNvPr>
          <p:cNvSpPr txBox="1"/>
          <p:nvPr/>
        </p:nvSpPr>
        <p:spPr>
          <a:xfrm>
            <a:off x="9284316" y="18609139"/>
            <a:ext cx="550492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Theoretischer Verlauf</a:t>
            </a:r>
          </a:p>
        </p:txBody>
      </p:sp>
      <p:pic>
        <p:nvPicPr>
          <p:cNvPr id="82" name="Grafik 81">
            <a:extLst>
              <a:ext uri="{FF2B5EF4-FFF2-40B4-BE49-F238E27FC236}">
                <a16:creationId xmlns:a16="http://schemas.microsoft.com/office/drawing/2014/main" id="{5831C6A6-F88E-D59E-9A88-74D3C74F348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339" y="13953698"/>
            <a:ext cx="5242749" cy="4540471"/>
          </a:xfrm>
          <a:prstGeom prst="rect">
            <a:avLst/>
          </a:prstGeom>
          <a:effectLst>
            <a:innerShdw blurRad="139700">
              <a:prstClr val="black"/>
            </a:innerShdw>
          </a:effectLst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AD40C8A5-D526-5F05-FD1C-609F780EE086}"/>
              </a:ext>
            </a:extLst>
          </p:cNvPr>
          <p:cNvSpPr txBox="1"/>
          <p:nvPr/>
        </p:nvSpPr>
        <p:spPr>
          <a:xfrm>
            <a:off x="15278296" y="18494169"/>
            <a:ext cx="524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Spektrogramm einer Aufnahme</a:t>
            </a:r>
          </a:p>
        </p:txBody>
      </p:sp>
      <p:sp>
        <p:nvSpPr>
          <p:cNvPr id="113" name="Titel 1">
            <a:extLst>
              <a:ext uri="{FF2B5EF4-FFF2-40B4-BE49-F238E27FC236}">
                <a16:creationId xmlns:a16="http://schemas.microsoft.com/office/drawing/2014/main" id="{01DB15A9-B980-52EE-366C-B5999FEAE036}"/>
              </a:ext>
            </a:extLst>
          </p:cNvPr>
          <p:cNvSpPr txBox="1">
            <a:spLocks/>
          </p:cNvSpPr>
          <p:nvPr/>
        </p:nvSpPr>
        <p:spPr>
          <a:xfrm>
            <a:off x="9" y="21288"/>
            <a:ext cx="42803763" cy="2218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0308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179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  <a:endParaRPr lang="de-DE" sz="10179" dirty="0">
              <a:latin typeface="Aharoni" panose="02010803020104030203" pitchFamily="2" charset="-79"/>
              <a:ea typeface="Meiryo" panose="020B0604030504040204" pitchFamily="34" charset="-128"/>
              <a:cs typeface="Aharoni" panose="02010803020104030203" pitchFamily="2" charset="-79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8EDC1B78-6E59-AEE8-A94A-584B8F82800A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7DD83B6-4059-0A66-0095-AD40DFB2C717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AD57A529-5EA2-1C68-29C3-29BD36E95E03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117" name="Grafik 116">
              <a:extLst>
                <a:ext uri="{FF2B5EF4-FFF2-40B4-BE49-F238E27FC236}">
                  <a16:creationId xmlns:a16="http://schemas.microsoft.com/office/drawing/2014/main" id="{82BCD4D5-961F-7B3A-CCFE-AE576BE0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18" name="Grafik 117">
              <a:extLst>
                <a:ext uri="{FF2B5EF4-FFF2-40B4-BE49-F238E27FC236}">
                  <a16:creationId xmlns:a16="http://schemas.microsoft.com/office/drawing/2014/main" id="{74E3C630-396D-A27A-8259-B3F4198A7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8DA686A1-D6BF-8FF3-A2A7-765D9933DFD7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661285BA-BB41-4D51-91A3-89CFCB066095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89500CB3-8D3D-12FE-B532-D73DB6EE2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EA858F75-FB15-69DD-BDC0-D9F9A1877363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E03FF1DF-50F6-C4B1-34DA-706D9883EB0D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124" name="Pfeil: nach rechts 123">
              <a:extLst>
                <a:ext uri="{FF2B5EF4-FFF2-40B4-BE49-F238E27FC236}">
                  <a16:creationId xmlns:a16="http://schemas.microsoft.com/office/drawing/2014/main" id="{68B7F88E-3570-A08A-93EF-B8012D5269D8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7BA44AC6-965C-82F2-EE72-1429E9B5989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E74E1D20-1A48-70FA-E464-6945B8F17660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127" name="Gruppieren 126">
                <a:extLst>
                  <a:ext uri="{FF2B5EF4-FFF2-40B4-BE49-F238E27FC236}">
                    <a16:creationId xmlns:a16="http://schemas.microsoft.com/office/drawing/2014/main" id="{928A62C6-9BD7-B7F7-C551-EA791E32119E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138" name="Grafik 137">
                  <a:extLst>
                    <a:ext uri="{FF2B5EF4-FFF2-40B4-BE49-F238E27FC236}">
                      <a16:creationId xmlns:a16="http://schemas.microsoft.com/office/drawing/2014/main" id="{7E48BD28-93C9-2A13-5E20-BBF30FEACF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5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139" name="Grafik 138">
                  <a:extLst>
                    <a:ext uri="{FF2B5EF4-FFF2-40B4-BE49-F238E27FC236}">
                      <a16:creationId xmlns:a16="http://schemas.microsoft.com/office/drawing/2014/main" id="{64A978BA-6ADD-97F6-56F8-0AA9E1B551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BE0C1757-E22D-8C95-E0C2-E52F932E9342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129" name="Pfeil: nach rechts 128">
                <a:extLst>
                  <a:ext uri="{FF2B5EF4-FFF2-40B4-BE49-F238E27FC236}">
                    <a16:creationId xmlns:a16="http://schemas.microsoft.com/office/drawing/2014/main" id="{C9B39FA1-00B0-71B9-715A-1F989B248B97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130" name="Gruppieren 129">
                <a:extLst>
                  <a:ext uri="{FF2B5EF4-FFF2-40B4-BE49-F238E27FC236}">
                    <a16:creationId xmlns:a16="http://schemas.microsoft.com/office/drawing/2014/main" id="{463A720B-5601-4B18-3085-88073C845C79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135" name="Rechteck 134">
                  <a:extLst>
                    <a:ext uri="{FF2B5EF4-FFF2-40B4-BE49-F238E27FC236}">
                      <a16:creationId xmlns:a16="http://schemas.microsoft.com/office/drawing/2014/main" id="{82B45BBD-F40B-811D-E270-224148FA273E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136" name="Gerader Verbinder 135">
                  <a:extLst>
                    <a:ext uri="{FF2B5EF4-FFF2-40B4-BE49-F238E27FC236}">
                      <a16:creationId xmlns:a16="http://schemas.microsoft.com/office/drawing/2014/main" id="{0144D32D-B71D-83BC-94E9-D9491EDD6E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r Verbinder 136">
                  <a:extLst>
                    <a:ext uri="{FF2B5EF4-FFF2-40B4-BE49-F238E27FC236}">
                      <a16:creationId xmlns:a16="http://schemas.microsoft.com/office/drawing/2014/main" id="{FA3E3C43-207C-743B-1EA1-313A5FBB5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291F0807-A2E3-4B00-F8A7-1B2B7126FCB7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132" name="Gruppieren 131">
                <a:extLst>
                  <a:ext uri="{FF2B5EF4-FFF2-40B4-BE49-F238E27FC236}">
                    <a16:creationId xmlns:a16="http://schemas.microsoft.com/office/drawing/2014/main" id="{8387B485-D51D-C230-6688-69F090B1C906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133" name="Grafik 132">
                  <a:extLst>
                    <a:ext uri="{FF2B5EF4-FFF2-40B4-BE49-F238E27FC236}">
                      <a16:creationId xmlns:a16="http://schemas.microsoft.com/office/drawing/2014/main" id="{DA046F00-EEFE-23D9-87E0-ADAE6D603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9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134" name="Grafik 133">
                  <a:extLst>
                    <a:ext uri="{FF2B5EF4-FFF2-40B4-BE49-F238E27FC236}">
                      <a16:creationId xmlns:a16="http://schemas.microsoft.com/office/drawing/2014/main" id="{B9556456-138E-3FD7-DE3E-7206506C25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40" name="Rechteck 139">
            <a:extLst>
              <a:ext uri="{FF2B5EF4-FFF2-40B4-BE49-F238E27FC236}">
                <a16:creationId xmlns:a16="http://schemas.microsoft.com/office/drawing/2014/main" id="{338E44EF-B065-76F7-C3CE-2127AD32658E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29682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E53E18D-7C00-7D41-ABA6-0BF8139D4EEF}"/>
              </a:ext>
            </a:extLst>
          </p:cNvPr>
          <p:cNvGrpSpPr/>
          <p:nvPr/>
        </p:nvGrpSpPr>
        <p:grpSpPr>
          <a:xfrm>
            <a:off x="22268871" y="12023314"/>
            <a:ext cx="20765035" cy="9332948"/>
            <a:chOff x="15750824" y="8495748"/>
            <a:chExt cx="14687163" cy="6601217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5F4F679-BCD7-DD80-3064-E550FF98755A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6221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733549A-D04A-6267-8194-E0D12FF9A36F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4524" b="1" dirty="0"/>
                    <a:t>Konzept</a:t>
                  </a:r>
                  <a:endParaRPr lang="de-DE" sz="3959" b="1" dirty="0"/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„Je näher, desto lauter“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b="1" dirty="0"/>
                    <a:t>⇒</a:t>
                  </a:r>
                  <a:r>
                    <a:rPr lang="de-DE" sz="3959" dirty="0"/>
                    <a:t> Pro Abstandsverdopplung:</a:t>
                  </a:r>
                  <a:br>
                    <a:rPr lang="de-DE" sz="3959" dirty="0"/>
                  </a:br>
                  <a:r>
                    <a:rPr lang="de-DE" sz="3959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3959" i="1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3959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3959" dirty="0"/>
                    <a:t> ab</a:t>
                  </a:r>
                </a:p>
              </p:txBody>
            </p:sp>
          </mc:Choice>
          <mc:Fallback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733549A-D04A-6267-8194-E0D12FF9A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77E8FB19-DDF8-9475-3BEE-3B44514B63D3}"/>
                </a:ext>
              </a:extLst>
            </p:cNvPr>
            <p:cNvGrpSpPr/>
            <p:nvPr/>
          </p:nvGrpSpPr>
          <p:grpSpPr>
            <a:xfrm>
              <a:off x="24305847" y="9631891"/>
              <a:ext cx="5631684" cy="4360937"/>
              <a:chOff x="24305847" y="9360931"/>
              <a:chExt cx="5631684" cy="4360937"/>
            </a:xfrm>
          </p:grpSpPr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BD2925FA-7718-D2D4-538A-C445AE49B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7444312-BDE6-9F72-CA76-32DCEEDD4702}"/>
                  </a:ext>
                </a:extLst>
              </p:cNvPr>
              <p:cNvSpPr txBox="1"/>
              <p:nvPr/>
            </p:nvSpPr>
            <p:spPr>
              <a:xfrm rot="16200000">
                <a:off x="27762133" y="11079177"/>
                <a:ext cx="3893644" cy="45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D27AD79-CB68-706C-F4AE-BEB1829FC3E5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1751" cy="80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4524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4524" b="1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4524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4524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4524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4524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4524" b="1" i="1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828" b="1" dirty="0"/>
                </a:p>
              </p:txBody>
            </p:sp>
          </mc:Choice>
          <mc:Fallback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D27AD79-CB68-706C-F4AE-BEB1829FC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1751" cy="80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F81F1C5-D157-B2EA-0755-004166052225}"/>
                </a:ext>
              </a:extLst>
            </p:cNvPr>
            <p:cNvGrpSpPr/>
            <p:nvPr/>
          </p:nvGrpSpPr>
          <p:grpSpPr>
            <a:xfrm>
              <a:off x="27409682" y="14150802"/>
              <a:ext cx="2238426" cy="818609"/>
              <a:chOff x="20175439" y="12880571"/>
              <a:chExt cx="2238426" cy="8186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feld 54">
                    <a:extLst>
                      <a:ext uri="{FF2B5EF4-FFF2-40B4-BE49-F238E27FC236}">
                        <a16:creationId xmlns:a16="http://schemas.microsoft.com/office/drawing/2014/main" id="{63E644E4-91D7-16B9-A2A2-8288158CA7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6463" cy="8186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959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959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959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959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3959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3959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3959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3959" b="1" dirty="0"/>
                  </a:p>
                </p:txBody>
              </p:sp>
            </mc:Choice>
            <mc:Fallback>
              <p:sp>
                <p:nvSpPr>
                  <p:cNvPr id="55" name="Textfeld 54">
                    <a:extLst>
                      <a:ext uri="{FF2B5EF4-FFF2-40B4-BE49-F238E27FC236}">
                        <a16:creationId xmlns:a16="http://schemas.microsoft.com/office/drawing/2014/main" id="{63E644E4-91D7-16B9-A2A2-8288158CA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6463" cy="8186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EFF74CF-E898-774D-55EF-364304B613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103908"/>
                    <a:ext cx="885777" cy="49624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959" i="1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3959" dirty="0"/>
                  </a:p>
                </p:txBody>
              </p:sp>
            </mc:Choice>
            <mc:Fallback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EFF74CF-E898-774D-55EF-364304B613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103908"/>
                    <a:ext cx="885777" cy="4962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5FCE237-0FD4-EBFE-DC41-939BDF5EF236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DD308909-08AB-CEBF-69EE-30A57940A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5B94B4B1-2B30-7CEB-3B78-A1A74FD3C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5C1B587-CCEF-D598-5BF1-91A03A04D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98364923-8D0B-AACC-1E83-B1B9EC827E30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037FC3B7-5DB4-7B08-62B9-02638E106DE6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149C4CB-99EC-DD36-8136-D0B69ED30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00FD213F-9B7D-B554-EB8E-A31D30C5B8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924949" cy="703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3959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00FD213F-9B7D-B554-EB8E-A31D30C5B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924949" cy="7036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0FC564F2-7A1A-5405-DF08-947BA67F68E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08"/>
                    <a:ext cx="924949" cy="703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3959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0FC564F2-7A1A-5405-DF08-947BA67F6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08"/>
                    <a:ext cx="924949" cy="7036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35DB5B8B-6240-71C2-FBA4-735C15FBAABF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/>
            </a:p>
          </p:txBody>
        </p: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093932B6-FC2B-BE55-E352-B1FB7A14FD7B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BA02AEE-C68B-2AE0-E1EC-3B627A23DFB4}"/>
              </a:ext>
            </a:extLst>
          </p:cNvPr>
          <p:cNvCxnSpPr>
            <a:cxnSpLocks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42E33E4-CD72-5E03-1786-DC364D5B868C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>
            <a:extLst>
              <a:ext uri="{FF2B5EF4-FFF2-40B4-BE49-F238E27FC236}">
                <a16:creationId xmlns:a16="http://schemas.microsoft.com/office/drawing/2014/main" id="{C5ECB239-FD84-BEE3-991F-CFC9CFE002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65" name="Tabelle 104">
            <a:extLst>
              <a:ext uri="{FF2B5EF4-FFF2-40B4-BE49-F238E27FC236}">
                <a16:creationId xmlns:a16="http://schemas.microsoft.com/office/drawing/2014/main" id="{01940636-5E0A-A5A8-DE8A-4DE1D73A47B4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66" name="Tabelle 65">
            <a:extLst>
              <a:ext uri="{FF2B5EF4-FFF2-40B4-BE49-F238E27FC236}">
                <a16:creationId xmlns:a16="http://schemas.microsoft.com/office/drawing/2014/main" id="{F16085D8-E5F1-A914-6A8C-73AF9BE7C279}"/>
              </a:ext>
            </a:extLst>
          </p:cNvPr>
          <p:cNvGraphicFramePr>
            <a:graphicFrameLocks noGrp="1"/>
          </p:cNvGraphicFramePr>
          <p:nvPr/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67" name="Pfeil: Chevron 66">
            <a:extLst>
              <a:ext uri="{FF2B5EF4-FFF2-40B4-BE49-F238E27FC236}">
                <a16:creationId xmlns:a16="http://schemas.microsoft.com/office/drawing/2014/main" id="{82374A4B-39B1-B605-CE6B-10D75F7698AD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FBE411-AE1A-D5B7-141A-2B84956F6E3F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5BEF9F7F-6FEB-3FE6-3B57-41B0C6376A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1CF08894-5075-7ABA-E07D-D46E896118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DA31637E-5AB9-CCBF-FFD6-0C7F707EA7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C7D4450-6146-6432-4841-4FC4A3E124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9D348CE8-93BD-263E-8016-79C6109D98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27146" y="13946080"/>
            <a:ext cx="5619260" cy="45480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24B742B-596B-3205-0130-71522BDA542F}"/>
                  </a:ext>
                </a:extLst>
              </p:cNvPr>
              <p:cNvSpPr/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848"/>
                  </a:spcAft>
                </a:pPr>
                <a:r>
                  <a:rPr lang="de-DE" sz="4524" b="1" dirty="0"/>
                  <a:t>Konzept</a:t>
                </a:r>
                <a:endParaRPr lang="de-DE" sz="3959" b="1" dirty="0"/>
              </a:p>
              <a:p>
                <a:pPr algn="ctr">
                  <a:spcAft>
                    <a:spcPts val="1697"/>
                  </a:spcAft>
                </a:pPr>
                <a:endParaRPr lang="de-DE" sz="1979" b="1" dirty="0"/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Annäherung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Höherer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Entfernung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Tieferer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i="1" dirty="0"/>
                  <a:t>(vgl. Martinshorn)</a:t>
                </a:r>
              </a:p>
            </p:txBody>
          </p:sp>
        </mc:Choice>
        <mc:Fallback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24B742B-596B-3205-0130-71522BDA5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  <a:blipFill>
                <a:blip r:embed="rId22"/>
                <a:stretch>
                  <a:fillRect l="-1401" r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29D5BFC-7855-A80B-1967-1629F5E50E24}"/>
                  </a:ext>
                </a:extLst>
              </p:cNvPr>
              <p:cNvSpPr txBox="1"/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𝐺𝑒𝑠𝑐h𝑤𝑖𝑛𝑑𝑖𝑔𝑘𝑒𝑖𝑡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𝐹𝑎h𝑟𝑧𝑒𝑢𝑔𝑠</m:t>
                      </m:r>
                    </m:oMath>
                  </m:oMathPara>
                </a14:m>
                <a:endParaRPr lang="de-DE" sz="4524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𝑆𝑐h𝑎𝑙𝑙𝑔𝑒𝑠𝑐h𝑤𝑖𝑛𝑑𝑖𝑔𝑘𝑒𝑖𝑡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343 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DE" sz="4524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29D5BFC-7855-A80B-1967-1629F5E5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2">
                <a:extLst>
                  <a:ext uri="{FF2B5EF4-FFF2-40B4-BE49-F238E27FC236}">
                    <a16:creationId xmlns:a16="http://schemas.microsoft.com/office/drawing/2014/main" id="{FB23C721-AD69-7AEA-BA9D-CF53241FCDF3}"/>
                  </a:ext>
                </a:extLst>
              </p:cNvPr>
              <p:cNvSpPr txBox="1"/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7" name="Textfeld 2">
                <a:extLst>
                  <a:ext uri="{FF2B5EF4-FFF2-40B4-BE49-F238E27FC236}">
                    <a16:creationId xmlns:a16="http://schemas.microsoft.com/office/drawing/2014/main" id="{FB23C721-AD69-7AEA-BA9D-CF53241F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95CD339-2B4F-2663-DF6F-9F22B6C16BD2}"/>
                  </a:ext>
                </a:extLst>
              </p:cNvPr>
              <p:cNvSpPr txBox="1"/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𝑚𝑖𝑡</m:t>
                      </m:r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95CD339-2B4F-2663-DF6F-9F22B6C1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3">
                <a:extLst>
                  <a:ext uri="{FF2B5EF4-FFF2-40B4-BE49-F238E27FC236}">
                    <a16:creationId xmlns:a16="http://schemas.microsoft.com/office/drawing/2014/main" id="{B10D8DDC-9FB3-AFB8-2387-C739656E85BD}"/>
                  </a:ext>
                </a:extLst>
              </p:cNvPr>
              <p:cNvSpPr txBox="1"/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de-DE" sz="4524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de-DE" sz="4524" b="1" dirty="0"/>
              </a:p>
            </p:txBody>
          </p:sp>
        </mc:Choice>
        <mc:Fallback>
          <p:sp>
            <p:nvSpPr>
              <p:cNvPr id="79" name="Textfeld 3">
                <a:extLst>
                  <a:ext uri="{FF2B5EF4-FFF2-40B4-BE49-F238E27FC236}">
                    <a16:creationId xmlns:a16="http://schemas.microsoft.com/office/drawing/2014/main" id="{B10D8DDC-9FB3-AFB8-2387-C739656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hteck 79">
            <a:extLst>
              <a:ext uri="{FF2B5EF4-FFF2-40B4-BE49-F238E27FC236}">
                <a16:creationId xmlns:a16="http://schemas.microsoft.com/office/drawing/2014/main" id="{ACDDC9D6-4226-7327-053B-242C26517F46}"/>
              </a:ext>
            </a:extLst>
          </p:cNvPr>
          <p:cNvSpPr/>
          <p:nvPr/>
        </p:nvSpPr>
        <p:spPr>
          <a:xfrm>
            <a:off x="-249242" y="12028342"/>
            <a:ext cx="20739868" cy="11406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6221" b="1" cap="all" dirty="0">
                <a:latin typeface="+mj-lt"/>
              </a:rPr>
              <a:t>Dopplereffekt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CE774287-B7DD-2FED-AABF-2DCB760DE782}"/>
              </a:ext>
            </a:extLst>
          </p:cNvPr>
          <p:cNvSpPr txBox="1"/>
          <p:nvPr/>
        </p:nvSpPr>
        <p:spPr>
          <a:xfrm>
            <a:off x="9284316" y="18609139"/>
            <a:ext cx="550492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Theoretischer Verlauf</a:t>
            </a:r>
          </a:p>
        </p:txBody>
      </p:sp>
      <p:pic>
        <p:nvPicPr>
          <p:cNvPr id="82" name="Grafik 81">
            <a:extLst>
              <a:ext uri="{FF2B5EF4-FFF2-40B4-BE49-F238E27FC236}">
                <a16:creationId xmlns:a16="http://schemas.microsoft.com/office/drawing/2014/main" id="{5831C6A6-F88E-D59E-9A88-74D3C74F348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339" y="13953698"/>
            <a:ext cx="5242749" cy="4540471"/>
          </a:xfrm>
          <a:prstGeom prst="rect">
            <a:avLst/>
          </a:prstGeom>
          <a:effectLst>
            <a:innerShdw blurRad="139700">
              <a:prstClr val="black"/>
            </a:innerShdw>
          </a:effectLst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AD40C8A5-D526-5F05-FD1C-609F780EE086}"/>
              </a:ext>
            </a:extLst>
          </p:cNvPr>
          <p:cNvSpPr txBox="1"/>
          <p:nvPr/>
        </p:nvSpPr>
        <p:spPr>
          <a:xfrm>
            <a:off x="15278296" y="18494169"/>
            <a:ext cx="524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Spektrogramm einer Aufnahme</a:t>
            </a:r>
          </a:p>
        </p:txBody>
      </p:sp>
      <p:sp>
        <p:nvSpPr>
          <p:cNvPr id="84" name="Titel 1">
            <a:extLst>
              <a:ext uri="{FF2B5EF4-FFF2-40B4-BE49-F238E27FC236}">
                <a16:creationId xmlns:a16="http://schemas.microsoft.com/office/drawing/2014/main" id="{94920936-73AE-2BB9-5CF2-266747B0D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A1C1E82-1CFE-1C75-6BAE-AA6B25BAC6B4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5AD78EA-B7E8-FAA3-6FB7-B598FFB0E794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solidFill>
            <a:srgbClr val="384E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3ABC091-81D2-AA0E-DE2A-C6B292F8BC27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9518351-F6A2-90DB-EA5F-92F47E3E6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A7BB147-8638-CBA4-9529-76819B0F1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6DA59F4-38C9-5A5A-3725-85BDE35A3A8D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38B2799-A640-E1C9-5370-6FCA5E178996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554FDAD-C452-9166-FDCD-5B2DEE9E5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EC756DD-9B62-5548-2662-DD44CAED0E3E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2EF9DD6-DD7E-00E5-3317-BF1E19657DA8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9563261C-642E-DFC7-1C27-C2B53C6295CE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4E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67BCF69-7102-29BE-495C-40DE9D9D7472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85902ED-869E-ECC3-7374-31C6B5DBF621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6822C5B0-038A-4937-E62B-50E535E08A41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5" name="Grafik 24">
                  <a:extLst>
                    <a:ext uri="{FF2B5EF4-FFF2-40B4-BE49-F238E27FC236}">
                      <a16:creationId xmlns:a16="http://schemas.microsoft.com/office/drawing/2014/main" id="{C37DE4A2-4F3E-7D70-4337-DEE48D010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26" name="Grafik 25">
                  <a:extLst>
                    <a:ext uri="{FF2B5EF4-FFF2-40B4-BE49-F238E27FC236}">
                      <a16:creationId xmlns:a16="http://schemas.microsoft.com/office/drawing/2014/main" id="{7FD51F75-4614-B5A4-C2ED-BB85ABB338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809DAC5-862F-95ED-D67B-75590A023A6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16" name="Pfeil: nach rechts 15">
                <a:extLst>
                  <a:ext uri="{FF2B5EF4-FFF2-40B4-BE49-F238E27FC236}">
                    <a16:creationId xmlns:a16="http://schemas.microsoft.com/office/drawing/2014/main" id="{AEA81B32-0E59-843D-39AE-BB9D122751EA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4E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3F2E66E1-7533-1CB3-FF95-207D8350D90F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96B4F1F1-D42E-B7A8-0A2E-A2A704FD8E54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4E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36A67F22-C809-64D2-B4CF-FD22DDCF4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21DC5D95-9C64-2D2B-94BF-93323D9BD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4CA11C8-B92A-C9F6-813F-65B25E0AA2FC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5773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4A553924-889B-D780-014A-0DF90D476194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20" name="Grafik 19">
                  <a:extLst>
                    <a:ext uri="{FF2B5EF4-FFF2-40B4-BE49-F238E27FC236}">
                      <a16:creationId xmlns:a16="http://schemas.microsoft.com/office/drawing/2014/main" id="{495D6F6B-637D-DF17-53FC-135F674E1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21" name="Grafik 20">
                  <a:extLst>
                    <a:ext uri="{FF2B5EF4-FFF2-40B4-BE49-F238E27FC236}">
                      <a16:creationId xmlns:a16="http://schemas.microsoft.com/office/drawing/2014/main" id="{22BDE19E-A7FB-A16F-1005-8ECB8932CE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D6FA774B-6933-882C-9BF8-6256776C8B13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solidFill>
            <a:srgbClr val="6C84C0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97818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E53E18D-7C00-7D41-ABA6-0BF8139D4EEF}"/>
              </a:ext>
            </a:extLst>
          </p:cNvPr>
          <p:cNvGrpSpPr/>
          <p:nvPr/>
        </p:nvGrpSpPr>
        <p:grpSpPr>
          <a:xfrm>
            <a:off x="22268871" y="12023314"/>
            <a:ext cx="20765035" cy="9332948"/>
            <a:chOff x="15750824" y="8495748"/>
            <a:chExt cx="14687163" cy="6601217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5F4F679-BCD7-DD80-3064-E550FF98755A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6221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733549A-D04A-6267-8194-E0D12FF9A36F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4524" b="1" dirty="0"/>
                    <a:t>Konzept</a:t>
                  </a:r>
                  <a:endParaRPr lang="de-DE" sz="3959" b="1" dirty="0"/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„Je näher, desto lauter“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b="1" dirty="0"/>
                    <a:t>⇒</a:t>
                  </a:r>
                  <a:r>
                    <a:rPr lang="de-DE" sz="3959" dirty="0"/>
                    <a:t> Pro Abstandsverdopplung:</a:t>
                  </a:r>
                  <a:br>
                    <a:rPr lang="de-DE" sz="3959" dirty="0"/>
                  </a:br>
                  <a:r>
                    <a:rPr lang="de-DE" sz="3959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3959" i="1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3959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3959" dirty="0"/>
                    <a:t> ab</a:t>
                  </a:r>
                </a:p>
              </p:txBody>
            </p:sp>
          </mc:Choice>
          <mc:Fallback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733549A-D04A-6267-8194-E0D12FF9A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77E8FB19-DDF8-9475-3BEE-3B44514B63D3}"/>
                </a:ext>
              </a:extLst>
            </p:cNvPr>
            <p:cNvGrpSpPr/>
            <p:nvPr/>
          </p:nvGrpSpPr>
          <p:grpSpPr>
            <a:xfrm>
              <a:off x="24305847" y="9631891"/>
              <a:ext cx="5631684" cy="4360937"/>
              <a:chOff x="24305847" y="9360931"/>
              <a:chExt cx="5631684" cy="4360937"/>
            </a:xfrm>
          </p:grpSpPr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BD2925FA-7718-D2D4-538A-C445AE49B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7444312-BDE6-9F72-CA76-32DCEEDD4702}"/>
                  </a:ext>
                </a:extLst>
              </p:cNvPr>
              <p:cNvSpPr txBox="1"/>
              <p:nvPr/>
            </p:nvSpPr>
            <p:spPr>
              <a:xfrm rot="16200000">
                <a:off x="27762133" y="11079177"/>
                <a:ext cx="3893644" cy="45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D27AD79-CB68-706C-F4AE-BEB1829FC3E5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1751" cy="80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4524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4524" b="1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4524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4524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4524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4524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4524" b="1" i="1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828" b="1" dirty="0"/>
                </a:p>
              </p:txBody>
            </p:sp>
          </mc:Choice>
          <mc:Fallback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D27AD79-CB68-706C-F4AE-BEB1829FC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1751" cy="80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F81F1C5-D157-B2EA-0755-004166052225}"/>
                </a:ext>
              </a:extLst>
            </p:cNvPr>
            <p:cNvGrpSpPr/>
            <p:nvPr/>
          </p:nvGrpSpPr>
          <p:grpSpPr>
            <a:xfrm>
              <a:off x="27409682" y="14150802"/>
              <a:ext cx="2238426" cy="818609"/>
              <a:chOff x="20175439" y="12880571"/>
              <a:chExt cx="2238426" cy="8186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feld 54">
                    <a:extLst>
                      <a:ext uri="{FF2B5EF4-FFF2-40B4-BE49-F238E27FC236}">
                        <a16:creationId xmlns:a16="http://schemas.microsoft.com/office/drawing/2014/main" id="{63E644E4-91D7-16B9-A2A2-8288158CA7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6463" cy="8186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959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959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959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959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3959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3959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3959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3959" b="1" dirty="0"/>
                  </a:p>
                </p:txBody>
              </p:sp>
            </mc:Choice>
            <mc:Fallback>
              <p:sp>
                <p:nvSpPr>
                  <p:cNvPr id="55" name="Textfeld 54">
                    <a:extLst>
                      <a:ext uri="{FF2B5EF4-FFF2-40B4-BE49-F238E27FC236}">
                        <a16:creationId xmlns:a16="http://schemas.microsoft.com/office/drawing/2014/main" id="{63E644E4-91D7-16B9-A2A2-8288158CA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6463" cy="8186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EFF74CF-E898-774D-55EF-364304B613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103908"/>
                    <a:ext cx="885777" cy="49624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959" i="1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3959" dirty="0"/>
                  </a:p>
                </p:txBody>
              </p:sp>
            </mc:Choice>
            <mc:Fallback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EFF74CF-E898-774D-55EF-364304B613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103908"/>
                    <a:ext cx="885777" cy="4962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5FCE237-0FD4-EBFE-DC41-939BDF5EF236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DD308909-08AB-CEBF-69EE-30A57940A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5B94B4B1-2B30-7CEB-3B78-A1A74FD3C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5C1B587-CCEF-D598-5BF1-91A03A04D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98364923-8D0B-AACC-1E83-B1B9EC827E30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037FC3B7-5DB4-7B08-62B9-02638E106DE6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149C4CB-99EC-DD36-8136-D0B69ED30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00FD213F-9B7D-B554-EB8E-A31D30C5B8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924949" cy="703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3959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00FD213F-9B7D-B554-EB8E-A31D30C5B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924949" cy="7036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0FC564F2-7A1A-5405-DF08-947BA67F68E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08"/>
                    <a:ext cx="924949" cy="703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3959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0FC564F2-7A1A-5405-DF08-947BA67F6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08"/>
                    <a:ext cx="924949" cy="7036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35DB5B8B-6240-71C2-FBA4-735C15FBAABF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/>
            </a:p>
          </p:txBody>
        </p: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093932B6-FC2B-BE55-E352-B1FB7A14FD7B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BA02AEE-C68B-2AE0-E1EC-3B627A23DFB4}"/>
              </a:ext>
            </a:extLst>
          </p:cNvPr>
          <p:cNvCxnSpPr>
            <a:cxnSpLocks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42E33E4-CD72-5E03-1786-DC364D5B868C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>
            <a:extLst>
              <a:ext uri="{FF2B5EF4-FFF2-40B4-BE49-F238E27FC236}">
                <a16:creationId xmlns:a16="http://schemas.microsoft.com/office/drawing/2014/main" id="{C5ECB239-FD84-BEE3-991F-CFC9CFE002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65" name="Tabelle 104">
            <a:extLst>
              <a:ext uri="{FF2B5EF4-FFF2-40B4-BE49-F238E27FC236}">
                <a16:creationId xmlns:a16="http://schemas.microsoft.com/office/drawing/2014/main" id="{01940636-5E0A-A5A8-DE8A-4DE1D73A47B4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66" name="Tabelle 65">
            <a:extLst>
              <a:ext uri="{FF2B5EF4-FFF2-40B4-BE49-F238E27FC236}">
                <a16:creationId xmlns:a16="http://schemas.microsoft.com/office/drawing/2014/main" id="{F16085D8-E5F1-A914-6A8C-73AF9BE7C279}"/>
              </a:ext>
            </a:extLst>
          </p:cNvPr>
          <p:cNvGraphicFramePr>
            <a:graphicFrameLocks noGrp="1"/>
          </p:cNvGraphicFramePr>
          <p:nvPr/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67" name="Pfeil: Chevron 66">
            <a:extLst>
              <a:ext uri="{FF2B5EF4-FFF2-40B4-BE49-F238E27FC236}">
                <a16:creationId xmlns:a16="http://schemas.microsoft.com/office/drawing/2014/main" id="{82374A4B-39B1-B605-CE6B-10D75F7698AD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FBE411-AE1A-D5B7-141A-2B84956F6E3F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5BEF9F7F-6FEB-3FE6-3B57-41B0C6376A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1CF08894-5075-7ABA-E07D-D46E896118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DA31637E-5AB9-CCBF-FFD6-0C7F707EA7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C7D4450-6146-6432-4841-4FC4A3E124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9D348CE8-93BD-263E-8016-79C6109D98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27146" y="13946080"/>
            <a:ext cx="5619260" cy="45480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24B742B-596B-3205-0130-71522BDA542F}"/>
                  </a:ext>
                </a:extLst>
              </p:cNvPr>
              <p:cNvSpPr/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848"/>
                  </a:spcAft>
                </a:pPr>
                <a:r>
                  <a:rPr lang="de-DE" sz="4524" b="1" dirty="0"/>
                  <a:t>Konzept</a:t>
                </a:r>
                <a:endParaRPr lang="de-DE" sz="3959" b="1" dirty="0"/>
              </a:p>
              <a:p>
                <a:pPr algn="ctr">
                  <a:spcAft>
                    <a:spcPts val="1697"/>
                  </a:spcAft>
                </a:pPr>
                <a:endParaRPr lang="de-DE" sz="1979" b="1" dirty="0"/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Annäherung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Höherer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Entfernung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Tieferer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i="1" dirty="0"/>
                  <a:t>(vgl. Martinshorn)</a:t>
                </a:r>
              </a:p>
            </p:txBody>
          </p:sp>
        </mc:Choice>
        <mc:Fallback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24B742B-596B-3205-0130-71522BDA5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  <a:blipFill>
                <a:blip r:embed="rId22"/>
                <a:stretch>
                  <a:fillRect l="-1401" r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29D5BFC-7855-A80B-1967-1629F5E50E24}"/>
                  </a:ext>
                </a:extLst>
              </p:cNvPr>
              <p:cNvSpPr txBox="1"/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𝐺𝑒𝑠𝑐h𝑤𝑖𝑛𝑑𝑖𝑔𝑘𝑒𝑖𝑡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𝐹𝑎h𝑟𝑧𝑒𝑢𝑔𝑠</m:t>
                      </m:r>
                    </m:oMath>
                  </m:oMathPara>
                </a14:m>
                <a:endParaRPr lang="de-DE" sz="4524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𝑆𝑐h𝑎𝑙𝑙𝑔𝑒𝑠𝑐h𝑤𝑖𝑛𝑑𝑖𝑔𝑘𝑒𝑖𝑡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343 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DE" sz="4524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29D5BFC-7855-A80B-1967-1629F5E5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2">
                <a:extLst>
                  <a:ext uri="{FF2B5EF4-FFF2-40B4-BE49-F238E27FC236}">
                    <a16:creationId xmlns:a16="http://schemas.microsoft.com/office/drawing/2014/main" id="{FB23C721-AD69-7AEA-BA9D-CF53241FCDF3}"/>
                  </a:ext>
                </a:extLst>
              </p:cNvPr>
              <p:cNvSpPr txBox="1"/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7" name="Textfeld 2">
                <a:extLst>
                  <a:ext uri="{FF2B5EF4-FFF2-40B4-BE49-F238E27FC236}">
                    <a16:creationId xmlns:a16="http://schemas.microsoft.com/office/drawing/2014/main" id="{FB23C721-AD69-7AEA-BA9D-CF53241F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95CD339-2B4F-2663-DF6F-9F22B6C16BD2}"/>
                  </a:ext>
                </a:extLst>
              </p:cNvPr>
              <p:cNvSpPr txBox="1"/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𝑚𝑖𝑡</m:t>
                      </m:r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95CD339-2B4F-2663-DF6F-9F22B6C1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3">
                <a:extLst>
                  <a:ext uri="{FF2B5EF4-FFF2-40B4-BE49-F238E27FC236}">
                    <a16:creationId xmlns:a16="http://schemas.microsoft.com/office/drawing/2014/main" id="{B10D8DDC-9FB3-AFB8-2387-C739656E85BD}"/>
                  </a:ext>
                </a:extLst>
              </p:cNvPr>
              <p:cNvSpPr txBox="1"/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de-DE" sz="4524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de-DE" sz="4524" b="1" dirty="0"/>
              </a:p>
            </p:txBody>
          </p:sp>
        </mc:Choice>
        <mc:Fallback>
          <p:sp>
            <p:nvSpPr>
              <p:cNvPr id="79" name="Textfeld 3">
                <a:extLst>
                  <a:ext uri="{FF2B5EF4-FFF2-40B4-BE49-F238E27FC236}">
                    <a16:creationId xmlns:a16="http://schemas.microsoft.com/office/drawing/2014/main" id="{B10D8DDC-9FB3-AFB8-2387-C739656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hteck 79">
            <a:extLst>
              <a:ext uri="{FF2B5EF4-FFF2-40B4-BE49-F238E27FC236}">
                <a16:creationId xmlns:a16="http://schemas.microsoft.com/office/drawing/2014/main" id="{ACDDC9D6-4226-7327-053B-242C26517F46}"/>
              </a:ext>
            </a:extLst>
          </p:cNvPr>
          <p:cNvSpPr/>
          <p:nvPr/>
        </p:nvSpPr>
        <p:spPr>
          <a:xfrm>
            <a:off x="-249242" y="12028342"/>
            <a:ext cx="20739868" cy="11406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6221" b="1" cap="all" dirty="0">
                <a:latin typeface="+mj-lt"/>
              </a:rPr>
              <a:t>Dopplereffekt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CE774287-B7DD-2FED-AABF-2DCB760DE782}"/>
              </a:ext>
            </a:extLst>
          </p:cNvPr>
          <p:cNvSpPr txBox="1"/>
          <p:nvPr/>
        </p:nvSpPr>
        <p:spPr>
          <a:xfrm>
            <a:off x="9284316" y="18609139"/>
            <a:ext cx="550492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Theoretischer Verlauf</a:t>
            </a:r>
          </a:p>
        </p:txBody>
      </p:sp>
      <p:pic>
        <p:nvPicPr>
          <p:cNvPr id="82" name="Grafik 81">
            <a:extLst>
              <a:ext uri="{FF2B5EF4-FFF2-40B4-BE49-F238E27FC236}">
                <a16:creationId xmlns:a16="http://schemas.microsoft.com/office/drawing/2014/main" id="{5831C6A6-F88E-D59E-9A88-74D3C74F348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339" y="13953698"/>
            <a:ext cx="5242749" cy="4540471"/>
          </a:xfrm>
          <a:prstGeom prst="rect">
            <a:avLst/>
          </a:prstGeom>
          <a:effectLst>
            <a:innerShdw blurRad="139700">
              <a:prstClr val="black"/>
            </a:innerShdw>
          </a:effectLst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AD40C8A5-D526-5F05-FD1C-609F780EE086}"/>
              </a:ext>
            </a:extLst>
          </p:cNvPr>
          <p:cNvSpPr txBox="1"/>
          <p:nvPr/>
        </p:nvSpPr>
        <p:spPr>
          <a:xfrm>
            <a:off x="15278296" y="18494169"/>
            <a:ext cx="524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Spektrogramm einer Aufnahme</a:t>
            </a:r>
          </a:p>
        </p:txBody>
      </p:sp>
      <p:sp>
        <p:nvSpPr>
          <p:cNvPr id="84" name="Titel 1">
            <a:extLst>
              <a:ext uri="{FF2B5EF4-FFF2-40B4-BE49-F238E27FC236}">
                <a16:creationId xmlns:a16="http://schemas.microsoft.com/office/drawing/2014/main" id="{94920936-73AE-2BB9-5CF2-266747B0D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A1C1E82-1CFE-1C75-6BAE-AA6B25BAC6B4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48D487-E48E-BBA8-04E4-A0C7D21AC727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C88285E-F44D-3D24-2841-6EEC637480B2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8C01214A-8C90-7E1F-2368-4ADAFC36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5A511C2-B62C-6611-BF21-25A30BC38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2E7EEBC-FA35-E034-2F7F-DB96A06CB296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220AAAD-2D10-BC2C-9093-CAC40851C4B4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C970C7-94B2-76CE-DD2C-95393BEAD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84C456-6290-2876-9179-F0B6E4AD4FF2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80517A1-17B5-4DC6-FC90-093B04AB8D37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8A793E58-7833-8EF2-C9EC-8A50B4CA400D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2A3A62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10EF668-6DB9-FF3B-13A8-61B6363B9E63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98F1D02-3532-4AEC-9F7A-E8659F124593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C60DC503-FAE1-B2DC-9B27-2D14F4EA563B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5" name="Grafik 24">
                  <a:extLst>
                    <a:ext uri="{FF2B5EF4-FFF2-40B4-BE49-F238E27FC236}">
                      <a16:creationId xmlns:a16="http://schemas.microsoft.com/office/drawing/2014/main" id="{EE1E8A1D-5B63-6D71-C87D-9CA2E5AC1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26" name="Grafik 25">
                  <a:extLst>
                    <a:ext uri="{FF2B5EF4-FFF2-40B4-BE49-F238E27FC236}">
                      <a16:creationId xmlns:a16="http://schemas.microsoft.com/office/drawing/2014/main" id="{6DF02A36-26A5-9ACD-5BED-59413A6B6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041B527-0DEC-4F16-45CD-30A325813746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16" name="Pfeil: nach rechts 15">
                <a:extLst>
                  <a:ext uri="{FF2B5EF4-FFF2-40B4-BE49-F238E27FC236}">
                    <a16:creationId xmlns:a16="http://schemas.microsoft.com/office/drawing/2014/main" id="{21B45ADF-EF9C-46E8-97A8-54A90C4A27AC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8F7B2275-2F61-FBC0-C359-7A41B11B2890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B6811EC-A555-3262-D3CB-82B46BB34D1E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2A3A6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CF66AE26-7A5F-1702-D48B-36B76DED0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F5CE9132-1FDB-90F5-C290-E857C39B1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D3A3D4D-8D25-55C5-5186-CD3BF62BDF57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405A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89F275B1-4F3E-4BFF-D9F6-BCD54A0753D0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20" name="Grafik 19">
                  <a:extLst>
                    <a:ext uri="{FF2B5EF4-FFF2-40B4-BE49-F238E27FC236}">
                      <a16:creationId xmlns:a16="http://schemas.microsoft.com/office/drawing/2014/main" id="{2DF992DF-EF63-BAC3-2DC4-0B507AEC0E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21" name="Grafik 20">
                  <a:extLst>
                    <a:ext uri="{FF2B5EF4-FFF2-40B4-BE49-F238E27FC236}">
                      <a16:creationId xmlns:a16="http://schemas.microsoft.com/office/drawing/2014/main" id="{DE852EB4-58DE-0E92-4D89-546D54F07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B25DF2B0-00BE-BBB7-0C58-C6F7FD492E48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06259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E53E18D-7C00-7D41-ABA6-0BF8139D4EEF}"/>
              </a:ext>
            </a:extLst>
          </p:cNvPr>
          <p:cNvGrpSpPr/>
          <p:nvPr/>
        </p:nvGrpSpPr>
        <p:grpSpPr>
          <a:xfrm>
            <a:off x="22268871" y="12023314"/>
            <a:ext cx="20765035" cy="9332948"/>
            <a:chOff x="15750824" y="8495748"/>
            <a:chExt cx="14687163" cy="6601217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5F4F679-BCD7-DD80-3064-E550FF98755A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6221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733549A-D04A-6267-8194-E0D12FF9A36F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4524" b="1" dirty="0"/>
                    <a:t>Konzept</a:t>
                  </a:r>
                  <a:endParaRPr lang="de-DE" sz="3959" b="1" dirty="0"/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„Je näher, desto lauter“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b="1" dirty="0"/>
                    <a:t>⇒</a:t>
                  </a:r>
                  <a:r>
                    <a:rPr lang="de-DE" sz="3959" dirty="0"/>
                    <a:t> Pro Abstandsverdopplung:</a:t>
                  </a:r>
                  <a:br>
                    <a:rPr lang="de-DE" sz="3959" dirty="0"/>
                  </a:br>
                  <a:r>
                    <a:rPr lang="de-DE" sz="3959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3959" i="1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3959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3959" dirty="0"/>
                    <a:t> ab</a:t>
                  </a:r>
                </a:p>
              </p:txBody>
            </p:sp>
          </mc:Choice>
          <mc:Fallback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733549A-D04A-6267-8194-E0D12FF9A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77E8FB19-DDF8-9475-3BEE-3B44514B63D3}"/>
                </a:ext>
              </a:extLst>
            </p:cNvPr>
            <p:cNvGrpSpPr/>
            <p:nvPr/>
          </p:nvGrpSpPr>
          <p:grpSpPr>
            <a:xfrm>
              <a:off x="24305847" y="9631891"/>
              <a:ext cx="5631684" cy="4360937"/>
              <a:chOff x="24305847" y="9360931"/>
              <a:chExt cx="5631684" cy="4360937"/>
            </a:xfrm>
          </p:grpSpPr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BD2925FA-7718-D2D4-538A-C445AE49B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7444312-BDE6-9F72-CA76-32DCEEDD4702}"/>
                  </a:ext>
                </a:extLst>
              </p:cNvPr>
              <p:cNvSpPr txBox="1"/>
              <p:nvPr/>
            </p:nvSpPr>
            <p:spPr>
              <a:xfrm rot="16200000">
                <a:off x="27762133" y="11079177"/>
                <a:ext cx="3893644" cy="45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D27AD79-CB68-706C-F4AE-BEB1829FC3E5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1751" cy="80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4524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4524" b="1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4524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4524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4524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4524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4524" b="1" i="1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828" b="1" dirty="0"/>
                </a:p>
              </p:txBody>
            </p:sp>
          </mc:Choice>
          <mc:Fallback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D27AD79-CB68-706C-F4AE-BEB1829FC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1751" cy="80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F81F1C5-D157-B2EA-0755-004166052225}"/>
                </a:ext>
              </a:extLst>
            </p:cNvPr>
            <p:cNvGrpSpPr/>
            <p:nvPr/>
          </p:nvGrpSpPr>
          <p:grpSpPr>
            <a:xfrm>
              <a:off x="27409682" y="14150802"/>
              <a:ext cx="2238426" cy="818609"/>
              <a:chOff x="20175439" y="12880571"/>
              <a:chExt cx="2238426" cy="8186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feld 54">
                    <a:extLst>
                      <a:ext uri="{FF2B5EF4-FFF2-40B4-BE49-F238E27FC236}">
                        <a16:creationId xmlns:a16="http://schemas.microsoft.com/office/drawing/2014/main" id="{63E644E4-91D7-16B9-A2A2-8288158CA7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6463" cy="8186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959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959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959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959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3959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3959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3959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3959" b="1" dirty="0"/>
                  </a:p>
                </p:txBody>
              </p:sp>
            </mc:Choice>
            <mc:Fallback>
              <p:sp>
                <p:nvSpPr>
                  <p:cNvPr id="55" name="Textfeld 54">
                    <a:extLst>
                      <a:ext uri="{FF2B5EF4-FFF2-40B4-BE49-F238E27FC236}">
                        <a16:creationId xmlns:a16="http://schemas.microsoft.com/office/drawing/2014/main" id="{63E644E4-91D7-16B9-A2A2-8288158CA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6463" cy="8186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EFF74CF-E898-774D-55EF-364304B613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103908"/>
                    <a:ext cx="885777" cy="49624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959" i="1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3959" dirty="0"/>
                  </a:p>
                </p:txBody>
              </p:sp>
            </mc:Choice>
            <mc:Fallback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EFF74CF-E898-774D-55EF-364304B613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103908"/>
                    <a:ext cx="885777" cy="4962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5FCE237-0FD4-EBFE-DC41-939BDF5EF236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DD308909-08AB-CEBF-69EE-30A57940A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5B94B4B1-2B30-7CEB-3B78-A1A74FD3C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5C1B587-CCEF-D598-5BF1-91A03A04D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98364923-8D0B-AACC-1E83-B1B9EC827E30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037FC3B7-5DB4-7B08-62B9-02638E106DE6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149C4CB-99EC-DD36-8136-D0B69ED30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00FD213F-9B7D-B554-EB8E-A31D30C5B8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924949" cy="703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3959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00FD213F-9B7D-B554-EB8E-A31D30C5B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924949" cy="7036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0FC564F2-7A1A-5405-DF08-947BA67F68E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08"/>
                    <a:ext cx="924949" cy="703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3959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0FC564F2-7A1A-5405-DF08-947BA67F6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08"/>
                    <a:ext cx="924949" cy="7036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35DB5B8B-6240-71C2-FBA4-735C15FBAABF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/>
            </a:p>
          </p:txBody>
        </p: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093932B6-FC2B-BE55-E352-B1FB7A14FD7B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BA02AEE-C68B-2AE0-E1EC-3B627A23DFB4}"/>
              </a:ext>
            </a:extLst>
          </p:cNvPr>
          <p:cNvCxnSpPr>
            <a:cxnSpLocks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42E33E4-CD72-5E03-1786-DC364D5B868C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>
            <a:extLst>
              <a:ext uri="{FF2B5EF4-FFF2-40B4-BE49-F238E27FC236}">
                <a16:creationId xmlns:a16="http://schemas.microsoft.com/office/drawing/2014/main" id="{C5ECB239-FD84-BEE3-991F-CFC9CFE002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65" name="Tabelle 104">
            <a:extLst>
              <a:ext uri="{FF2B5EF4-FFF2-40B4-BE49-F238E27FC236}">
                <a16:creationId xmlns:a16="http://schemas.microsoft.com/office/drawing/2014/main" id="{01940636-5E0A-A5A8-DE8A-4DE1D73A47B4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66" name="Tabelle 65">
            <a:extLst>
              <a:ext uri="{FF2B5EF4-FFF2-40B4-BE49-F238E27FC236}">
                <a16:creationId xmlns:a16="http://schemas.microsoft.com/office/drawing/2014/main" id="{F16085D8-E5F1-A914-6A8C-73AF9BE7C279}"/>
              </a:ext>
            </a:extLst>
          </p:cNvPr>
          <p:cNvGraphicFramePr>
            <a:graphicFrameLocks noGrp="1"/>
          </p:cNvGraphicFramePr>
          <p:nvPr/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67" name="Pfeil: Chevron 66">
            <a:extLst>
              <a:ext uri="{FF2B5EF4-FFF2-40B4-BE49-F238E27FC236}">
                <a16:creationId xmlns:a16="http://schemas.microsoft.com/office/drawing/2014/main" id="{82374A4B-39B1-B605-CE6B-10D75F7698AD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FBE411-AE1A-D5B7-141A-2B84956F6E3F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5BEF9F7F-6FEB-3FE6-3B57-41B0C6376A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1CF08894-5075-7ABA-E07D-D46E896118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DA31637E-5AB9-CCBF-FFD6-0C7F707EA7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C7D4450-6146-6432-4841-4FC4A3E124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9D348CE8-93BD-263E-8016-79C6109D98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27146" y="13946080"/>
            <a:ext cx="5619260" cy="45480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24B742B-596B-3205-0130-71522BDA542F}"/>
                  </a:ext>
                </a:extLst>
              </p:cNvPr>
              <p:cNvSpPr/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848"/>
                  </a:spcAft>
                </a:pPr>
                <a:r>
                  <a:rPr lang="de-DE" sz="4524" b="1" dirty="0"/>
                  <a:t>Konzept</a:t>
                </a:r>
                <a:endParaRPr lang="de-DE" sz="3959" b="1" dirty="0"/>
              </a:p>
              <a:p>
                <a:pPr algn="ctr">
                  <a:spcAft>
                    <a:spcPts val="1697"/>
                  </a:spcAft>
                </a:pPr>
                <a:endParaRPr lang="de-DE" sz="1979" b="1" dirty="0"/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Annäherung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Höherer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Entfernung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Tieferer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i="1" dirty="0"/>
                  <a:t>(vgl. Martinshorn)</a:t>
                </a:r>
              </a:p>
            </p:txBody>
          </p:sp>
        </mc:Choice>
        <mc:Fallback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24B742B-596B-3205-0130-71522BDA5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  <a:blipFill>
                <a:blip r:embed="rId22"/>
                <a:stretch>
                  <a:fillRect l="-1401" r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29D5BFC-7855-A80B-1967-1629F5E50E24}"/>
                  </a:ext>
                </a:extLst>
              </p:cNvPr>
              <p:cNvSpPr txBox="1"/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𝐺𝑒𝑠𝑐h𝑤𝑖𝑛𝑑𝑖𝑔𝑘𝑒𝑖𝑡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𝐹𝑎h𝑟𝑧𝑒𝑢𝑔𝑠</m:t>
                      </m:r>
                    </m:oMath>
                  </m:oMathPara>
                </a14:m>
                <a:endParaRPr lang="de-DE" sz="4524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𝑆𝑐h𝑎𝑙𝑙𝑔𝑒𝑠𝑐h𝑤𝑖𝑛𝑑𝑖𝑔𝑘𝑒𝑖𝑡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343 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DE" sz="4524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29D5BFC-7855-A80B-1967-1629F5E5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2">
                <a:extLst>
                  <a:ext uri="{FF2B5EF4-FFF2-40B4-BE49-F238E27FC236}">
                    <a16:creationId xmlns:a16="http://schemas.microsoft.com/office/drawing/2014/main" id="{FB23C721-AD69-7AEA-BA9D-CF53241FCDF3}"/>
                  </a:ext>
                </a:extLst>
              </p:cNvPr>
              <p:cNvSpPr txBox="1"/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7" name="Textfeld 2">
                <a:extLst>
                  <a:ext uri="{FF2B5EF4-FFF2-40B4-BE49-F238E27FC236}">
                    <a16:creationId xmlns:a16="http://schemas.microsoft.com/office/drawing/2014/main" id="{FB23C721-AD69-7AEA-BA9D-CF53241F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95CD339-2B4F-2663-DF6F-9F22B6C16BD2}"/>
                  </a:ext>
                </a:extLst>
              </p:cNvPr>
              <p:cNvSpPr txBox="1"/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𝑚𝑖𝑡</m:t>
                      </m:r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95CD339-2B4F-2663-DF6F-9F22B6C1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3">
                <a:extLst>
                  <a:ext uri="{FF2B5EF4-FFF2-40B4-BE49-F238E27FC236}">
                    <a16:creationId xmlns:a16="http://schemas.microsoft.com/office/drawing/2014/main" id="{B10D8DDC-9FB3-AFB8-2387-C739656E85BD}"/>
                  </a:ext>
                </a:extLst>
              </p:cNvPr>
              <p:cNvSpPr txBox="1"/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de-DE" sz="4524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de-DE" sz="4524" b="1" dirty="0"/>
              </a:p>
            </p:txBody>
          </p:sp>
        </mc:Choice>
        <mc:Fallback>
          <p:sp>
            <p:nvSpPr>
              <p:cNvPr id="79" name="Textfeld 3">
                <a:extLst>
                  <a:ext uri="{FF2B5EF4-FFF2-40B4-BE49-F238E27FC236}">
                    <a16:creationId xmlns:a16="http://schemas.microsoft.com/office/drawing/2014/main" id="{B10D8DDC-9FB3-AFB8-2387-C739656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hteck 79">
            <a:extLst>
              <a:ext uri="{FF2B5EF4-FFF2-40B4-BE49-F238E27FC236}">
                <a16:creationId xmlns:a16="http://schemas.microsoft.com/office/drawing/2014/main" id="{ACDDC9D6-4226-7327-053B-242C26517F46}"/>
              </a:ext>
            </a:extLst>
          </p:cNvPr>
          <p:cNvSpPr/>
          <p:nvPr/>
        </p:nvSpPr>
        <p:spPr>
          <a:xfrm>
            <a:off x="-249242" y="12028342"/>
            <a:ext cx="20739868" cy="11406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6221" b="1" cap="all" dirty="0">
                <a:latin typeface="+mj-lt"/>
              </a:rPr>
              <a:t>Dopplereffekt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CE774287-B7DD-2FED-AABF-2DCB760DE782}"/>
              </a:ext>
            </a:extLst>
          </p:cNvPr>
          <p:cNvSpPr txBox="1"/>
          <p:nvPr/>
        </p:nvSpPr>
        <p:spPr>
          <a:xfrm>
            <a:off x="9284316" y="18609139"/>
            <a:ext cx="550492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Theoretischer Verlauf</a:t>
            </a:r>
          </a:p>
        </p:txBody>
      </p:sp>
      <p:pic>
        <p:nvPicPr>
          <p:cNvPr id="82" name="Grafik 81">
            <a:extLst>
              <a:ext uri="{FF2B5EF4-FFF2-40B4-BE49-F238E27FC236}">
                <a16:creationId xmlns:a16="http://schemas.microsoft.com/office/drawing/2014/main" id="{5831C6A6-F88E-D59E-9A88-74D3C74F348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339" y="13953698"/>
            <a:ext cx="5242749" cy="4540471"/>
          </a:xfrm>
          <a:prstGeom prst="rect">
            <a:avLst/>
          </a:prstGeom>
          <a:effectLst>
            <a:innerShdw blurRad="139700">
              <a:prstClr val="black"/>
            </a:innerShdw>
          </a:effectLst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AD40C8A5-D526-5F05-FD1C-609F780EE086}"/>
              </a:ext>
            </a:extLst>
          </p:cNvPr>
          <p:cNvSpPr txBox="1"/>
          <p:nvPr/>
        </p:nvSpPr>
        <p:spPr>
          <a:xfrm>
            <a:off x="15278296" y="18494169"/>
            <a:ext cx="524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Spektrogramm einer Aufnahme</a:t>
            </a:r>
          </a:p>
        </p:txBody>
      </p:sp>
      <p:sp>
        <p:nvSpPr>
          <p:cNvPr id="84" name="Titel 1">
            <a:extLst>
              <a:ext uri="{FF2B5EF4-FFF2-40B4-BE49-F238E27FC236}">
                <a16:creationId xmlns:a16="http://schemas.microsoft.com/office/drawing/2014/main" id="{94920936-73AE-2BB9-5CF2-266747B0D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A1C1E82-1CFE-1C75-6BAE-AA6B25BAC6B4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F7544ED-0697-C5EE-F3BF-8068D0DD3C56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AF478B8-9BAF-E02C-8619-86112AFDDF81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523749BB-D757-6EE5-6FEB-A0418CDE5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BFC5AFD-E306-0D5C-3D32-9F2D30C71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CE913CB-6F61-D609-3207-B78822967F21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19EDCCC-1C05-5F66-D5BD-3F3700B26645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41299B8-FA2D-66EE-4C6B-88DA53C1E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DE7D5FB-4753-5556-8819-EAFEB73B475B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0E1DB14-0842-45DA-CE18-2674D4DEB90A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7BB9FC19-BD7F-6EAD-01E8-7DECDAA80067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8196C9"/>
            </a:solidFill>
            <a:ln>
              <a:solidFill>
                <a:srgbClr val="57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2505EE0-1907-92EB-FFF7-E1D588DB41A0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FDA702B-68EB-5D59-5D8D-24AD8F45D468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369D3691-FAC7-4537-B1ED-22281BF99398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5" name="Grafik 24">
                  <a:extLst>
                    <a:ext uri="{FF2B5EF4-FFF2-40B4-BE49-F238E27FC236}">
                      <a16:creationId xmlns:a16="http://schemas.microsoft.com/office/drawing/2014/main" id="{3C448935-FF99-4AC1-CBFE-8DACBF585A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26" name="Grafik 25">
                  <a:extLst>
                    <a:ext uri="{FF2B5EF4-FFF2-40B4-BE49-F238E27FC236}">
                      <a16:creationId xmlns:a16="http://schemas.microsoft.com/office/drawing/2014/main" id="{F400AB98-C849-3010-BDDF-9E0831C057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1B261C-CD1F-9E07-44F2-74033B427A94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16" name="Pfeil: nach rechts 15">
                <a:extLst>
                  <a:ext uri="{FF2B5EF4-FFF2-40B4-BE49-F238E27FC236}">
                    <a16:creationId xmlns:a16="http://schemas.microsoft.com/office/drawing/2014/main" id="{2A7C2722-7D2C-FDF4-06A8-B9FFF3D637A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3A0A5322-675F-3CE2-157D-4FB0D0720CB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DF47CBA-2788-746A-6945-C1AB1DB5A170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8196C9"/>
                </a:solidFill>
                <a:ln>
                  <a:solidFill>
                    <a:srgbClr val="577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D71C1C8F-72C2-F6D0-DFE2-A69F8E1B9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E7220681-9250-D449-8E2B-61A0129FB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6DE0F8CB-2EBF-E0E0-61C4-AF42261E7B72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20" name="Grafik 19">
                  <a:extLst>
                    <a:ext uri="{FF2B5EF4-FFF2-40B4-BE49-F238E27FC236}">
                      <a16:creationId xmlns:a16="http://schemas.microsoft.com/office/drawing/2014/main" id="{0D84426A-DF40-C2E4-9529-EC5DAB3DB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21" name="Grafik 20">
                  <a:extLst>
                    <a:ext uri="{FF2B5EF4-FFF2-40B4-BE49-F238E27FC236}">
                      <a16:creationId xmlns:a16="http://schemas.microsoft.com/office/drawing/2014/main" id="{F866D624-0BF5-CE2D-0868-57A1CF050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8A2B629-1586-0699-FE15-26E37B91C563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C84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</p:grp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93A8400-974D-4C5E-27A6-496ED7424A4E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86540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E53E18D-7C00-7D41-ABA6-0BF8139D4EEF}"/>
              </a:ext>
            </a:extLst>
          </p:cNvPr>
          <p:cNvGrpSpPr/>
          <p:nvPr/>
        </p:nvGrpSpPr>
        <p:grpSpPr>
          <a:xfrm>
            <a:off x="22268871" y="12023314"/>
            <a:ext cx="20765035" cy="9332948"/>
            <a:chOff x="15750824" y="8495748"/>
            <a:chExt cx="14687163" cy="6601217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5F4F679-BCD7-DD80-3064-E550FF98755A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6221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733549A-D04A-6267-8194-E0D12FF9A36F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4524" b="1" dirty="0"/>
                    <a:t>Konzept</a:t>
                  </a:r>
                  <a:endParaRPr lang="de-DE" sz="3959" b="1" dirty="0"/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„Je näher, desto lauter“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b="1" dirty="0"/>
                    <a:t>⇒</a:t>
                  </a:r>
                  <a:r>
                    <a:rPr lang="de-DE" sz="3959" dirty="0"/>
                    <a:t> Pro Abstandsverdopplung:</a:t>
                  </a:r>
                  <a:br>
                    <a:rPr lang="de-DE" sz="3959" dirty="0"/>
                  </a:br>
                  <a:r>
                    <a:rPr lang="de-DE" sz="3959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3959" i="1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3959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3959" dirty="0"/>
                    <a:t> ab</a:t>
                  </a:r>
                </a:p>
              </p:txBody>
            </p:sp>
          </mc:Choice>
          <mc:Fallback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733549A-D04A-6267-8194-E0D12FF9A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77E8FB19-DDF8-9475-3BEE-3B44514B63D3}"/>
                </a:ext>
              </a:extLst>
            </p:cNvPr>
            <p:cNvGrpSpPr/>
            <p:nvPr/>
          </p:nvGrpSpPr>
          <p:grpSpPr>
            <a:xfrm>
              <a:off x="24305847" y="9631891"/>
              <a:ext cx="5631684" cy="4360937"/>
              <a:chOff x="24305847" y="9360931"/>
              <a:chExt cx="5631684" cy="4360937"/>
            </a:xfrm>
          </p:grpSpPr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BD2925FA-7718-D2D4-538A-C445AE49B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7444312-BDE6-9F72-CA76-32DCEEDD4702}"/>
                  </a:ext>
                </a:extLst>
              </p:cNvPr>
              <p:cNvSpPr txBox="1"/>
              <p:nvPr/>
            </p:nvSpPr>
            <p:spPr>
              <a:xfrm rot="16200000">
                <a:off x="27762133" y="11079177"/>
                <a:ext cx="3893644" cy="45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D27AD79-CB68-706C-F4AE-BEB1829FC3E5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1751" cy="80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4524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4524" b="1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4524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524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4524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4524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4524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4524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4524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4524" b="1" i="1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828" b="1" dirty="0"/>
                </a:p>
              </p:txBody>
            </p:sp>
          </mc:Choice>
          <mc:Fallback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D27AD79-CB68-706C-F4AE-BEB1829FC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1751" cy="80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F81F1C5-D157-B2EA-0755-004166052225}"/>
                </a:ext>
              </a:extLst>
            </p:cNvPr>
            <p:cNvGrpSpPr/>
            <p:nvPr/>
          </p:nvGrpSpPr>
          <p:grpSpPr>
            <a:xfrm>
              <a:off x="27409682" y="14150802"/>
              <a:ext cx="2238426" cy="818609"/>
              <a:chOff x="20175439" y="12880571"/>
              <a:chExt cx="2238426" cy="8186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feld 54">
                    <a:extLst>
                      <a:ext uri="{FF2B5EF4-FFF2-40B4-BE49-F238E27FC236}">
                        <a16:creationId xmlns:a16="http://schemas.microsoft.com/office/drawing/2014/main" id="{63E644E4-91D7-16B9-A2A2-8288158CA7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6463" cy="8186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959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959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959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959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3959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3959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3959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3959" b="1" dirty="0"/>
                  </a:p>
                </p:txBody>
              </p:sp>
            </mc:Choice>
            <mc:Fallback>
              <p:sp>
                <p:nvSpPr>
                  <p:cNvPr id="55" name="Textfeld 54">
                    <a:extLst>
                      <a:ext uri="{FF2B5EF4-FFF2-40B4-BE49-F238E27FC236}">
                        <a16:creationId xmlns:a16="http://schemas.microsoft.com/office/drawing/2014/main" id="{63E644E4-91D7-16B9-A2A2-8288158CA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6463" cy="8186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EFF74CF-E898-774D-55EF-364304B613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103908"/>
                    <a:ext cx="885777" cy="49624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959" i="1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3959" dirty="0"/>
                  </a:p>
                </p:txBody>
              </p:sp>
            </mc:Choice>
            <mc:Fallback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EFF74CF-E898-774D-55EF-364304B613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103908"/>
                    <a:ext cx="885777" cy="4962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5FCE237-0FD4-EBFE-DC41-939BDF5EF236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DD308909-08AB-CEBF-69EE-30A57940A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5B94B4B1-2B30-7CEB-3B78-A1A74FD3C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5C1B587-CCEF-D598-5BF1-91A03A04D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98364923-8D0B-AACC-1E83-B1B9EC827E30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037FC3B7-5DB4-7B08-62B9-02638E106DE6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149C4CB-99EC-DD36-8136-D0B69ED30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00FD213F-9B7D-B554-EB8E-A31D30C5B8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924949" cy="703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3959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00FD213F-9B7D-B554-EB8E-A31D30C5B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924949" cy="7036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0FC564F2-7A1A-5405-DF08-947BA67F68E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08"/>
                    <a:ext cx="924949" cy="703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959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3959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0FC564F2-7A1A-5405-DF08-947BA67F6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08"/>
                    <a:ext cx="924949" cy="7036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35DB5B8B-6240-71C2-FBA4-735C15FBAABF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/>
            </a:p>
          </p:txBody>
        </p: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093932B6-FC2B-BE55-E352-B1FB7A14FD7B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BA02AEE-C68B-2AE0-E1EC-3B627A23DFB4}"/>
              </a:ext>
            </a:extLst>
          </p:cNvPr>
          <p:cNvCxnSpPr>
            <a:cxnSpLocks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233139C2-BFD2-71B8-B8D7-5BF434AEDEB2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solidFill>
            <a:srgbClr val="558AD7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42E33E4-CD72-5E03-1786-DC364D5B868C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>
            <a:extLst>
              <a:ext uri="{FF2B5EF4-FFF2-40B4-BE49-F238E27FC236}">
                <a16:creationId xmlns:a16="http://schemas.microsoft.com/office/drawing/2014/main" id="{C5ECB239-FD84-BEE3-991F-CFC9CFE002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65" name="Tabelle 104">
            <a:extLst>
              <a:ext uri="{FF2B5EF4-FFF2-40B4-BE49-F238E27FC236}">
                <a16:creationId xmlns:a16="http://schemas.microsoft.com/office/drawing/2014/main" id="{01940636-5E0A-A5A8-DE8A-4DE1D73A47B4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66" name="Tabelle 65">
            <a:extLst>
              <a:ext uri="{FF2B5EF4-FFF2-40B4-BE49-F238E27FC236}">
                <a16:creationId xmlns:a16="http://schemas.microsoft.com/office/drawing/2014/main" id="{F16085D8-E5F1-A914-6A8C-73AF9BE7C279}"/>
              </a:ext>
            </a:extLst>
          </p:cNvPr>
          <p:cNvGraphicFramePr>
            <a:graphicFrameLocks noGrp="1"/>
          </p:cNvGraphicFramePr>
          <p:nvPr/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67" name="Pfeil: Chevron 66">
            <a:extLst>
              <a:ext uri="{FF2B5EF4-FFF2-40B4-BE49-F238E27FC236}">
                <a16:creationId xmlns:a16="http://schemas.microsoft.com/office/drawing/2014/main" id="{82374A4B-39B1-B605-CE6B-10D75F7698AD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FBE411-AE1A-D5B7-141A-2B84956F6E3F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5BEF9F7F-6FEB-3FE6-3B57-41B0C6376A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1CF08894-5075-7ABA-E07D-D46E896118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DA31637E-5AB9-CCBF-FFD6-0C7F707EA7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C7D4450-6146-6432-4841-4FC4A3E124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9D348CE8-93BD-263E-8016-79C6109D98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27146" y="13946080"/>
            <a:ext cx="5619260" cy="45480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24B742B-596B-3205-0130-71522BDA542F}"/>
                  </a:ext>
                </a:extLst>
              </p:cNvPr>
              <p:cNvSpPr/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848"/>
                  </a:spcAft>
                </a:pPr>
                <a:r>
                  <a:rPr lang="de-DE" sz="4524" b="1" dirty="0"/>
                  <a:t>Konzept</a:t>
                </a:r>
                <a:endParaRPr lang="de-DE" sz="3959" b="1" dirty="0"/>
              </a:p>
              <a:p>
                <a:pPr algn="ctr">
                  <a:spcAft>
                    <a:spcPts val="1697"/>
                  </a:spcAft>
                </a:pPr>
                <a:endParaRPr lang="de-DE" sz="1979" b="1" dirty="0"/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Annäherung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Höherer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dirty="0"/>
                  <a:t>Entfernung </a:t>
                </a:r>
                <a:r>
                  <a:rPr lang="de-DE" sz="3959" b="1" dirty="0"/>
                  <a:t>⇒</a:t>
                </a:r>
                <a:r>
                  <a:rPr lang="de-DE" sz="3959" dirty="0"/>
                  <a:t> Tieferer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9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3959" dirty="0"/>
                  <a:t>)</a:t>
                </a:r>
              </a:p>
              <a:p>
                <a:pPr algn="ctr">
                  <a:spcAft>
                    <a:spcPts val="1697"/>
                  </a:spcAft>
                </a:pPr>
                <a:r>
                  <a:rPr lang="de-DE" sz="3959" i="1" dirty="0"/>
                  <a:t>(vgl. Martinshorn)</a:t>
                </a:r>
              </a:p>
            </p:txBody>
          </p:sp>
        </mc:Choice>
        <mc:Fallback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24B742B-596B-3205-0130-71522BDA5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13954417"/>
                <a:ext cx="8253067" cy="4450449"/>
              </a:xfrm>
              <a:prstGeom prst="rect">
                <a:avLst/>
              </a:prstGeom>
              <a:blipFill>
                <a:blip r:embed="rId22"/>
                <a:stretch>
                  <a:fillRect l="-1401" r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29D5BFC-7855-A80B-1967-1629F5E50E24}"/>
                  </a:ext>
                </a:extLst>
              </p:cNvPr>
              <p:cNvSpPr txBox="1"/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𝐺𝑒𝑠𝑐h𝑤𝑖𝑛𝑑𝑖𝑔𝑘𝑒𝑖𝑡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𝐹𝑎h𝑟𝑧𝑒𝑢𝑔𝑠</m:t>
                      </m:r>
                    </m:oMath>
                  </m:oMathPara>
                </a14:m>
                <a:endParaRPr lang="de-DE" sz="4524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𝑆𝑐h𝑎𝑙𝑙𝑔𝑒𝑠𝑐h𝑤𝑖𝑛𝑑𝑖𝑔𝑘𝑒𝑖𝑡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343 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DE" sz="4524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de-DE" sz="4524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29D5BFC-7855-A80B-1967-1629F5E5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" y="20371009"/>
                <a:ext cx="9525941" cy="13924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2">
                <a:extLst>
                  <a:ext uri="{FF2B5EF4-FFF2-40B4-BE49-F238E27FC236}">
                    <a16:creationId xmlns:a16="http://schemas.microsoft.com/office/drawing/2014/main" id="{FB23C721-AD69-7AEA-BA9D-CF53241FCDF3}"/>
                  </a:ext>
                </a:extLst>
              </p:cNvPr>
              <p:cNvSpPr txBox="1"/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452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7" name="Textfeld 2">
                <a:extLst>
                  <a:ext uri="{FF2B5EF4-FFF2-40B4-BE49-F238E27FC236}">
                    <a16:creationId xmlns:a16="http://schemas.microsoft.com/office/drawing/2014/main" id="{FB23C721-AD69-7AEA-BA9D-CF53241F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395" y="18706434"/>
                <a:ext cx="2193856" cy="144578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95CD339-2B4F-2663-DF6F-9F22B6C16BD2}"/>
                  </a:ext>
                </a:extLst>
              </p:cNvPr>
              <p:cNvSpPr txBox="1"/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i="1">
                          <a:latin typeface="Cambria Math" panose="02040503050406030204" pitchFamily="18" charset="0"/>
                        </a:rPr>
                        <m:t>𝑚𝑖𝑡</m:t>
                      </m:r>
                    </m:oMath>
                  </m:oMathPara>
                </a14:m>
                <a:endParaRPr lang="de-DE" sz="4524" dirty="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F95CD339-2B4F-2663-DF6F-9F22B6C1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34" y="19076830"/>
                <a:ext cx="1295291" cy="78854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3">
                <a:extLst>
                  <a:ext uri="{FF2B5EF4-FFF2-40B4-BE49-F238E27FC236}">
                    <a16:creationId xmlns:a16="http://schemas.microsoft.com/office/drawing/2014/main" id="{B10D8DDC-9FB3-AFB8-2387-C739656E85BD}"/>
                  </a:ext>
                </a:extLst>
              </p:cNvPr>
              <p:cNvSpPr txBox="1"/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524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de-DE" sz="4524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4524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de-DE" sz="4524" b="1" dirty="0"/>
              </a:p>
            </p:txBody>
          </p:sp>
        </mc:Choice>
        <mc:Fallback>
          <p:sp>
            <p:nvSpPr>
              <p:cNvPr id="79" name="Textfeld 3">
                <a:extLst>
                  <a:ext uri="{FF2B5EF4-FFF2-40B4-BE49-F238E27FC236}">
                    <a16:creationId xmlns:a16="http://schemas.microsoft.com/office/drawing/2014/main" id="{B10D8DDC-9FB3-AFB8-2387-C739656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7" y="18755253"/>
                <a:ext cx="3401379" cy="13342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hteck 79">
            <a:extLst>
              <a:ext uri="{FF2B5EF4-FFF2-40B4-BE49-F238E27FC236}">
                <a16:creationId xmlns:a16="http://schemas.microsoft.com/office/drawing/2014/main" id="{ACDDC9D6-4226-7327-053B-242C26517F46}"/>
              </a:ext>
            </a:extLst>
          </p:cNvPr>
          <p:cNvSpPr/>
          <p:nvPr/>
        </p:nvSpPr>
        <p:spPr>
          <a:xfrm>
            <a:off x="-249242" y="12028342"/>
            <a:ext cx="20739868" cy="11406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6221" b="1" cap="all" dirty="0">
                <a:latin typeface="+mj-lt"/>
              </a:rPr>
              <a:t>Dopplereffekt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CE774287-B7DD-2FED-AABF-2DCB760DE782}"/>
              </a:ext>
            </a:extLst>
          </p:cNvPr>
          <p:cNvSpPr txBox="1"/>
          <p:nvPr/>
        </p:nvSpPr>
        <p:spPr>
          <a:xfrm>
            <a:off x="9284316" y="18609139"/>
            <a:ext cx="550492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Theoretischer Verlauf</a:t>
            </a:r>
          </a:p>
        </p:txBody>
      </p:sp>
      <p:pic>
        <p:nvPicPr>
          <p:cNvPr id="82" name="Grafik 81">
            <a:extLst>
              <a:ext uri="{FF2B5EF4-FFF2-40B4-BE49-F238E27FC236}">
                <a16:creationId xmlns:a16="http://schemas.microsoft.com/office/drawing/2014/main" id="{5831C6A6-F88E-D59E-9A88-74D3C74F348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339" y="13953698"/>
            <a:ext cx="5242749" cy="4540471"/>
          </a:xfrm>
          <a:prstGeom prst="rect">
            <a:avLst/>
          </a:prstGeom>
          <a:effectLst>
            <a:innerShdw blurRad="139700">
              <a:prstClr val="black"/>
            </a:innerShdw>
          </a:effectLst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AD40C8A5-D526-5F05-FD1C-609F780EE086}"/>
              </a:ext>
            </a:extLst>
          </p:cNvPr>
          <p:cNvSpPr txBox="1"/>
          <p:nvPr/>
        </p:nvSpPr>
        <p:spPr>
          <a:xfrm>
            <a:off x="15278296" y="18494169"/>
            <a:ext cx="524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Spektrogramm einer Aufnahme</a:t>
            </a:r>
          </a:p>
        </p:txBody>
      </p:sp>
      <p:sp>
        <p:nvSpPr>
          <p:cNvPr id="84" name="Titel 1">
            <a:extLst>
              <a:ext uri="{FF2B5EF4-FFF2-40B4-BE49-F238E27FC236}">
                <a16:creationId xmlns:a16="http://schemas.microsoft.com/office/drawing/2014/main" id="{94920936-73AE-2BB9-5CF2-266747B0D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A1C1E82-1CFE-1C75-6BAE-AA6B25BAC6B4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568637A-2C18-D27C-8503-A265700C80ED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solidFill>
            <a:srgbClr val="383C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6CE90A3F-76D8-C406-7EC1-95E52BAEBD2D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C9ECBF45-FA44-D7FF-8E5F-3F275F39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B99983BF-D948-F01C-D07F-9F09CE038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0CF4D691-597D-0B0F-0C0A-AE8B3092606C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64940200-BDC8-7AD7-2860-A5AB61086384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69A55DAD-B170-2DDE-B4EA-679729DC9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EA88961D-01FB-0246-6307-3704CB7D7C05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5F252D36-D509-3F62-012C-82B806C3295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95" name="Pfeil: nach rechts 94">
              <a:extLst>
                <a:ext uri="{FF2B5EF4-FFF2-40B4-BE49-F238E27FC236}">
                  <a16:creationId xmlns:a16="http://schemas.microsoft.com/office/drawing/2014/main" id="{433E55DB-D35A-8A1A-5186-30C8DD3AE935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3C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EB28F990-A904-03F6-86F0-289C55C731A1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15D4A5DA-5B2E-19F7-8286-965F1D79F996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98" name="Gruppieren 97">
                <a:extLst>
                  <a:ext uri="{FF2B5EF4-FFF2-40B4-BE49-F238E27FC236}">
                    <a16:creationId xmlns:a16="http://schemas.microsoft.com/office/drawing/2014/main" id="{E6FBB262-C10E-0420-6D65-ACC5D1C99AF9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109" name="Grafik 108">
                  <a:extLst>
                    <a:ext uri="{FF2B5EF4-FFF2-40B4-BE49-F238E27FC236}">
                      <a16:creationId xmlns:a16="http://schemas.microsoft.com/office/drawing/2014/main" id="{988BEF42-0E60-6911-B094-E4CB2F5F5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C5E4EE0F-E28A-6619-7547-B0B121312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D296EA87-E738-A768-E6C5-730E0A5C56F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100" name="Pfeil: nach rechts 99">
                <a:extLst>
                  <a:ext uri="{FF2B5EF4-FFF2-40B4-BE49-F238E27FC236}">
                    <a16:creationId xmlns:a16="http://schemas.microsoft.com/office/drawing/2014/main" id="{8F969920-84A3-B3AE-584D-12D0DD7AD49D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3C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48842E44-2FEA-0C94-0B0A-6ED8C5B31C18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FC44F475-65B9-9088-CEC0-C81F71F3D0C8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3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107" name="Gerader Verbinder 106">
                  <a:extLst>
                    <a:ext uri="{FF2B5EF4-FFF2-40B4-BE49-F238E27FC236}">
                      <a16:creationId xmlns:a16="http://schemas.microsoft.com/office/drawing/2014/main" id="{9F1373D0-4FE6-8E42-C77D-AA5E0288D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Gerader Verbinder 107">
                  <a:extLst>
                    <a:ext uri="{FF2B5EF4-FFF2-40B4-BE49-F238E27FC236}">
                      <a16:creationId xmlns:a16="http://schemas.microsoft.com/office/drawing/2014/main" id="{AE030E30-B500-33BC-295E-AF5C3FECF5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A6171784-D68F-41E0-F867-4AB05B87A6A3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16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103" name="Gruppieren 102">
                <a:extLst>
                  <a:ext uri="{FF2B5EF4-FFF2-40B4-BE49-F238E27FC236}">
                    <a16:creationId xmlns:a16="http://schemas.microsoft.com/office/drawing/2014/main" id="{EF9B236D-D3C8-A2E7-F0D9-A251C5941A68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104" name="Grafik 103">
                  <a:extLst>
                    <a:ext uri="{FF2B5EF4-FFF2-40B4-BE49-F238E27FC236}">
                      <a16:creationId xmlns:a16="http://schemas.microsoft.com/office/drawing/2014/main" id="{5FD119F1-9870-F48E-AFFB-C68865CD1F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105" name="Grafik 104">
                  <a:extLst>
                    <a:ext uri="{FF2B5EF4-FFF2-40B4-BE49-F238E27FC236}">
                      <a16:creationId xmlns:a16="http://schemas.microsoft.com/office/drawing/2014/main" id="{ED2299BD-0AC5-EFA3-2498-E7CC707D33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77840538"/>
      </p:ext>
    </p:extLst>
  </p:cSld>
  <p:clrMapOvr>
    <a:masterClrMapping/>
  </p:clrMapOvr>
</p:sld>
</file>

<file path=ppt/theme/theme1.xml><?xml version="1.0" encoding="utf-8"?>
<a:theme xmlns:a="http://schemas.openxmlformats.org/drawingml/2006/main" name="Blue_moder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modern" id="{11F335C5-3566-429F-A1F5-C028BB539756}" vid="{B94A9506-20E3-4BCF-96C4-ADD283B49A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Blue_modern</Template>
  <TotalTime>0</TotalTime>
  <Words>910</Words>
  <Application>Microsoft Office PowerPoint</Application>
  <PresentationFormat>Benutzerdefiniert</PresentationFormat>
  <Paragraphs>245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Meiryo</vt:lpstr>
      <vt:lpstr>Aharoni</vt:lpstr>
      <vt:lpstr>Arial</vt:lpstr>
      <vt:lpstr>Avenir Next LT Pro</vt:lpstr>
      <vt:lpstr>Bigmug Line</vt:lpstr>
      <vt:lpstr>Cambria Math</vt:lpstr>
      <vt:lpstr>Blue_modern</vt:lpstr>
      <vt:lpstr>PowerPoint-Präsentation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Levin F.</dc:creator>
  <cp:lastModifiedBy>Levin F.</cp:lastModifiedBy>
  <cp:revision>3</cp:revision>
  <dcterms:created xsi:type="dcterms:W3CDTF">2023-02-27T14:52:13Z</dcterms:created>
  <dcterms:modified xsi:type="dcterms:W3CDTF">2023-02-27T15:02:09Z</dcterms:modified>
</cp:coreProperties>
</file>